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 saveSubsetFonts="1">
  <p:sldMasterIdLst>
    <p:sldMasterId id="2147483648" r:id="rId1"/>
    <p:sldMasterId id="2147483649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7" r:id="rId16"/>
    <p:sldId id="268" r:id="rId17"/>
    <p:sldId id="278" r:id="rId18"/>
    <p:sldId id="279" r:id="rId19"/>
    <p:sldId id="269" r:id="rId20"/>
    <p:sldId id="280" r:id="rId21"/>
    <p:sldId id="270" r:id="rId22"/>
    <p:sldId id="272" r:id="rId23"/>
    <p:sldId id="273" r:id="rId24"/>
    <p:sldId id="281" r:id="rId25"/>
  </p:sldIdLst>
  <p:sldSz cx="9144000" cy="5143500" type="screen16x9"/>
  <p:notesSz cx="6858000" cy="9144000"/>
  <p:defaultText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300" b="0" i="0" u="none" baseline="0">
        <a:solidFill>
          <a:schemeClr val="dk1"/>
        </a:solidFill>
        <a:latin typeface="Arial" pitchFamily="34" charset="0"/>
        <a:ea typeface="方正兰亭细黑_GBK" pitchFamily="2" charset="-122"/>
      </a:defRPr>
    </a:lvl1pPr>
    <a:lvl2pPr marL="342900" indent="11430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300" b="0" i="0" u="none" baseline="0">
        <a:solidFill>
          <a:schemeClr val="dk1"/>
        </a:solidFill>
        <a:latin typeface="Arial" pitchFamily="34" charset="0"/>
        <a:ea typeface="方正兰亭细黑_GBK" pitchFamily="2" charset="-122"/>
      </a:defRPr>
    </a:lvl2pPr>
    <a:lvl3pPr marL="685800" indent="22860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300" b="0" i="0" u="none" baseline="0">
        <a:solidFill>
          <a:schemeClr val="dk1"/>
        </a:solidFill>
        <a:latin typeface="Arial" pitchFamily="34" charset="0"/>
        <a:ea typeface="方正兰亭细黑_GBK" pitchFamily="2" charset="-122"/>
      </a:defRPr>
    </a:lvl3pPr>
    <a:lvl4pPr marL="1028700" indent="34290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300" b="0" i="0" u="none" baseline="0">
        <a:solidFill>
          <a:schemeClr val="dk1"/>
        </a:solidFill>
        <a:latin typeface="Arial" pitchFamily="34" charset="0"/>
        <a:ea typeface="方正兰亭细黑_GBK" pitchFamily="2" charset="-122"/>
      </a:defRPr>
    </a:lvl4pPr>
    <a:lvl5pPr marL="1371600" indent="45720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sz="1300" b="0" i="0" u="none" baseline="0">
        <a:solidFill>
          <a:schemeClr val="dk1"/>
        </a:solidFill>
        <a:latin typeface="Arial" pitchFamily="34" charset="0"/>
        <a:ea typeface="方正兰亭细黑_GBK" pitchFamily="2" charset="-122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 showGuides="1">
      <p:cViewPr varScale="1">
        <p:scale>
          <a:sx n="90" d="100"/>
          <a:sy n="90" d="100"/>
        </p:scale>
        <p:origin x="24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Header Placeholder 1048929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/>
            <a:endParaRPr lang="zh-CN" altLang="en-US" sz="1200"/>
          </a:p>
        </p:txBody>
      </p:sp>
      <p:sp>
        <p:nvSpPr>
          <p:cNvPr id="1048931" name="Date Placeholder 1048930"/>
          <p:cNvSpPr>
            <a:spLocks noGrp="1"/>
          </p:cNvSpPr>
          <p:nvPr>
            <p:ph type="dt" sz="quarter" idx="4294967295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 indent="-342900" algn="r"/>
            <a:fld id="{566ABCEB-ACFC-4714-9973-3DA970169C29}" type="datetime1">
              <a:rPr lang="zh-CN" altLang="en-US" sz="1200">
                <a:solidFill>
                  <a:srgbClr val="898989"/>
                </a:solidFill>
              </a:rPr>
              <a:pPr lvl="0" indent="-342900" algn="r"/>
              <a:t>2020/7/19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932" name="Footer Placeholder 1048931"/>
          <p:cNvSpPr>
            <a:spLocks noGrp="1"/>
          </p:cNvSpPr>
          <p:nvPr>
            <p:ph type="ftr" sz="quarter" idx="4294967295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48933" name="Slide Number Placeholder 1048932"/>
          <p:cNvSpPr>
            <a:spLocks noGrp="1"/>
          </p:cNvSpPr>
          <p:nvPr>
            <p:ph type="sldNum" sz="quarter" idx="429496729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/>
            <a:fld id="{566ABCEB-ACFC-4714-9973-3DA970169C29}" type="slidenum">
              <a:rPr lang="zh-CN" altLang="en-US" sz="1200">
                <a:solidFill>
                  <a:srgbClr val="898989"/>
                </a:solidFill>
              </a:rPr>
              <a:pPr lvl="0" indent="-342900" algn="r"/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dk1" tx1="dk1" bg2="dk1" tx2="dk1" accent1="dk1" accent2="dk1" accent3="dk1" accent4="dk1" accent5="dk1" accent6="dk1" hlink="dk1" folHlink="dk1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Header Placeholder 1048923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48925" name="Date Placeholder 1048924"/>
          <p:cNvSpPr>
            <a:spLocks noGrp="1"/>
          </p:cNvSpPr>
          <p:nvPr>
            <p:ph type="dt" idx="4294967295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48926" name="Slide Image Placeholder 1048925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927" name="Notes Placeholder 1048926"/>
          <p:cNvSpPr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/>
            <a:r>
              <a:rPr lang="zh-CN" altLang="en-US"/>
              <a:t>Click to edit Master text style</a:t>
            </a:r>
          </a:p>
          <a:p>
            <a:pPr lvl="1" indent="114300"/>
            <a:r>
              <a:rPr lang="zh-CN" altLang="en-US"/>
              <a:t>Second level</a:t>
            </a:r>
          </a:p>
          <a:p>
            <a:pPr lvl="2" indent="571500"/>
            <a:r>
              <a:rPr lang="zh-CN" altLang="en-US"/>
              <a:t>Third level</a:t>
            </a:r>
          </a:p>
          <a:p>
            <a:pPr lvl="3" indent="1028700"/>
            <a:r>
              <a:rPr lang="zh-CN" altLang="en-US"/>
              <a:t>Fourth level</a:t>
            </a:r>
          </a:p>
          <a:p>
            <a:pPr lvl="4" indent="1485900"/>
            <a:r>
              <a:rPr lang="zh-CN" altLang="en-US"/>
              <a:t>Fifth level</a:t>
            </a:r>
          </a:p>
        </p:txBody>
      </p:sp>
      <p:sp>
        <p:nvSpPr>
          <p:cNvPr id="1048928" name="Footer Placeholder 1048927"/>
          <p:cNvSpPr>
            <a:spLocks noGrp="1"/>
          </p:cNvSpPr>
          <p:nvPr>
            <p:ph type="ftr" sz="quarter" idx="4294967295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48929" name="Slide Number Placeholder 1048928"/>
          <p:cNvSpPr>
            <a:spLocks noGrp="1"/>
          </p:cNvSpPr>
          <p:nvPr>
            <p:ph type="sldNum" sz="quarter" idx="429496729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1200">
                <a:latin typeface="Calibri" pitchFamily="34" charset="0"/>
                <a:ea typeface="宋体" pitchFamily="2" charset="-122"/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200">
        <a:solidFill>
          <a:schemeClr val="dk1"/>
        </a:solidFill>
        <a:latin typeface="Calibri" pitchFamily="34" charset="0"/>
        <a:ea typeface="宋体" pitchFamily="2" charset="-122"/>
      </a:defRPr>
    </a:lvl5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69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67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1048868" name="Date Placeholder 1048867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69" name="Slide Number Placeholder 1048868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70" name="Footer Placeholder 1048869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9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893" name="Date Placeholder 1048892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94" name="Slide Number Placeholder 104889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95" name="Footer Placeholder 1048894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7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877" name="Date Placeholder 1048876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78" name="Slide Number Placeholder 1048877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79" name="Footer Placeholder 1048878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69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20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1048621" name="Date Placeholder 1048620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622" name="Slide Number Placeholder 1048621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623" name="Footer Placeholder 1048622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83" name="Date Placeholder 1048582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584" name="Slide Number Placeholder 104858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585" name="Footer Placeholder 1048584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Title 1"/>
          <p:cNvSpPr>
            <a:spLocks noGrp="1"/>
          </p:cNvSpPr>
          <p:nvPr>
            <p:ph type="title"/>
          </p:nvPr>
        </p:nvSpPr>
        <p:spPr>
          <a:xfrm>
            <a:off x="623887" y="1282303"/>
            <a:ext cx="7886700" cy="213955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39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7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840" name="Date Placeholder 1048839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41" name="Slide Number Placeholder 1048840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42" name="Footer Placeholder 1048841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3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1" name="Date Placeholder 1048640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642" name="Slide Number Placeholder 1048641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643" name="Footer Placeholder 1048642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Title 1"/>
          <p:cNvSpPr>
            <a:spLocks noGrp="1"/>
          </p:cNvSpPr>
          <p:nvPr>
            <p:ph type="title"/>
          </p:nvPr>
        </p:nvSpPr>
        <p:spPr>
          <a:xfrm>
            <a:off x="629841" y="273843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54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855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85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85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858" name="Date Placeholder 1048857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59" name="Slide Number Placeholder 1048858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60" name="Footer Placeholder 1048859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50" name="Date Placeholder 1048849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51" name="Slide Number Placeholder 1048850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52" name="Footer Placeholder 1048851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Date Placeholder 1048592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594" name="Slide Number Placeholder 104859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595" name="Footer Placeholder 1048594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7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4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7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845" name="Content Placeholder 2"/>
          <p:cNvSpPr>
            <a:spLocks noGrp="1"/>
          </p:cNvSpPr>
          <p:nvPr>
            <p:ph idx="1"/>
          </p:nvPr>
        </p:nvSpPr>
        <p:spPr>
          <a:xfrm>
            <a:off x="3887391" y="740568"/>
            <a:ext cx="4629150" cy="36552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846" name="Date Placeholder 1048845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47" name="Slide Number Placeholder 1048846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48" name="Footer Placeholder 1048847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882" name="Date Placeholder 1048881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83" name="Slide Number Placeholder 1048882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84" name="Footer Placeholder 1048883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7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2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7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824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8"/>
            <a:ext cx="4629150" cy="36552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25" name="Date Placeholder 1048824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26" name="Slide Number Placeholder 1048825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27" name="Footer Placeholder 1048826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830" name="Date Placeholder 1048829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31" name="Slide Number Placeholder 1048830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32" name="Footer Placeholder 1048831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835" name="Date Placeholder 1048834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36" name="Slide Number Placeholder 1048835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37" name="Footer Placeholder 1048836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Title 1"/>
          <p:cNvSpPr>
            <a:spLocks noGrp="1"/>
          </p:cNvSpPr>
          <p:nvPr>
            <p:ph type="title"/>
          </p:nvPr>
        </p:nvSpPr>
        <p:spPr>
          <a:xfrm>
            <a:off x="623887" y="1282303"/>
            <a:ext cx="7886700" cy="213955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97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7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898" name="Date Placeholder 1048897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99" name="Slide Number Placeholder 1048898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900" name="Footer Placeholder 1048899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90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90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904" name="Date Placeholder 1048903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905" name="Slide Number Placeholder 1048904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906" name="Footer Placeholder 1048905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Title 1"/>
          <p:cNvSpPr>
            <a:spLocks noGrp="1"/>
          </p:cNvSpPr>
          <p:nvPr>
            <p:ph type="title"/>
          </p:nvPr>
        </p:nvSpPr>
        <p:spPr>
          <a:xfrm>
            <a:off x="629841" y="273843"/>
            <a:ext cx="7886700" cy="99417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908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909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9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91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912" name="Date Placeholder 1048911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913" name="Slide Number Placeholder 1048912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914" name="Footer Placeholder 1048913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72" name="Date Placeholder 1048871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73" name="Slide Number Placeholder 1048872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74" name="Footer Placeholder 1048873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Date Placeholder 1048914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916" name="Slide Number Placeholder 1048915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917" name="Footer Placeholder 1048916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7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91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7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920" name="Content Placeholder 2"/>
          <p:cNvSpPr>
            <a:spLocks noGrp="1"/>
          </p:cNvSpPr>
          <p:nvPr>
            <p:ph idx="1"/>
          </p:nvPr>
        </p:nvSpPr>
        <p:spPr>
          <a:xfrm>
            <a:off x="3887391" y="740568"/>
            <a:ext cx="4629150" cy="36552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921" name="Date Placeholder 1048920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922" name="Slide Number Placeholder 1048921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923" name="Footer Placeholder 1048922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7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88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7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887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8"/>
            <a:ext cx="4629150" cy="36552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88" name="Date Placeholder 1048887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89" name="Slide Number Placeholder 1048888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90" name="Footer Placeholder 1048889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Title Placeholder 1048860"/>
          <p:cNvSpPr>
            <a:spLocks noGrp="1"/>
          </p:cNvSpPr>
          <p:nvPr>
            <p:ph type="title" idx="4294967295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862" name="Text Placeholder 1048861"/>
          <p:cNvSpPr>
            <a:spLocks noGrp="1"/>
          </p:cNvSpPr>
          <p:nvPr>
            <p:ph type="body" idx="4294967295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/>
            <a:r>
              <a:rPr lang="zh-CN" altLang="en-US"/>
              <a:t>Click to edit Master text style</a:t>
            </a:r>
          </a:p>
          <a:p>
            <a:pPr lvl="1" indent="0"/>
            <a:r>
              <a:rPr lang="zh-CN" altLang="en-US"/>
              <a:t>Second level</a:t>
            </a:r>
          </a:p>
          <a:p>
            <a:pPr lvl="2" indent="342900"/>
            <a:r>
              <a:rPr lang="zh-CN" altLang="en-US"/>
              <a:t>Third level</a:t>
            </a:r>
          </a:p>
          <a:p>
            <a:pPr lvl="3" indent="685800"/>
            <a:r>
              <a:rPr lang="zh-CN" altLang="en-US"/>
              <a:t>Fourth level</a:t>
            </a:r>
          </a:p>
          <a:p>
            <a:pPr lvl="4" indent="1028700"/>
            <a:r>
              <a:rPr lang="en-US" altLang="zh-CN"/>
              <a:t>Fifth level</a:t>
            </a:r>
          </a:p>
        </p:txBody>
      </p:sp>
      <p:sp>
        <p:nvSpPr>
          <p:cNvPr id="1048863" name="Date Placeholder 1048862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64" name="Footer Placeholder 1048863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865" name="Slide Number Placeholder 1048864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ftr="0" dt="0"/>
  <p:txStyles>
    <p:titleStyle>
      <a:lvl1pPr marL="0" indent="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buFontTx/>
        <a:buNone/>
        <a:defRPr sz="3300">
          <a:solidFill>
            <a:schemeClr val="dk1"/>
          </a:solidFill>
          <a:latin typeface="Arial" pitchFamily="34" charset="0"/>
          <a:ea typeface="方正兰亭细黑_GBK" pitchFamily="2" charset="-122"/>
        </a:defRPr>
      </a:lvl1pPr>
    </p:titleStyle>
    <p:bodyStyle>
      <a:lvl1pPr marL="171450" indent="-171450" algn="l" rtl="0" eaLnBrk="1" fontAlgn="base" latinLnBrk="1" hangingPunct="1">
        <a:lnSpc>
          <a:spcPct val="90000"/>
        </a:lnSpc>
        <a:spcBef>
          <a:spcPts val="75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chemeClr val="dk1"/>
          </a:solidFill>
          <a:latin typeface="Arial" pitchFamily="34" charset="0"/>
          <a:ea typeface="方正兰亭细黑_GBK" pitchFamily="2" charset="-122"/>
        </a:defRPr>
      </a:lvl1pPr>
      <a:lvl2pPr marL="514350" indent="-171450" algn="l" rtl="0" eaLnBrk="1" fontAlgn="base" latinLnBrk="1" hangingPunct="1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800">
          <a:solidFill>
            <a:schemeClr val="dk1"/>
          </a:solidFill>
          <a:latin typeface="Arial" pitchFamily="34" charset="0"/>
          <a:ea typeface="方正兰亭细黑_GBK" pitchFamily="2" charset="-122"/>
        </a:defRPr>
      </a:lvl2pPr>
      <a:lvl3pPr marL="857250" indent="-171450" algn="l" rtl="0" eaLnBrk="1" fontAlgn="base" latinLnBrk="1" hangingPunct="1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500">
          <a:solidFill>
            <a:schemeClr val="dk1"/>
          </a:solidFill>
          <a:latin typeface="Arial" pitchFamily="34" charset="0"/>
          <a:ea typeface="方正兰亭细黑_GBK" pitchFamily="2" charset="-122"/>
        </a:defRPr>
      </a:lvl3pPr>
      <a:lvl4pPr marL="1200150" indent="-171450" algn="l" rtl="0" eaLnBrk="1" fontAlgn="base" latinLnBrk="1" hangingPunct="1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4pPr>
      <a:lvl5pPr marL="1543050" indent="-171450" algn="l" rtl="0" eaLnBrk="1" fontAlgn="base" latinLnBrk="1" hangingPunct="1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5pPr>
    </p:bodyStyle>
    <p:other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1pPr>
      <a:lvl2pPr marL="3429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2pPr>
      <a:lvl3pPr marL="6858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3pPr>
      <a:lvl4pPr marL="10287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4pPr>
      <a:lvl5pPr marL="13716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6" name="Title Placeholder 1048575"/>
          <p:cNvSpPr>
            <a:spLocks noGrp="1"/>
          </p:cNvSpPr>
          <p:nvPr>
            <p:ph type="title" idx="4294967295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4294967295"/>
          </p:nvPr>
        </p:nvSpPr>
        <p:spPr>
          <a:xfrm>
            <a:off x="628650" y="1370012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indent="-342900"/>
            <a:r>
              <a:rPr lang="zh-CN" altLang="en-US"/>
              <a:t>Click to edit Master text style</a:t>
            </a:r>
          </a:p>
          <a:p>
            <a:pPr lvl="1" indent="0"/>
            <a:r>
              <a:rPr lang="zh-CN" altLang="en-US"/>
              <a:t>Second level</a:t>
            </a:r>
          </a:p>
          <a:p>
            <a:pPr lvl="2" indent="342900"/>
            <a:r>
              <a:rPr lang="zh-CN" altLang="en-US"/>
              <a:t>Third level</a:t>
            </a:r>
          </a:p>
          <a:p>
            <a:pPr lvl="3" indent="685800"/>
            <a:r>
              <a:rPr lang="zh-CN" altLang="en-US"/>
              <a:t>Fourth level</a:t>
            </a:r>
          </a:p>
          <a:p>
            <a:pPr lvl="4" indent="1028700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4294967295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4294967295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algn="r" fontAlgn="base">
              <a:spcBef>
                <a:spcPct val="0"/>
              </a:spcBef>
              <a:spcAft>
                <a:spcPct val="0"/>
              </a:spcAft>
            </a:pPr>
            <a:fld id="{566ABCEB-ACFC-4714-9973-3DA970169C29}" type="slidenum">
              <a:rPr lang="zh-CN" altLang="en-US" sz="900">
                <a:solidFill>
                  <a:srgbClr val="898989"/>
                </a:solidFill>
              </a:rPr>
              <a:pPr lvl="0" indent="-342900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ftr="0" dt="0"/>
  <p:txStyles>
    <p:titleStyle>
      <a:lvl1pPr marL="0" indent="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buFontTx/>
        <a:buNone/>
        <a:defRPr sz="3300">
          <a:solidFill>
            <a:schemeClr val="dk1"/>
          </a:solidFill>
          <a:latin typeface="Arial" pitchFamily="34" charset="0"/>
          <a:ea typeface="方正兰亭细黑_GBK" pitchFamily="2" charset="-122"/>
        </a:defRPr>
      </a:lvl1pPr>
    </p:titleStyle>
    <p:bodyStyle>
      <a:lvl1pPr marL="171450" indent="-171450" algn="l" rtl="0" eaLnBrk="1" fontAlgn="base" latinLnBrk="1" hangingPunct="1">
        <a:lnSpc>
          <a:spcPct val="90000"/>
        </a:lnSpc>
        <a:spcBef>
          <a:spcPts val="750"/>
        </a:spcBef>
        <a:spcAft>
          <a:spcPct val="0"/>
        </a:spcAft>
        <a:buSzPct val="100000"/>
        <a:buFont typeface="Arial" pitchFamily="34" charset="0"/>
        <a:buChar char="•"/>
        <a:defRPr sz="2100">
          <a:solidFill>
            <a:schemeClr val="dk1"/>
          </a:solidFill>
          <a:latin typeface="Arial" pitchFamily="34" charset="0"/>
          <a:ea typeface="方正兰亭细黑_GBK" pitchFamily="2" charset="-122"/>
        </a:defRPr>
      </a:lvl1pPr>
      <a:lvl2pPr marL="514350" indent="-171450" algn="l" rtl="0" eaLnBrk="1" fontAlgn="base" latinLnBrk="1" hangingPunct="1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800">
          <a:solidFill>
            <a:schemeClr val="dk1"/>
          </a:solidFill>
          <a:latin typeface="Arial" pitchFamily="34" charset="0"/>
          <a:ea typeface="方正兰亭细黑_GBK" pitchFamily="2" charset="-122"/>
        </a:defRPr>
      </a:lvl2pPr>
      <a:lvl3pPr marL="857250" indent="-171450" algn="l" rtl="0" eaLnBrk="1" fontAlgn="base" latinLnBrk="1" hangingPunct="1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500">
          <a:solidFill>
            <a:schemeClr val="dk1"/>
          </a:solidFill>
          <a:latin typeface="Arial" pitchFamily="34" charset="0"/>
          <a:ea typeface="方正兰亭细黑_GBK" pitchFamily="2" charset="-122"/>
        </a:defRPr>
      </a:lvl3pPr>
      <a:lvl4pPr marL="1200150" indent="-171450" algn="l" rtl="0" eaLnBrk="1" fontAlgn="base" latinLnBrk="1" hangingPunct="1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4pPr>
      <a:lvl5pPr marL="1543050" indent="-171450" algn="l" rtl="0" eaLnBrk="1" fontAlgn="base" latinLnBrk="1" hangingPunct="1">
        <a:lnSpc>
          <a:spcPct val="90000"/>
        </a:lnSpc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5pPr>
    </p:bodyStyle>
    <p:other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1pPr>
      <a:lvl2pPr marL="3429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2pPr>
      <a:lvl3pPr marL="6858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3pPr>
      <a:lvl4pPr marL="10287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4pPr>
      <a:lvl5pPr marL="13716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300">
          <a:solidFill>
            <a:schemeClr val="dk1"/>
          </a:solidFill>
          <a:latin typeface="Arial" pitchFamily="34" charset="0"/>
          <a:ea typeface="方正兰亭细黑_GBK" pitchFamily="2" charset="-122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048623"/>
          <p:cNvSpPr>
            <a:spLocks noGrp="1"/>
          </p:cNvSpPr>
          <p:nvPr>
            <p:ph type="ctrTitle"/>
          </p:nvPr>
        </p:nvSpPr>
        <p:spPr>
          <a:xfrm>
            <a:off x="276224" y="1078129"/>
            <a:ext cx="8557152" cy="1790699"/>
          </a:xfrm>
        </p:spPr>
        <p:txBody>
          <a:bodyPr/>
          <a:lstStyle/>
          <a:p>
            <a:r>
              <a:rPr lang="en-US" sz="4800" b="1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MANY WOMEN, </a:t>
            </a:r>
            <a:br>
              <a:rPr lang="en-US" sz="4800" b="1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</a:br>
            <a:r>
              <a:rPr lang="en-US" sz="4800" b="1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MANY FEMINISM,</a:t>
            </a:r>
            <a:br>
              <a:rPr lang="en-US" sz="4800" b="1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</a:br>
            <a:r>
              <a:rPr lang="en-US" sz="4800" b="1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INTERSECTIONALITY </a:t>
            </a:r>
            <a:br>
              <a:rPr lang="en-US" sz="4800" b="1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</a:br>
            <a:endParaRPr lang="en-GB" sz="4800" dirty="0"/>
          </a:p>
        </p:txBody>
      </p:sp>
      <p:sp>
        <p:nvSpPr>
          <p:cNvPr id="1048625" name="Subtitle 10486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26" name="Freeform: Shape 1048625"/>
          <p:cNvSpPr/>
          <p:nvPr/>
        </p:nvSpPr>
        <p:spPr>
          <a:xfrm>
            <a:off x="276225" y="4107800"/>
            <a:ext cx="905306" cy="862661"/>
          </a:xfrm>
          <a:custGeom>
            <a:avLst/>
            <a:gdLst/>
            <a:ahLst/>
            <a:cxnLst/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方正兰亭细黑_GBK" pitchFamily="2" charset="-122"/>
            </a:endParaRPr>
          </a:p>
        </p:txBody>
      </p:sp>
      <p:sp>
        <p:nvSpPr>
          <p:cNvPr id="1048627" name="Freeform: Shape 1048626"/>
          <p:cNvSpPr/>
          <p:nvPr/>
        </p:nvSpPr>
        <p:spPr>
          <a:xfrm>
            <a:off x="8237245" y="211137"/>
            <a:ext cx="635292" cy="490992"/>
          </a:xfrm>
          <a:custGeom>
            <a:avLst/>
            <a:gdLst/>
            <a:ahLst/>
            <a:cxnLst/>
            <a:rect l="0" t="0" r="r" b="b"/>
            <a:pathLst>
              <a:path w="288" h="190">
                <a:moveTo>
                  <a:pt x="23" y="99"/>
                </a:moveTo>
                <a:cubicBezTo>
                  <a:pt x="22" y="96"/>
                  <a:pt x="20" y="92"/>
                  <a:pt x="21" y="89"/>
                </a:cubicBezTo>
                <a:cubicBezTo>
                  <a:pt x="22" y="86"/>
                  <a:pt x="25" y="85"/>
                  <a:pt x="28" y="84"/>
                </a:cubicBezTo>
                <a:cubicBezTo>
                  <a:pt x="29" y="82"/>
                  <a:pt x="28" y="78"/>
                  <a:pt x="28" y="76"/>
                </a:cubicBezTo>
                <a:cubicBezTo>
                  <a:pt x="20" y="72"/>
                  <a:pt x="11" y="69"/>
                  <a:pt x="3" y="65"/>
                </a:cubicBezTo>
                <a:cubicBezTo>
                  <a:pt x="0" y="60"/>
                  <a:pt x="6" y="59"/>
                  <a:pt x="6" y="56"/>
                </a:cubicBezTo>
                <a:cubicBezTo>
                  <a:pt x="7" y="55"/>
                  <a:pt x="9" y="54"/>
                  <a:pt x="10" y="53"/>
                </a:cubicBezTo>
                <a:cubicBezTo>
                  <a:pt x="12" y="52"/>
                  <a:pt x="14" y="51"/>
                  <a:pt x="15" y="50"/>
                </a:cubicBezTo>
                <a:cubicBezTo>
                  <a:pt x="35" y="43"/>
                  <a:pt x="54" y="31"/>
                  <a:pt x="72" y="20"/>
                </a:cubicBezTo>
                <a:cubicBezTo>
                  <a:pt x="75" y="18"/>
                  <a:pt x="78" y="17"/>
                  <a:pt x="81" y="15"/>
                </a:cubicBezTo>
                <a:cubicBezTo>
                  <a:pt x="87" y="11"/>
                  <a:pt x="92" y="8"/>
                  <a:pt x="99" y="4"/>
                </a:cubicBezTo>
                <a:cubicBezTo>
                  <a:pt x="103" y="2"/>
                  <a:pt x="107" y="0"/>
                  <a:pt x="112" y="0"/>
                </a:cubicBezTo>
                <a:cubicBezTo>
                  <a:pt x="115" y="0"/>
                  <a:pt x="119" y="1"/>
                  <a:pt x="121" y="1"/>
                </a:cubicBezTo>
                <a:cubicBezTo>
                  <a:pt x="136" y="6"/>
                  <a:pt x="152" y="10"/>
                  <a:pt x="168" y="12"/>
                </a:cubicBezTo>
                <a:cubicBezTo>
                  <a:pt x="172" y="13"/>
                  <a:pt x="175" y="14"/>
                  <a:pt x="178" y="13"/>
                </a:cubicBezTo>
                <a:cubicBezTo>
                  <a:pt x="179" y="14"/>
                  <a:pt x="180" y="13"/>
                  <a:pt x="181" y="14"/>
                </a:cubicBezTo>
                <a:cubicBezTo>
                  <a:pt x="197" y="16"/>
                  <a:pt x="213" y="19"/>
                  <a:pt x="228" y="22"/>
                </a:cubicBezTo>
                <a:cubicBezTo>
                  <a:pt x="231" y="23"/>
                  <a:pt x="235" y="25"/>
                  <a:pt x="238" y="26"/>
                </a:cubicBezTo>
                <a:cubicBezTo>
                  <a:pt x="241" y="26"/>
                  <a:pt x="244" y="26"/>
                  <a:pt x="247" y="27"/>
                </a:cubicBezTo>
                <a:cubicBezTo>
                  <a:pt x="249" y="28"/>
                  <a:pt x="252" y="29"/>
                  <a:pt x="255" y="30"/>
                </a:cubicBezTo>
                <a:cubicBezTo>
                  <a:pt x="258" y="34"/>
                  <a:pt x="254" y="36"/>
                  <a:pt x="252" y="38"/>
                </a:cubicBezTo>
                <a:cubicBezTo>
                  <a:pt x="248" y="39"/>
                  <a:pt x="245" y="42"/>
                  <a:pt x="242" y="44"/>
                </a:cubicBezTo>
                <a:cubicBezTo>
                  <a:pt x="240" y="45"/>
                  <a:pt x="238" y="45"/>
                  <a:pt x="236" y="46"/>
                </a:cubicBezTo>
                <a:cubicBezTo>
                  <a:pt x="232" y="49"/>
                  <a:pt x="228" y="50"/>
                  <a:pt x="224" y="52"/>
                </a:cubicBezTo>
                <a:cubicBezTo>
                  <a:pt x="212" y="58"/>
                  <a:pt x="200" y="66"/>
                  <a:pt x="189" y="72"/>
                </a:cubicBezTo>
                <a:cubicBezTo>
                  <a:pt x="196" y="81"/>
                  <a:pt x="203" y="89"/>
                  <a:pt x="207" y="101"/>
                </a:cubicBezTo>
                <a:cubicBezTo>
                  <a:pt x="209" y="99"/>
                  <a:pt x="211" y="97"/>
                  <a:pt x="215" y="97"/>
                </a:cubicBezTo>
                <a:cubicBezTo>
                  <a:pt x="220" y="98"/>
                  <a:pt x="216" y="104"/>
                  <a:pt x="218" y="107"/>
                </a:cubicBezTo>
                <a:cubicBezTo>
                  <a:pt x="219" y="111"/>
                  <a:pt x="225" y="111"/>
                  <a:pt x="225" y="116"/>
                </a:cubicBezTo>
                <a:cubicBezTo>
                  <a:pt x="232" y="113"/>
                  <a:pt x="237" y="110"/>
                  <a:pt x="243" y="106"/>
                </a:cubicBezTo>
                <a:cubicBezTo>
                  <a:pt x="248" y="102"/>
                  <a:pt x="255" y="98"/>
                  <a:pt x="259" y="93"/>
                </a:cubicBezTo>
                <a:cubicBezTo>
                  <a:pt x="265" y="93"/>
                  <a:pt x="271" y="95"/>
                  <a:pt x="276" y="99"/>
                </a:cubicBezTo>
                <a:cubicBezTo>
                  <a:pt x="281" y="105"/>
                  <a:pt x="286" y="114"/>
                  <a:pt x="287" y="124"/>
                </a:cubicBezTo>
                <a:cubicBezTo>
                  <a:pt x="287" y="127"/>
                  <a:pt x="287" y="129"/>
                  <a:pt x="286" y="130"/>
                </a:cubicBezTo>
                <a:cubicBezTo>
                  <a:pt x="288" y="133"/>
                  <a:pt x="285" y="134"/>
                  <a:pt x="284" y="134"/>
                </a:cubicBezTo>
                <a:cubicBezTo>
                  <a:pt x="274" y="135"/>
                  <a:pt x="268" y="138"/>
                  <a:pt x="259" y="140"/>
                </a:cubicBezTo>
                <a:cubicBezTo>
                  <a:pt x="257" y="140"/>
                  <a:pt x="255" y="141"/>
                  <a:pt x="253" y="142"/>
                </a:cubicBezTo>
                <a:cubicBezTo>
                  <a:pt x="250" y="142"/>
                  <a:pt x="248" y="144"/>
                  <a:pt x="244" y="144"/>
                </a:cubicBezTo>
                <a:cubicBezTo>
                  <a:pt x="243" y="145"/>
                  <a:pt x="241" y="146"/>
                  <a:pt x="239" y="146"/>
                </a:cubicBezTo>
                <a:cubicBezTo>
                  <a:pt x="235" y="147"/>
                  <a:pt x="231" y="148"/>
                  <a:pt x="228" y="149"/>
                </a:cubicBezTo>
                <a:cubicBezTo>
                  <a:pt x="226" y="150"/>
                  <a:pt x="225" y="152"/>
                  <a:pt x="223" y="150"/>
                </a:cubicBezTo>
                <a:cubicBezTo>
                  <a:pt x="222" y="151"/>
                  <a:pt x="222" y="152"/>
                  <a:pt x="221" y="153"/>
                </a:cubicBezTo>
                <a:cubicBezTo>
                  <a:pt x="216" y="153"/>
                  <a:pt x="212" y="158"/>
                  <a:pt x="209" y="156"/>
                </a:cubicBezTo>
                <a:cubicBezTo>
                  <a:pt x="199" y="159"/>
                  <a:pt x="189" y="163"/>
                  <a:pt x="179" y="167"/>
                </a:cubicBezTo>
                <a:cubicBezTo>
                  <a:pt x="171" y="171"/>
                  <a:pt x="164" y="175"/>
                  <a:pt x="157" y="180"/>
                </a:cubicBezTo>
                <a:cubicBezTo>
                  <a:pt x="154" y="182"/>
                  <a:pt x="151" y="183"/>
                  <a:pt x="149" y="184"/>
                </a:cubicBezTo>
                <a:cubicBezTo>
                  <a:pt x="148" y="185"/>
                  <a:pt x="147" y="187"/>
                  <a:pt x="146" y="187"/>
                </a:cubicBezTo>
                <a:cubicBezTo>
                  <a:pt x="139" y="190"/>
                  <a:pt x="132" y="183"/>
                  <a:pt x="129" y="180"/>
                </a:cubicBezTo>
                <a:cubicBezTo>
                  <a:pt x="125" y="177"/>
                  <a:pt x="124" y="173"/>
                  <a:pt x="123" y="167"/>
                </a:cubicBezTo>
                <a:cubicBezTo>
                  <a:pt x="122" y="165"/>
                  <a:pt x="121" y="162"/>
                  <a:pt x="121" y="159"/>
                </a:cubicBezTo>
                <a:cubicBezTo>
                  <a:pt x="111" y="158"/>
                  <a:pt x="101" y="157"/>
                  <a:pt x="90" y="154"/>
                </a:cubicBezTo>
                <a:cubicBezTo>
                  <a:pt x="74" y="150"/>
                  <a:pt x="60" y="142"/>
                  <a:pt x="47" y="134"/>
                </a:cubicBezTo>
                <a:cubicBezTo>
                  <a:pt x="47" y="135"/>
                  <a:pt x="48" y="135"/>
                  <a:pt x="47" y="136"/>
                </a:cubicBezTo>
                <a:cubicBezTo>
                  <a:pt x="46" y="137"/>
                  <a:pt x="45" y="137"/>
                  <a:pt x="43" y="138"/>
                </a:cubicBezTo>
                <a:cubicBezTo>
                  <a:pt x="43" y="139"/>
                  <a:pt x="44" y="141"/>
                  <a:pt x="44" y="142"/>
                </a:cubicBezTo>
                <a:cubicBezTo>
                  <a:pt x="39" y="146"/>
                  <a:pt x="32" y="150"/>
                  <a:pt x="25" y="147"/>
                </a:cubicBezTo>
                <a:cubicBezTo>
                  <a:pt x="24" y="147"/>
                  <a:pt x="23" y="146"/>
                  <a:pt x="22" y="146"/>
                </a:cubicBezTo>
                <a:cubicBezTo>
                  <a:pt x="22" y="146"/>
                  <a:pt x="21" y="147"/>
                  <a:pt x="20" y="147"/>
                </a:cubicBezTo>
                <a:cubicBezTo>
                  <a:pt x="14" y="144"/>
                  <a:pt x="9" y="139"/>
                  <a:pt x="6" y="133"/>
                </a:cubicBezTo>
                <a:cubicBezTo>
                  <a:pt x="12" y="127"/>
                  <a:pt x="13" y="111"/>
                  <a:pt x="18" y="102"/>
                </a:cubicBezTo>
                <a:cubicBezTo>
                  <a:pt x="19" y="101"/>
                  <a:pt x="23" y="98"/>
                  <a:pt x="23" y="99"/>
                </a:cubicBezTo>
                <a:close/>
                <a:moveTo>
                  <a:pt x="249" y="141"/>
                </a:moveTo>
                <a:cubicBezTo>
                  <a:pt x="256" y="139"/>
                  <a:pt x="265" y="136"/>
                  <a:pt x="274" y="134"/>
                </a:cubicBezTo>
                <a:cubicBezTo>
                  <a:pt x="277" y="133"/>
                  <a:pt x="282" y="133"/>
                  <a:pt x="284" y="130"/>
                </a:cubicBezTo>
                <a:cubicBezTo>
                  <a:pt x="286" y="124"/>
                  <a:pt x="284" y="116"/>
                  <a:pt x="281" y="110"/>
                </a:cubicBezTo>
                <a:cubicBezTo>
                  <a:pt x="279" y="107"/>
                  <a:pt x="276" y="102"/>
                  <a:pt x="274" y="100"/>
                </a:cubicBezTo>
                <a:cubicBezTo>
                  <a:pt x="271" y="97"/>
                  <a:pt x="267" y="95"/>
                  <a:pt x="262" y="95"/>
                </a:cubicBezTo>
                <a:cubicBezTo>
                  <a:pt x="253" y="100"/>
                  <a:pt x="244" y="107"/>
                  <a:pt x="235" y="114"/>
                </a:cubicBezTo>
                <a:cubicBezTo>
                  <a:pt x="232" y="115"/>
                  <a:pt x="230" y="116"/>
                  <a:pt x="227" y="117"/>
                </a:cubicBezTo>
                <a:cubicBezTo>
                  <a:pt x="226" y="118"/>
                  <a:pt x="226" y="119"/>
                  <a:pt x="225" y="119"/>
                </a:cubicBezTo>
                <a:cubicBezTo>
                  <a:pt x="227" y="124"/>
                  <a:pt x="222" y="125"/>
                  <a:pt x="219" y="125"/>
                </a:cubicBezTo>
                <a:cubicBezTo>
                  <a:pt x="224" y="130"/>
                  <a:pt x="228" y="138"/>
                  <a:pt x="228" y="147"/>
                </a:cubicBezTo>
                <a:cubicBezTo>
                  <a:pt x="235" y="144"/>
                  <a:pt x="242" y="143"/>
                  <a:pt x="249" y="141"/>
                </a:cubicBezTo>
                <a:close/>
                <a:moveTo>
                  <a:pt x="113" y="45"/>
                </a:moveTo>
                <a:cubicBezTo>
                  <a:pt x="110" y="44"/>
                  <a:pt x="107" y="44"/>
                  <a:pt x="105" y="43"/>
                </a:cubicBezTo>
                <a:cubicBezTo>
                  <a:pt x="104" y="42"/>
                  <a:pt x="102" y="42"/>
                  <a:pt x="100" y="43"/>
                </a:cubicBezTo>
                <a:cubicBezTo>
                  <a:pt x="95" y="45"/>
                  <a:pt x="90" y="48"/>
                  <a:pt x="87" y="50"/>
                </a:cubicBezTo>
                <a:cubicBezTo>
                  <a:pt x="72" y="57"/>
                  <a:pt x="57" y="68"/>
                  <a:pt x="42" y="76"/>
                </a:cubicBezTo>
                <a:cubicBezTo>
                  <a:pt x="41" y="76"/>
                  <a:pt x="41" y="77"/>
                  <a:pt x="41" y="77"/>
                </a:cubicBezTo>
                <a:cubicBezTo>
                  <a:pt x="41" y="76"/>
                  <a:pt x="41" y="76"/>
                  <a:pt x="42" y="76"/>
                </a:cubicBezTo>
                <a:cubicBezTo>
                  <a:pt x="50" y="78"/>
                  <a:pt x="57" y="80"/>
                  <a:pt x="65" y="84"/>
                </a:cubicBezTo>
                <a:cubicBezTo>
                  <a:pt x="70" y="86"/>
                  <a:pt x="75" y="88"/>
                  <a:pt x="81" y="89"/>
                </a:cubicBezTo>
                <a:cubicBezTo>
                  <a:pt x="89" y="92"/>
                  <a:pt x="97" y="94"/>
                  <a:pt x="104" y="97"/>
                </a:cubicBezTo>
                <a:cubicBezTo>
                  <a:pt x="106" y="98"/>
                  <a:pt x="109" y="99"/>
                  <a:pt x="111" y="100"/>
                </a:cubicBezTo>
                <a:cubicBezTo>
                  <a:pt x="116" y="101"/>
                  <a:pt x="122" y="106"/>
                  <a:pt x="127" y="106"/>
                </a:cubicBezTo>
                <a:cubicBezTo>
                  <a:pt x="129" y="106"/>
                  <a:pt x="130" y="105"/>
                  <a:pt x="132" y="106"/>
                </a:cubicBezTo>
                <a:cubicBezTo>
                  <a:pt x="149" y="93"/>
                  <a:pt x="170" y="84"/>
                  <a:pt x="187" y="71"/>
                </a:cubicBezTo>
                <a:cubicBezTo>
                  <a:pt x="198" y="65"/>
                  <a:pt x="208" y="58"/>
                  <a:pt x="220" y="52"/>
                </a:cubicBezTo>
                <a:cubicBezTo>
                  <a:pt x="231" y="46"/>
                  <a:pt x="244" y="42"/>
                  <a:pt x="253" y="33"/>
                </a:cubicBezTo>
                <a:cubicBezTo>
                  <a:pt x="252" y="30"/>
                  <a:pt x="248" y="30"/>
                  <a:pt x="244" y="29"/>
                </a:cubicBezTo>
                <a:cubicBezTo>
                  <a:pt x="241" y="28"/>
                  <a:pt x="237" y="27"/>
                  <a:pt x="233" y="26"/>
                </a:cubicBezTo>
                <a:cubicBezTo>
                  <a:pt x="222" y="22"/>
                  <a:pt x="211" y="20"/>
                  <a:pt x="199" y="18"/>
                </a:cubicBezTo>
                <a:cubicBezTo>
                  <a:pt x="186" y="16"/>
                  <a:pt x="174" y="15"/>
                  <a:pt x="162" y="14"/>
                </a:cubicBezTo>
                <a:cubicBezTo>
                  <a:pt x="157" y="12"/>
                  <a:pt x="151" y="11"/>
                  <a:pt x="146" y="10"/>
                </a:cubicBezTo>
                <a:cubicBezTo>
                  <a:pt x="141" y="9"/>
                  <a:pt x="136" y="8"/>
                  <a:pt x="131" y="6"/>
                </a:cubicBezTo>
                <a:cubicBezTo>
                  <a:pt x="122" y="4"/>
                  <a:pt x="112" y="0"/>
                  <a:pt x="103" y="4"/>
                </a:cubicBezTo>
                <a:cubicBezTo>
                  <a:pt x="98" y="7"/>
                  <a:pt x="92" y="10"/>
                  <a:pt x="87" y="13"/>
                </a:cubicBezTo>
                <a:cubicBezTo>
                  <a:pt x="77" y="19"/>
                  <a:pt x="67" y="25"/>
                  <a:pt x="57" y="31"/>
                </a:cubicBezTo>
                <a:cubicBezTo>
                  <a:pt x="52" y="34"/>
                  <a:pt x="47" y="37"/>
                  <a:pt x="42" y="40"/>
                </a:cubicBezTo>
                <a:cubicBezTo>
                  <a:pt x="32" y="45"/>
                  <a:pt x="21" y="50"/>
                  <a:pt x="11" y="55"/>
                </a:cubicBezTo>
                <a:cubicBezTo>
                  <a:pt x="10" y="58"/>
                  <a:pt x="6" y="59"/>
                  <a:pt x="5" y="62"/>
                </a:cubicBezTo>
                <a:cubicBezTo>
                  <a:pt x="5" y="64"/>
                  <a:pt x="8" y="66"/>
                  <a:pt x="11" y="66"/>
                </a:cubicBezTo>
                <a:cubicBezTo>
                  <a:pt x="14" y="68"/>
                  <a:pt x="18" y="69"/>
                  <a:pt x="21" y="70"/>
                </a:cubicBezTo>
                <a:cubicBezTo>
                  <a:pt x="23" y="72"/>
                  <a:pt x="27" y="74"/>
                  <a:pt x="31" y="74"/>
                </a:cubicBezTo>
                <a:cubicBezTo>
                  <a:pt x="34" y="71"/>
                  <a:pt x="39" y="71"/>
                  <a:pt x="43" y="68"/>
                </a:cubicBezTo>
                <a:cubicBezTo>
                  <a:pt x="45" y="67"/>
                  <a:pt x="47" y="64"/>
                  <a:pt x="49" y="63"/>
                </a:cubicBezTo>
                <a:cubicBezTo>
                  <a:pt x="52" y="61"/>
                  <a:pt x="54" y="60"/>
                  <a:pt x="57" y="59"/>
                </a:cubicBezTo>
                <a:cubicBezTo>
                  <a:pt x="61" y="56"/>
                  <a:pt x="66" y="52"/>
                  <a:pt x="71" y="50"/>
                </a:cubicBezTo>
                <a:cubicBezTo>
                  <a:pt x="82" y="45"/>
                  <a:pt x="92" y="40"/>
                  <a:pt x="103" y="36"/>
                </a:cubicBezTo>
                <a:cubicBezTo>
                  <a:pt x="105" y="32"/>
                  <a:pt x="109" y="29"/>
                  <a:pt x="115" y="28"/>
                </a:cubicBezTo>
                <a:cubicBezTo>
                  <a:pt x="117" y="27"/>
                  <a:pt x="117" y="27"/>
                  <a:pt x="120" y="28"/>
                </a:cubicBezTo>
                <a:cubicBezTo>
                  <a:pt x="123" y="28"/>
                  <a:pt x="125" y="28"/>
                  <a:pt x="127" y="30"/>
                </a:cubicBezTo>
                <a:cubicBezTo>
                  <a:pt x="129" y="31"/>
                  <a:pt x="130" y="34"/>
                  <a:pt x="131" y="36"/>
                </a:cubicBezTo>
                <a:cubicBezTo>
                  <a:pt x="131" y="40"/>
                  <a:pt x="129" y="42"/>
                  <a:pt x="127" y="44"/>
                </a:cubicBezTo>
                <a:cubicBezTo>
                  <a:pt x="122" y="46"/>
                  <a:pt x="118" y="46"/>
                  <a:pt x="113" y="45"/>
                </a:cubicBezTo>
                <a:close/>
                <a:moveTo>
                  <a:pt x="221" y="130"/>
                </a:moveTo>
                <a:cubicBezTo>
                  <a:pt x="220" y="129"/>
                  <a:pt x="218" y="127"/>
                  <a:pt x="216" y="125"/>
                </a:cubicBezTo>
                <a:cubicBezTo>
                  <a:pt x="213" y="125"/>
                  <a:pt x="210" y="126"/>
                  <a:pt x="208" y="126"/>
                </a:cubicBezTo>
                <a:cubicBezTo>
                  <a:pt x="208" y="129"/>
                  <a:pt x="210" y="130"/>
                  <a:pt x="211" y="132"/>
                </a:cubicBezTo>
                <a:cubicBezTo>
                  <a:pt x="210" y="135"/>
                  <a:pt x="211" y="137"/>
                  <a:pt x="211" y="140"/>
                </a:cubicBezTo>
                <a:cubicBezTo>
                  <a:pt x="210" y="141"/>
                  <a:pt x="210" y="142"/>
                  <a:pt x="210" y="144"/>
                </a:cubicBezTo>
                <a:cubicBezTo>
                  <a:pt x="210" y="145"/>
                  <a:pt x="211" y="147"/>
                  <a:pt x="212" y="148"/>
                </a:cubicBezTo>
                <a:cubicBezTo>
                  <a:pt x="212" y="150"/>
                  <a:pt x="212" y="152"/>
                  <a:pt x="212" y="154"/>
                </a:cubicBezTo>
                <a:cubicBezTo>
                  <a:pt x="214" y="154"/>
                  <a:pt x="214" y="152"/>
                  <a:pt x="216" y="152"/>
                </a:cubicBezTo>
                <a:cubicBezTo>
                  <a:pt x="216" y="150"/>
                  <a:pt x="216" y="148"/>
                  <a:pt x="216" y="146"/>
                </a:cubicBezTo>
                <a:cubicBezTo>
                  <a:pt x="216" y="144"/>
                  <a:pt x="214" y="142"/>
                  <a:pt x="216" y="141"/>
                </a:cubicBezTo>
                <a:cubicBezTo>
                  <a:pt x="217" y="144"/>
                  <a:pt x="217" y="148"/>
                  <a:pt x="217" y="151"/>
                </a:cubicBezTo>
                <a:cubicBezTo>
                  <a:pt x="218" y="151"/>
                  <a:pt x="219" y="151"/>
                  <a:pt x="220" y="151"/>
                </a:cubicBezTo>
                <a:cubicBezTo>
                  <a:pt x="220" y="149"/>
                  <a:pt x="220" y="147"/>
                  <a:pt x="220" y="145"/>
                </a:cubicBezTo>
                <a:cubicBezTo>
                  <a:pt x="219" y="143"/>
                  <a:pt x="219" y="142"/>
                  <a:pt x="219" y="140"/>
                </a:cubicBezTo>
                <a:cubicBezTo>
                  <a:pt x="218" y="138"/>
                  <a:pt x="216" y="136"/>
                  <a:pt x="217" y="134"/>
                </a:cubicBezTo>
                <a:cubicBezTo>
                  <a:pt x="220" y="137"/>
                  <a:pt x="221" y="143"/>
                  <a:pt x="221" y="147"/>
                </a:cubicBezTo>
                <a:cubicBezTo>
                  <a:pt x="223" y="147"/>
                  <a:pt x="224" y="148"/>
                  <a:pt x="226" y="148"/>
                </a:cubicBezTo>
                <a:cubicBezTo>
                  <a:pt x="228" y="142"/>
                  <a:pt x="223" y="135"/>
                  <a:pt x="221" y="130"/>
                </a:cubicBezTo>
                <a:close/>
                <a:moveTo>
                  <a:pt x="217" y="123"/>
                </a:moveTo>
                <a:cubicBezTo>
                  <a:pt x="220" y="123"/>
                  <a:pt x="223" y="123"/>
                  <a:pt x="223" y="120"/>
                </a:cubicBezTo>
                <a:cubicBezTo>
                  <a:pt x="224" y="114"/>
                  <a:pt x="220" y="111"/>
                  <a:pt x="216" y="109"/>
                </a:cubicBezTo>
                <a:cubicBezTo>
                  <a:pt x="215" y="105"/>
                  <a:pt x="218" y="99"/>
                  <a:pt x="214" y="99"/>
                </a:cubicBezTo>
                <a:cubicBezTo>
                  <a:pt x="214" y="99"/>
                  <a:pt x="212" y="99"/>
                  <a:pt x="211" y="100"/>
                </a:cubicBezTo>
                <a:cubicBezTo>
                  <a:pt x="209" y="100"/>
                  <a:pt x="209" y="102"/>
                  <a:pt x="207" y="102"/>
                </a:cubicBezTo>
                <a:cubicBezTo>
                  <a:pt x="207" y="104"/>
                  <a:pt x="209" y="107"/>
                  <a:pt x="206" y="107"/>
                </a:cubicBezTo>
                <a:cubicBezTo>
                  <a:pt x="206" y="106"/>
                  <a:pt x="206" y="105"/>
                  <a:pt x="206" y="105"/>
                </a:cubicBezTo>
                <a:cubicBezTo>
                  <a:pt x="204" y="108"/>
                  <a:pt x="201" y="114"/>
                  <a:pt x="202" y="118"/>
                </a:cubicBezTo>
                <a:cubicBezTo>
                  <a:pt x="205" y="115"/>
                  <a:pt x="207" y="109"/>
                  <a:pt x="212" y="112"/>
                </a:cubicBezTo>
                <a:cubicBezTo>
                  <a:pt x="217" y="118"/>
                  <a:pt x="202" y="118"/>
                  <a:pt x="206" y="124"/>
                </a:cubicBezTo>
                <a:cubicBezTo>
                  <a:pt x="207" y="124"/>
                  <a:pt x="211" y="124"/>
                  <a:pt x="213" y="124"/>
                </a:cubicBezTo>
                <a:cubicBezTo>
                  <a:pt x="214" y="123"/>
                  <a:pt x="215" y="122"/>
                  <a:pt x="216" y="122"/>
                </a:cubicBezTo>
                <a:cubicBezTo>
                  <a:pt x="216" y="123"/>
                  <a:pt x="216" y="123"/>
                  <a:pt x="217" y="123"/>
                </a:cubicBezTo>
                <a:close/>
                <a:moveTo>
                  <a:pt x="205" y="119"/>
                </a:moveTo>
                <a:cubicBezTo>
                  <a:pt x="206" y="117"/>
                  <a:pt x="209" y="116"/>
                  <a:pt x="210" y="115"/>
                </a:cubicBezTo>
                <a:cubicBezTo>
                  <a:pt x="210" y="114"/>
                  <a:pt x="209" y="114"/>
                  <a:pt x="209" y="114"/>
                </a:cubicBezTo>
                <a:cubicBezTo>
                  <a:pt x="207" y="114"/>
                  <a:pt x="205" y="118"/>
                  <a:pt x="205" y="119"/>
                </a:cubicBezTo>
                <a:close/>
                <a:moveTo>
                  <a:pt x="209" y="146"/>
                </a:moveTo>
                <a:cubicBezTo>
                  <a:pt x="209" y="147"/>
                  <a:pt x="209" y="148"/>
                  <a:pt x="208" y="148"/>
                </a:cubicBezTo>
                <a:cubicBezTo>
                  <a:pt x="205" y="147"/>
                  <a:pt x="201" y="148"/>
                  <a:pt x="198" y="148"/>
                </a:cubicBezTo>
                <a:cubicBezTo>
                  <a:pt x="198" y="148"/>
                  <a:pt x="198" y="148"/>
                  <a:pt x="198" y="147"/>
                </a:cubicBezTo>
                <a:cubicBezTo>
                  <a:pt x="201" y="143"/>
                  <a:pt x="202" y="138"/>
                  <a:pt x="203" y="132"/>
                </a:cubicBezTo>
                <a:cubicBezTo>
                  <a:pt x="202" y="131"/>
                  <a:pt x="202" y="130"/>
                  <a:pt x="201" y="129"/>
                </a:cubicBezTo>
                <a:cubicBezTo>
                  <a:pt x="199" y="131"/>
                  <a:pt x="197" y="133"/>
                  <a:pt x="195" y="132"/>
                </a:cubicBezTo>
                <a:cubicBezTo>
                  <a:pt x="190" y="135"/>
                  <a:pt x="185" y="141"/>
                  <a:pt x="182" y="147"/>
                </a:cubicBezTo>
                <a:cubicBezTo>
                  <a:pt x="181" y="148"/>
                  <a:pt x="181" y="148"/>
                  <a:pt x="181" y="149"/>
                </a:cubicBezTo>
                <a:cubicBezTo>
                  <a:pt x="180" y="150"/>
                  <a:pt x="179" y="154"/>
                  <a:pt x="177" y="151"/>
                </a:cubicBezTo>
                <a:cubicBezTo>
                  <a:pt x="177" y="149"/>
                  <a:pt x="176" y="146"/>
                  <a:pt x="175" y="145"/>
                </a:cubicBezTo>
                <a:cubicBezTo>
                  <a:pt x="172" y="142"/>
                  <a:pt x="168" y="142"/>
                  <a:pt x="166" y="141"/>
                </a:cubicBezTo>
                <a:cubicBezTo>
                  <a:pt x="165" y="140"/>
                  <a:pt x="167" y="139"/>
                  <a:pt x="166" y="138"/>
                </a:cubicBezTo>
                <a:cubicBezTo>
                  <a:pt x="158" y="141"/>
                  <a:pt x="146" y="144"/>
                  <a:pt x="136" y="142"/>
                </a:cubicBezTo>
                <a:cubicBezTo>
                  <a:pt x="137" y="144"/>
                  <a:pt x="139" y="146"/>
                  <a:pt x="141" y="147"/>
                </a:cubicBezTo>
                <a:cubicBezTo>
                  <a:pt x="147" y="155"/>
                  <a:pt x="153" y="167"/>
                  <a:pt x="150" y="181"/>
                </a:cubicBezTo>
                <a:cubicBezTo>
                  <a:pt x="164" y="173"/>
                  <a:pt x="178" y="165"/>
                  <a:pt x="194" y="159"/>
                </a:cubicBezTo>
                <a:cubicBezTo>
                  <a:pt x="199" y="157"/>
                  <a:pt x="205" y="155"/>
                  <a:pt x="210" y="152"/>
                </a:cubicBezTo>
                <a:cubicBezTo>
                  <a:pt x="210" y="150"/>
                  <a:pt x="210" y="147"/>
                  <a:pt x="209" y="146"/>
                </a:cubicBezTo>
                <a:close/>
                <a:moveTo>
                  <a:pt x="208" y="141"/>
                </a:moveTo>
                <a:cubicBezTo>
                  <a:pt x="210" y="137"/>
                  <a:pt x="209" y="131"/>
                  <a:pt x="206" y="128"/>
                </a:cubicBezTo>
                <a:cubicBezTo>
                  <a:pt x="207" y="130"/>
                  <a:pt x="205" y="131"/>
                  <a:pt x="205" y="132"/>
                </a:cubicBezTo>
                <a:cubicBezTo>
                  <a:pt x="205" y="133"/>
                  <a:pt x="205" y="134"/>
                  <a:pt x="205" y="135"/>
                </a:cubicBezTo>
                <a:cubicBezTo>
                  <a:pt x="204" y="139"/>
                  <a:pt x="201" y="142"/>
                  <a:pt x="201" y="146"/>
                </a:cubicBezTo>
                <a:cubicBezTo>
                  <a:pt x="203" y="146"/>
                  <a:pt x="208" y="147"/>
                  <a:pt x="208" y="144"/>
                </a:cubicBezTo>
                <a:cubicBezTo>
                  <a:pt x="208" y="143"/>
                  <a:pt x="207" y="142"/>
                  <a:pt x="208" y="141"/>
                </a:cubicBezTo>
                <a:cubicBezTo>
                  <a:pt x="208" y="141"/>
                  <a:pt x="209" y="142"/>
                  <a:pt x="208" y="141"/>
                </a:cubicBezTo>
                <a:close/>
                <a:moveTo>
                  <a:pt x="205" y="103"/>
                </a:moveTo>
                <a:cubicBezTo>
                  <a:pt x="205" y="102"/>
                  <a:pt x="205" y="102"/>
                  <a:pt x="205" y="102"/>
                </a:cubicBezTo>
                <a:cubicBezTo>
                  <a:pt x="201" y="91"/>
                  <a:pt x="195" y="81"/>
                  <a:pt x="186" y="74"/>
                </a:cubicBezTo>
                <a:cubicBezTo>
                  <a:pt x="168" y="86"/>
                  <a:pt x="148" y="96"/>
                  <a:pt x="131" y="109"/>
                </a:cubicBezTo>
                <a:cubicBezTo>
                  <a:pt x="124" y="109"/>
                  <a:pt x="121" y="106"/>
                  <a:pt x="115" y="103"/>
                </a:cubicBezTo>
                <a:cubicBezTo>
                  <a:pt x="115" y="103"/>
                  <a:pt x="114" y="103"/>
                  <a:pt x="113" y="103"/>
                </a:cubicBezTo>
                <a:cubicBezTo>
                  <a:pt x="110" y="102"/>
                  <a:pt x="107" y="100"/>
                  <a:pt x="104" y="99"/>
                </a:cubicBezTo>
                <a:cubicBezTo>
                  <a:pt x="100" y="97"/>
                  <a:pt x="97" y="97"/>
                  <a:pt x="93" y="96"/>
                </a:cubicBezTo>
                <a:cubicBezTo>
                  <a:pt x="89" y="94"/>
                  <a:pt x="85" y="92"/>
                  <a:pt x="81" y="91"/>
                </a:cubicBezTo>
                <a:cubicBezTo>
                  <a:pt x="76" y="90"/>
                  <a:pt x="71" y="88"/>
                  <a:pt x="67" y="87"/>
                </a:cubicBezTo>
                <a:cubicBezTo>
                  <a:pt x="65" y="88"/>
                  <a:pt x="64" y="89"/>
                  <a:pt x="63" y="90"/>
                </a:cubicBezTo>
                <a:cubicBezTo>
                  <a:pt x="55" y="100"/>
                  <a:pt x="49" y="113"/>
                  <a:pt x="44" y="127"/>
                </a:cubicBezTo>
                <a:cubicBezTo>
                  <a:pt x="45" y="127"/>
                  <a:pt x="45" y="128"/>
                  <a:pt x="45" y="129"/>
                </a:cubicBezTo>
                <a:cubicBezTo>
                  <a:pt x="46" y="129"/>
                  <a:pt x="47" y="130"/>
                  <a:pt x="47" y="131"/>
                </a:cubicBezTo>
                <a:cubicBezTo>
                  <a:pt x="64" y="143"/>
                  <a:pt x="84" y="153"/>
                  <a:pt x="109" y="155"/>
                </a:cubicBezTo>
                <a:cubicBezTo>
                  <a:pt x="110" y="156"/>
                  <a:pt x="111" y="155"/>
                  <a:pt x="112" y="156"/>
                </a:cubicBezTo>
                <a:cubicBezTo>
                  <a:pt x="115" y="156"/>
                  <a:pt x="119" y="157"/>
                  <a:pt x="122" y="156"/>
                </a:cubicBezTo>
                <a:cubicBezTo>
                  <a:pt x="123" y="153"/>
                  <a:pt x="125" y="150"/>
                  <a:pt x="127" y="148"/>
                </a:cubicBezTo>
                <a:cubicBezTo>
                  <a:pt x="131" y="146"/>
                  <a:pt x="134" y="148"/>
                  <a:pt x="138" y="147"/>
                </a:cubicBezTo>
                <a:cubicBezTo>
                  <a:pt x="136" y="145"/>
                  <a:pt x="133" y="144"/>
                  <a:pt x="131" y="143"/>
                </a:cubicBezTo>
                <a:cubicBezTo>
                  <a:pt x="130" y="141"/>
                  <a:pt x="132" y="141"/>
                  <a:pt x="133" y="141"/>
                </a:cubicBezTo>
                <a:cubicBezTo>
                  <a:pt x="137" y="140"/>
                  <a:pt x="143" y="141"/>
                  <a:pt x="148" y="141"/>
                </a:cubicBezTo>
                <a:cubicBezTo>
                  <a:pt x="155" y="140"/>
                  <a:pt x="162" y="138"/>
                  <a:pt x="169" y="136"/>
                </a:cubicBezTo>
                <a:cubicBezTo>
                  <a:pt x="174" y="132"/>
                  <a:pt x="181" y="129"/>
                  <a:pt x="187" y="126"/>
                </a:cubicBezTo>
                <a:cubicBezTo>
                  <a:pt x="183" y="125"/>
                  <a:pt x="180" y="123"/>
                  <a:pt x="177" y="120"/>
                </a:cubicBezTo>
                <a:cubicBezTo>
                  <a:pt x="173" y="116"/>
                  <a:pt x="169" y="111"/>
                  <a:pt x="174" y="107"/>
                </a:cubicBezTo>
                <a:cubicBezTo>
                  <a:pt x="176" y="106"/>
                  <a:pt x="179" y="107"/>
                  <a:pt x="181" y="105"/>
                </a:cubicBezTo>
                <a:cubicBezTo>
                  <a:pt x="182" y="103"/>
                  <a:pt x="181" y="100"/>
                  <a:pt x="182" y="98"/>
                </a:cubicBezTo>
                <a:cubicBezTo>
                  <a:pt x="182" y="96"/>
                  <a:pt x="184" y="95"/>
                  <a:pt x="185" y="95"/>
                </a:cubicBezTo>
                <a:cubicBezTo>
                  <a:pt x="195" y="97"/>
                  <a:pt x="198" y="106"/>
                  <a:pt x="200" y="115"/>
                </a:cubicBezTo>
                <a:cubicBezTo>
                  <a:pt x="201" y="110"/>
                  <a:pt x="203" y="107"/>
                  <a:pt x="205" y="103"/>
                </a:cubicBezTo>
                <a:close/>
                <a:moveTo>
                  <a:pt x="197" y="121"/>
                </a:moveTo>
                <a:cubicBezTo>
                  <a:pt x="196" y="124"/>
                  <a:pt x="196" y="127"/>
                  <a:pt x="196" y="130"/>
                </a:cubicBezTo>
                <a:cubicBezTo>
                  <a:pt x="199" y="130"/>
                  <a:pt x="199" y="127"/>
                  <a:pt x="201" y="127"/>
                </a:cubicBezTo>
                <a:cubicBezTo>
                  <a:pt x="202" y="127"/>
                  <a:pt x="202" y="129"/>
                  <a:pt x="204" y="129"/>
                </a:cubicBezTo>
                <a:cubicBezTo>
                  <a:pt x="205" y="124"/>
                  <a:pt x="202" y="121"/>
                  <a:pt x="197" y="121"/>
                </a:cubicBezTo>
                <a:close/>
                <a:moveTo>
                  <a:pt x="195" y="107"/>
                </a:moveTo>
                <a:cubicBezTo>
                  <a:pt x="193" y="104"/>
                  <a:pt x="190" y="105"/>
                  <a:pt x="188" y="107"/>
                </a:cubicBezTo>
                <a:cubicBezTo>
                  <a:pt x="191" y="109"/>
                  <a:pt x="194" y="112"/>
                  <a:pt x="196" y="116"/>
                </a:cubicBezTo>
                <a:cubicBezTo>
                  <a:pt x="196" y="117"/>
                  <a:pt x="196" y="119"/>
                  <a:pt x="198" y="119"/>
                </a:cubicBezTo>
                <a:cubicBezTo>
                  <a:pt x="199" y="117"/>
                  <a:pt x="198" y="109"/>
                  <a:pt x="195" y="107"/>
                </a:cubicBezTo>
                <a:close/>
                <a:moveTo>
                  <a:pt x="188" y="109"/>
                </a:moveTo>
                <a:cubicBezTo>
                  <a:pt x="188" y="114"/>
                  <a:pt x="192" y="117"/>
                  <a:pt x="195" y="119"/>
                </a:cubicBezTo>
                <a:cubicBezTo>
                  <a:pt x="193" y="114"/>
                  <a:pt x="191" y="111"/>
                  <a:pt x="188" y="109"/>
                </a:cubicBezTo>
                <a:close/>
                <a:moveTo>
                  <a:pt x="188" y="105"/>
                </a:moveTo>
                <a:cubicBezTo>
                  <a:pt x="189" y="104"/>
                  <a:pt x="190" y="102"/>
                  <a:pt x="192" y="103"/>
                </a:cubicBezTo>
                <a:cubicBezTo>
                  <a:pt x="193" y="103"/>
                  <a:pt x="194" y="104"/>
                  <a:pt x="194" y="103"/>
                </a:cubicBezTo>
                <a:cubicBezTo>
                  <a:pt x="192" y="102"/>
                  <a:pt x="188" y="97"/>
                  <a:pt x="186" y="97"/>
                </a:cubicBezTo>
                <a:cubicBezTo>
                  <a:pt x="182" y="97"/>
                  <a:pt x="184" y="104"/>
                  <a:pt x="182" y="106"/>
                </a:cubicBezTo>
                <a:cubicBezTo>
                  <a:pt x="180" y="109"/>
                  <a:pt x="177" y="107"/>
                  <a:pt x="174" y="109"/>
                </a:cubicBezTo>
                <a:cubicBezTo>
                  <a:pt x="172" y="112"/>
                  <a:pt x="175" y="115"/>
                  <a:pt x="177" y="118"/>
                </a:cubicBezTo>
                <a:cubicBezTo>
                  <a:pt x="181" y="122"/>
                  <a:pt x="186" y="124"/>
                  <a:pt x="191" y="125"/>
                </a:cubicBezTo>
                <a:cubicBezTo>
                  <a:pt x="192" y="124"/>
                  <a:pt x="193" y="125"/>
                  <a:pt x="194" y="125"/>
                </a:cubicBezTo>
                <a:cubicBezTo>
                  <a:pt x="194" y="124"/>
                  <a:pt x="195" y="123"/>
                  <a:pt x="195" y="122"/>
                </a:cubicBezTo>
                <a:cubicBezTo>
                  <a:pt x="191" y="117"/>
                  <a:pt x="183" y="112"/>
                  <a:pt x="186" y="105"/>
                </a:cubicBezTo>
                <a:cubicBezTo>
                  <a:pt x="187" y="104"/>
                  <a:pt x="187" y="105"/>
                  <a:pt x="188" y="105"/>
                </a:cubicBezTo>
                <a:close/>
                <a:moveTo>
                  <a:pt x="187" y="136"/>
                </a:moveTo>
                <a:cubicBezTo>
                  <a:pt x="189" y="134"/>
                  <a:pt x="196" y="131"/>
                  <a:pt x="194" y="128"/>
                </a:cubicBezTo>
                <a:cubicBezTo>
                  <a:pt x="193" y="127"/>
                  <a:pt x="192" y="128"/>
                  <a:pt x="191" y="127"/>
                </a:cubicBezTo>
                <a:cubicBezTo>
                  <a:pt x="185" y="129"/>
                  <a:pt x="178" y="132"/>
                  <a:pt x="172" y="136"/>
                </a:cubicBezTo>
                <a:cubicBezTo>
                  <a:pt x="172" y="136"/>
                  <a:pt x="172" y="137"/>
                  <a:pt x="171" y="137"/>
                </a:cubicBezTo>
                <a:cubicBezTo>
                  <a:pt x="170" y="138"/>
                  <a:pt x="169" y="138"/>
                  <a:pt x="168" y="140"/>
                </a:cubicBezTo>
                <a:cubicBezTo>
                  <a:pt x="172" y="140"/>
                  <a:pt x="174" y="142"/>
                  <a:pt x="176" y="144"/>
                </a:cubicBezTo>
                <a:cubicBezTo>
                  <a:pt x="177" y="146"/>
                  <a:pt x="178" y="148"/>
                  <a:pt x="179" y="149"/>
                </a:cubicBezTo>
                <a:cubicBezTo>
                  <a:pt x="181" y="144"/>
                  <a:pt x="184" y="140"/>
                  <a:pt x="187" y="136"/>
                </a:cubicBezTo>
                <a:close/>
                <a:moveTo>
                  <a:pt x="123" y="159"/>
                </a:moveTo>
                <a:cubicBezTo>
                  <a:pt x="124" y="166"/>
                  <a:pt x="125" y="174"/>
                  <a:pt x="130" y="179"/>
                </a:cubicBezTo>
                <a:cubicBezTo>
                  <a:pt x="134" y="183"/>
                  <a:pt x="143" y="189"/>
                  <a:pt x="148" y="182"/>
                </a:cubicBezTo>
                <a:cubicBezTo>
                  <a:pt x="149" y="178"/>
                  <a:pt x="149" y="173"/>
                  <a:pt x="149" y="169"/>
                </a:cubicBezTo>
                <a:cubicBezTo>
                  <a:pt x="144" y="171"/>
                  <a:pt x="143" y="174"/>
                  <a:pt x="137" y="174"/>
                </a:cubicBezTo>
                <a:cubicBezTo>
                  <a:pt x="133" y="173"/>
                  <a:pt x="132" y="169"/>
                  <a:pt x="131" y="165"/>
                </a:cubicBezTo>
                <a:cubicBezTo>
                  <a:pt x="129" y="163"/>
                  <a:pt x="128" y="161"/>
                  <a:pt x="130" y="160"/>
                </a:cubicBezTo>
                <a:cubicBezTo>
                  <a:pt x="132" y="162"/>
                  <a:pt x="137" y="161"/>
                  <a:pt x="140" y="159"/>
                </a:cubicBezTo>
                <a:cubicBezTo>
                  <a:pt x="139" y="154"/>
                  <a:pt x="136" y="150"/>
                  <a:pt x="130" y="149"/>
                </a:cubicBezTo>
                <a:cubicBezTo>
                  <a:pt x="127" y="150"/>
                  <a:pt x="125" y="153"/>
                  <a:pt x="124" y="156"/>
                </a:cubicBezTo>
                <a:cubicBezTo>
                  <a:pt x="124" y="157"/>
                  <a:pt x="125" y="157"/>
                  <a:pt x="125" y="158"/>
                </a:cubicBezTo>
                <a:cubicBezTo>
                  <a:pt x="124" y="159"/>
                  <a:pt x="124" y="159"/>
                  <a:pt x="123" y="159"/>
                </a:cubicBezTo>
                <a:close/>
                <a:moveTo>
                  <a:pt x="139" y="149"/>
                </a:moveTo>
                <a:cubicBezTo>
                  <a:pt x="138" y="149"/>
                  <a:pt x="137" y="149"/>
                  <a:pt x="136" y="150"/>
                </a:cubicBezTo>
                <a:cubicBezTo>
                  <a:pt x="142" y="153"/>
                  <a:pt x="145" y="162"/>
                  <a:pt x="143" y="170"/>
                </a:cubicBezTo>
                <a:cubicBezTo>
                  <a:pt x="145" y="169"/>
                  <a:pt x="147" y="168"/>
                  <a:pt x="148" y="166"/>
                </a:cubicBezTo>
                <a:cubicBezTo>
                  <a:pt x="147" y="159"/>
                  <a:pt x="144" y="153"/>
                  <a:pt x="139" y="149"/>
                </a:cubicBezTo>
                <a:close/>
                <a:moveTo>
                  <a:pt x="138" y="172"/>
                </a:moveTo>
                <a:cubicBezTo>
                  <a:pt x="142" y="172"/>
                  <a:pt x="142" y="164"/>
                  <a:pt x="141" y="161"/>
                </a:cubicBezTo>
                <a:cubicBezTo>
                  <a:pt x="139" y="163"/>
                  <a:pt x="135" y="163"/>
                  <a:pt x="131" y="163"/>
                </a:cubicBezTo>
                <a:cubicBezTo>
                  <a:pt x="133" y="165"/>
                  <a:pt x="134" y="172"/>
                  <a:pt x="138" y="172"/>
                </a:cubicBezTo>
                <a:close/>
                <a:moveTo>
                  <a:pt x="107" y="39"/>
                </a:moveTo>
                <a:cubicBezTo>
                  <a:pt x="106" y="38"/>
                  <a:pt x="106" y="36"/>
                  <a:pt x="106" y="35"/>
                </a:cubicBezTo>
                <a:cubicBezTo>
                  <a:pt x="105" y="36"/>
                  <a:pt x="105" y="37"/>
                  <a:pt x="104" y="38"/>
                </a:cubicBezTo>
                <a:cubicBezTo>
                  <a:pt x="105" y="39"/>
                  <a:pt x="107" y="39"/>
                  <a:pt x="107" y="41"/>
                </a:cubicBezTo>
                <a:cubicBezTo>
                  <a:pt x="113" y="44"/>
                  <a:pt x="127" y="46"/>
                  <a:pt x="129" y="37"/>
                </a:cubicBezTo>
                <a:cubicBezTo>
                  <a:pt x="124" y="43"/>
                  <a:pt x="112" y="43"/>
                  <a:pt x="107" y="39"/>
                </a:cubicBezTo>
                <a:close/>
                <a:moveTo>
                  <a:pt x="125" y="32"/>
                </a:moveTo>
                <a:cubicBezTo>
                  <a:pt x="125" y="31"/>
                  <a:pt x="124" y="31"/>
                  <a:pt x="124" y="30"/>
                </a:cubicBezTo>
                <a:cubicBezTo>
                  <a:pt x="119" y="29"/>
                  <a:pt x="103" y="29"/>
                  <a:pt x="109" y="38"/>
                </a:cubicBezTo>
                <a:cubicBezTo>
                  <a:pt x="113" y="41"/>
                  <a:pt x="127" y="41"/>
                  <a:pt x="127" y="34"/>
                </a:cubicBezTo>
                <a:cubicBezTo>
                  <a:pt x="126" y="34"/>
                  <a:pt x="125" y="33"/>
                  <a:pt x="125" y="32"/>
                </a:cubicBezTo>
                <a:cubicBezTo>
                  <a:pt x="125" y="32"/>
                  <a:pt x="125" y="32"/>
                  <a:pt x="125" y="32"/>
                </a:cubicBezTo>
                <a:close/>
                <a:moveTo>
                  <a:pt x="102" y="39"/>
                </a:moveTo>
                <a:cubicBezTo>
                  <a:pt x="99" y="40"/>
                  <a:pt x="96" y="41"/>
                  <a:pt x="94" y="42"/>
                </a:cubicBezTo>
                <a:cubicBezTo>
                  <a:pt x="92" y="43"/>
                  <a:pt x="91" y="43"/>
                  <a:pt x="90" y="44"/>
                </a:cubicBezTo>
                <a:cubicBezTo>
                  <a:pt x="84" y="46"/>
                  <a:pt x="79" y="49"/>
                  <a:pt x="73" y="51"/>
                </a:cubicBezTo>
                <a:cubicBezTo>
                  <a:pt x="67" y="52"/>
                  <a:pt x="65" y="56"/>
                  <a:pt x="61" y="58"/>
                </a:cubicBezTo>
                <a:cubicBezTo>
                  <a:pt x="58" y="61"/>
                  <a:pt x="53" y="62"/>
                  <a:pt x="50" y="65"/>
                </a:cubicBezTo>
                <a:cubicBezTo>
                  <a:pt x="45" y="68"/>
                  <a:pt x="40" y="73"/>
                  <a:pt x="35" y="75"/>
                </a:cubicBezTo>
                <a:cubicBezTo>
                  <a:pt x="34" y="75"/>
                  <a:pt x="34" y="75"/>
                  <a:pt x="33" y="75"/>
                </a:cubicBezTo>
                <a:cubicBezTo>
                  <a:pt x="30" y="77"/>
                  <a:pt x="30" y="80"/>
                  <a:pt x="30" y="84"/>
                </a:cubicBezTo>
                <a:cubicBezTo>
                  <a:pt x="31" y="84"/>
                  <a:pt x="32" y="85"/>
                  <a:pt x="33" y="85"/>
                </a:cubicBezTo>
                <a:cubicBezTo>
                  <a:pt x="34" y="83"/>
                  <a:pt x="34" y="80"/>
                  <a:pt x="35" y="78"/>
                </a:cubicBezTo>
                <a:cubicBezTo>
                  <a:pt x="36" y="77"/>
                  <a:pt x="36" y="76"/>
                  <a:pt x="38" y="75"/>
                </a:cubicBezTo>
                <a:cubicBezTo>
                  <a:pt x="39" y="74"/>
                  <a:pt x="40" y="74"/>
                  <a:pt x="41" y="74"/>
                </a:cubicBezTo>
                <a:cubicBezTo>
                  <a:pt x="42" y="74"/>
                  <a:pt x="43" y="73"/>
                  <a:pt x="44" y="72"/>
                </a:cubicBezTo>
                <a:cubicBezTo>
                  <a:pt x="50" y="69"/>
                  <a:pt x="57" y="66"/>
                  <a:pt x="62" y="61"/>
                </a:cubicBezTo>
                <a:cubicBezTo>
                  <a:pt x="63" y="61"/>
                  <a:pt x="64" y="61"/>
                  <a:pt x="65" y="60"/>
                </a:cubicBezTo>
                <a:cubicBezTo>
                  <a:pt x="76" y="52"/>
                  <a:pt x="89" y="46"/>
                  <a:pt x="103" y="40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2" y="40"/>
                  <a:pt x="102" y="39"/>
                  <a:pt x="102" y="39"/>
                </a:cubicBezTo>
                <a:close/>
                <a:moveTo>
                  <a:pt x="64" y="86"/>
                </a:moveTo>
                <a:cubicBezTo>
                  <a:pt x="64" y="86"/>
                  <a:pt x="64" y="86"/>
                  <a:pt x="64" y="85"/>
                </a:cubicBezTo>
                <a:cubicBezTo>
                  <a:pt x="55" y="82"/>
                  <a:pt x="47" y="79"/>
                  <a:pt x="37" y="78"/>
                </a:cubicBezTo>
                <a:cubicBezTo>
                  <a:pt x="36" y="80"/>
                  <a:pt x="35" y="83"/>
                  <a:pt x="35" y="86"/>
                </a:cubicBezTo>
                <a:cubicBezTo>
                  <a:pt x="39" y="88"/>
                  <a:pt x="41" y="92"/>
                  <a:pt x="39" y="97"/>
                </a:cubicBezTo>
                <a:cubicBezTo>
                  <a:pt x="38" y="98"/>
                  <a:pt x="36" y="99"/>
                  <a:pt x="35" y="100"/>
                </a:cubicBezTo>
                <a:cubicBezTo>
                  <a:pt x="42" y="105"/>
                  <a:pt x="41" y="117"/>
                  <a:pt x="44" y="124"/>
                </a:cubicBezTo>
                <a:cubicBezTo>
                  <a:pt x="48" y="109"/>
                  <a:pt x="55" y="96"/>
                  <a:pt x="64" y="86"/>
                </a:cubicBezTo>
                <a:close/>
                <a:moveTo>
                  <a:pt x="41" y="122"/>
                </a:moveTo>
                <a:cubicBezTo>
                  <a:pt x="40" y="117"/>
                  <a:pt x="39" y="111"/>
                  <a:pt x="38" y="108"/>
                </a:cubicBezTo>
                <a:cubicBezTo>
                  <a:pt x="37" y="104"/>
                  <a:pt x="34" y="100"/>
                  <a:pt x="31" y="101"/>
                </a:cubicBezTo>
                <a:cubicBezTo>
                  <a:pt x="30" y="107"/>
                  <a:pt x="33" y="112"/>
                  <a:pt x="31" y="116"/>
                </a:cubicBezTo>
                <a:cubicBezTo>
                  <a:pt x="30" y="111"/>
                  <a:pt x="30" y="107"/>
                  <a:pt x="28" y="102"/>
                </a:cubicBezTo>
                <a:cubicBezTo>
                  <a:pt x="27" y="106"/>
                  <a:pt x="29" y="112"/>
                  <a:pt x="27" y="115"/>
                </a:cubicBezTo>
                <a:cubicBezTo>
                  <a:pt x="27" y="112"/>
                  <a:pt x="26" y="110"/>
                  <a:pt x="26" y="107"/>
                </a:cubicBezTo>
                <a:cubicBezTo>
                  <a:pt x="27" y="104"/>
                  <a:pt x="28" y="101"/>
                  <a:pt x="25" y="101"/>
                </a:cubicBezTo>
                <a:cubicBezTo>
                  <a:pt x="24" y="103"/>
                  <a:pt x="23" y="106"/>
                  <a:pt x="21" y="108"/>
                </a:cubicBezTo>
                <a:cubicBezTo>
                  <a:pt x="20" y="104"/>
                  <a:pt x="22" y="103"/>
                  <a:pt x="23" y="101"/>
                </a:cubicBezTo>
                <a:cubicBezTo>
                  <a:pt x="14" y="108"/>
                  <a:pt x="14" y="124"/>
                  <a:pt x="9" y="134"/>
                </a:cubicBezTo>
                <a:cubicBezTo>
                  <a:pt x="12" y="136"/>
                  <a:pt x="13" y="141"/>
                  <a:pt x="17" y="142"/>
                </a:cubicBezTo>
                <a:cubicBezTo>
                  <a:pt x="18" y="134"/>
                  <a:pt x="18" y="124"/>
                  <a:pt x="20" y="116"/>
                </a:cubicBezTo>
                <a:cubicBezTo>
                  <a:pt x="20" y="115"/>
                  <a:pt x="21" y="112"/>
                  <a:pt x="22" y="112"/>
                </a:cubicBezTo>
                <a:cubicBezTo>
                  <a:pt x="20" y="122"/>
                  <a:pt x="19" y="130"/>
                  <a:pt x="19" y="140"/>
                </a:cubicBezTo>
                <a:cubicBezTo>
                  <a:pt x="18" y="140"/>
                  <a:pt x="18" y="144"/>
                  <a:pt x="20" y="144"/>
                </a:cubicBezTo>
                <a:cubicBezTo>
                  <a:pt x="21" y="140"/>
                  <a:pt x="21" y="135"/>
                  <a:pt x="22" y="132"/>
                </a:cubicBezTo>
                <a:cubicBezTo>
                  <a:pt x="23" y="136"/>
                  <a:pt x="21" y="141"/>
                  <a:pt x="22" y="145"/>
                </a:cubicBezTo>
                <a:cubicBezTo>
                  <a:pt x="23" y="145"/>
                  <a:pt x="23" y="145"/>
                  <a:pt x="24" y="145"/>
                </a:cubicBezTo>
                <a:cubicBezTo>
                  <a:pt x="24" y="142"/>
                  <a:pt x="23" y="138"/>
                  <a:pt x="25" y="136"/>
                </a:cubicBezTo>
                <a:cubicBezTo>
                  <a:pt x="25" y="139"/>
                  <a:pt x="25" y="142"/>
                  <a:pt x="25" y="145"/>
                </a:cubicBezTo>
                <a:cubicBezTo>
                  <a:pt x="27" y="146"/>
                  <a:pt x="30" y="147"/>
                  <a:pt x="32" y="146"/>
                </a:cubicBezTo>
                <a:cubicBezTo>
                  <a:pt x="33" y="141"/>
                  <a:pt x="31" y="137"/>
                  <a:pt x="32" y="133"/>
                </a:cubicBezTo>
                <a:cubicBezTo>
                  <a:pt x="33" y="137"/>
                  <a:pt x="34" y="141"/>
                  <a:pt x="34" y="145"/>
                </a:cubicBezTo>
                <a:cubicBezTo>
                  <a:pt x="37" y="145"/>
                  <a:pt x="39" y="143"/>
                  <a:pt x="41" y="141"/>
                </a:cubicBezTo>
                <a:cubicBezTo>
                  <a:pt x="41" y="139"/>
                  <a:pt x="41" y="138"/>
                  <a:pt x="40" y="138"/>
                </a:cubicBezTo>
                <a:cubicBezTo>
                  <a:pt x="40" y="137"/>
                  <a:pt x="41" y="137"/>
                  <a:pt x="40" y="136"/>
                </a:cubicBezTo>
                <a:cubicBezTo>
                  <a:pt x="39" y="129"/>
                  <a:pt x="37" y="121"/>
                  <a:pt x="35" y="114"/>
                </a:cubicBezTo>
                <a:cubicBezTo>
                  <a:pt x="35" y="113"/>
                  <a:pt x="34" y="112"/>
                  <a:pt x="36" y="111"/>
                </a:cubicBezTo>
                <a:cubicBezTo>
                  <a:pt x="38" y="113"/>
                  <a:pt x="37" y="117"/>
                  <a:pt x="38" y="119"/>
                </a:cubicBezTo>
                <a:cubicBezTo>
                  <a:pt x="39" y="125"/>
                  <a:pt x="41" y="131"/>
                  <a:pt x="43" y="136"/>
                </a:cubicBezTo>
                <a:cubicBezTo>
                  <a:pt x="43" y="135"/>
                  <a:pt x="44" y="135"/>
                  <a:pt x="44" y="135"/>
                </a:cubicBezTo>
                <a:cubicBezTo>
                  <a:pt x="44" y="131"/>
                  <a:pt x="42" y="125"/>
                  <a:pt x="41" y="122"/>
                </a:cubicBezTo>
                <a:close/>
                <a:moveTo>
                  <a:pt x="33" y="98"/>
                </a:moveTo>
                <a:cubicBezTo>
                  <a:pt x="34" y="99"/>
                  <a:pt x="38" y="96"/>
                  <a:pt x="37" y="94"/>
                </a:cubicBezTo>
                <a:cubicBezTo>
                  <a:pt x="36" y="95"/>
                  <a:pt x="34" y="97"/>
                  <a:pt x="33" y="98"/>
                </a:cubicBezTo>
                <a:close/>
                <a:moveTo>
                  <a:pt x="37" y="90"/>
                </a:moveTo>
                <a:cubicBezTo>
                  <a:pt x="36" y="90"/>
                  <a:pt x="36" y="89"/>
                  <a:pt x="35" y="89"/>
                </a:cubicBezTo>
                <a:cubicBezTo>
                  <a:pt x="35" y="94"/>
                  <a:pt x="30" y="96"/>
                  <a:pt x="25" y="97"/>
                </a:cubicBezTo>
                <a:cubicBezTo>
                  <a:pt x="30" y="102"/>
                  <a:pt x="35" y="95"/>
                  <a:pt x="37" y="90"/>
                </a:cubicBezTo>
                <a:close/>
                <a:moveTo>
                  <a:pt x="25" y="95"/>
                </a:moveTo>
                <a:cubicBezTo>
                  <a:pt x="29" y="95"/>
                  <a:pt x="35" y="92"/>
                  <a:pt x="32" y="88"/>
                </a:cubicBezTo>
                <a:cubicBezTo>
                  <a:pt x="30" y="91"/>
                  <a:pt x="26" y="92"/>
                  <a:pt x="23" y="94"/>
                </a:cubicBezTo>
                <a:cubicBezTo>
                  <a:pt x="23" y="95"/>
                  <a:pt x="24" y="95"/>
                  <a:pt x="25" y="95"/>
                </a:cubicBezTo>
                <a:close/>
                <a:moveTo>
                  <a:pt x="28" y="86"/>
                </a:moveTo>
                <a:cubicBezTo>
                  <a:pt x="24" y="87"/>
                  <a:pt x="22" y="90"/>
                  <a:pt x="23" y="92"/>
                </a:cubicBezTo>
                <a:cubicBezTo>
                  <a:pt x="26" y="91"/>
                  <a:pt x="28" y="89"/>
                  <a:pt x="30" y="88"/>
                </a:cubicBezTo>
                <a:cubicBezTo>
                  <a:pt x="30" y="87"/>
                  <a:pt x="30" y="87"/>
                  <a:pt x="30" y="87"/>
                </a:cubicBezTo>
                <a:cubicBezTo>
                  <a:pt x="29" y="87"/>
                  <a:pt x="29" y="86"/>
                  <a:pt x="28" y="8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方正兰亭细黑_GBK" pitchFamily="2" charset="-122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561262" y="4100512"/>
            <a:ext cx="1444625" cy="760412"/>
            <a:chOff x="7394576" y="3627438"/>
            <a:chExt cx="1077913" cy="566738"/>
          </a:xfrm>
        </p:grpSpPr>
        <p:sp>
          <p:nvSpPr>
            <p:cNvPr id="1048628" name="Freeform: Shape 1048627"/>
            <p:cNvSpPr/>
            <p:nvPr/>
          </p:nvSpPr>
          <p:spPr>
            <a:xfrm>
              <a:off x="8123238" y="3681413"/>
              <a:ext cx="96838" cy="15875"/>
            </a:xfrm>
            <a:custGeom>
              <a:avLst/>
              <a:gdLst/>
              <a:ahLst/>
              <a:cxnLst/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方正兰亭细黑_GBK" pitchFamily="2" charset="-122"/>
              </a:endParaRPr>
            </a:p>
          </p:txBody>
        </p:sp>
        <p:sp>
          <p:nvSpPr>
            <p:cNvPr id="1048629" name="Freeform: Shape 1048628"/>
            <p:cNvSpPr/>
            <p:nvPr/>
          </p:nvSpPr>
          <p:spPr>
            <a:xfrm>
              <a:off x="8129588" y="3706813"/>
              <a:ext cx="90488" cy="15875"/>
            </a:xfrm>
            <a:custGeom>
              <a:avLst/>
              <a:gdLst/>
              <a:ahLst/>
              <a:cxnLst/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方正兰亭细黑_GBK" pitchFamily="2" charset="-122"/>
              </a:endParaRPr>
            </a:p>
          </p:txBody>
        </p:sp>
        <p:sp>
          <p:nvSpPr>
            <p:cNvPr id="1048630" name="Freeform: Shape 1048629"/>
            <p:cNvSpPr/>
            <p:nvPr/>
          </p:nvSpPr>
          <p:spPr>
            <a:xfrm>
              <a:off x="8145463" y="3884613"/>
              <a:ext cx="69850" cy="15875"/>
            </a:xfrm>
            <a:custGeom>
              <a:avLst/>
              <a:gdLst/>
              <a:ahLst/>
              <a:cxnLst/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方正兰亭细黑_GBK" pitchFamily="2" charset="-122"/>
              </a:endParaRPr>
            </a:p>
          </p:txBody>
        </p:sp>
        <p:sp>
          <p:nvSpPr>
            <p:cNvPr id="1048631" name="Freeform: Shape 1048630"/>
            <p:cNvSpPr/>
            <p:nvPr/>
          </p:nvSpPr>
          <p:spPr>
            <a:xfrm>
              <a:off x="8145463" y="3900488"/>
              <a:ext cx="71438" cy="20638"/>
            </a:xfrm>
            <a:custGeom>
              <a:avLst/>
              <a:gdLst/>
              <a:ahLst/>
              <a:cxnLst/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方正兰亭细黑_GBK" pitchFamily="2" charset="-122"/>
              </a:endParaRPr>
            </a:p>
          </p:txBody>
        </p:sp>
        <p:sp>
          <p:nvSpPr>
            <p:cNvPr id="1048632" name="Freeform: Shape 1048631"/>
            <p:cNvSpPr/>
            <p:nvPr/>
          </p:nvSpPr>
          <p:spPr>
            <a:xfrm>
              <a:off x="8142288" y="4073525"/>
              <a:ext cx="77788" cy="19050"/>
            </a:xfrm>
            <a:custGeom>
              <a:avLst/>
              <a:gdLst/>
              <a:ahLst/>
              <a:cxnLst/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方正兰亭细黑_GBK" pitchFamily="2" charset="-122"/>
              </a:endParaRPr>
            </a:p>
          </p:txBody>
        </p:sp>
        <p:sp>
          <p:nvSpPr>
            <p:cNvPr id="1048633" name="Freeform: Shape 1048632"/>
            <p:cNvSpPr/>
            <p:nvPr/>
          </p:nvSpPr>
          <p:spPr>
            <a:xfrm>
              <a:off x="8139113" y="4098925"/>
              <a:ext cx="80963" cy="22225"/>
            </a:xfrm>
            <a:custGeom>
              <a:avLst/>
              <a:gdLst/>
              <a:ahLst/>
              <a:cxnLst/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方正兰亭细黑_GBK" pitchFamily="2" charset="-122"/>
              </a:endParaRPr>
            </a:p>
          </p:txBody>
        </p:sp>
        <p:sp>
          <p:nvSpPr>
            <p:cNvPr id="1048634" name="Freeform: Shape 1048633"/>
            <p:cNvSpPr/>
            <p:nvPr/>
          </p:nvSpPr>
          <p:spPr>
            <a:xfrm>
              <a:off x="7394576" y="3627438"/>
              <a:ext cx="1077913" cy="566738"/>
            </a:xfrm>
            <a:custGeom>
              <a:avLst/>
              <a:gdLst/>
              <a:ahLst/>
              <a:cxnLst/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方正兰亭细黑_GBK" pitchFamily="2" charset="-122"/>
              </a:endParaRPr>
            </a:p>
          </p:txBody>
        </p:sp>
        <p:sp>
          <p:nvSpPr>
            <p:cNvPr id="1048635" name="Freeform: Shape 1048634"/>
            <p:cNvSpPr/>
            <p:nvPr/>
          </p:nvSpPr>
          <p:spPr>
            <a:xfrm>
              <a:off x="7893051" y="3754438"/>
              <a:ext cx="96838" cy="369888"/>
            </a:xfrm>
            <a:custGeom>
              <a:avLst/>
              <a:gdLst/>
              <a:ahLst/>
              <a:cxnLst/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方正兰亭细黑_GBK" pitchFamily="2" charset="-122"/>
              </a:endParaRPr>
            </a:p>
          </p:txBody>
        </p:sp>
      </p:grpSp>
      <p:sp>
        <p:nvSpPr>
          <p:cNvPr id="1048636" name="Freeform: Shape 1048635"/>
          <p:cNvSpPr/>
          <p:nvPr/>
        </p:nvSpPr>
        <p:spPr>
          <a:xfrm>
            <a:off x="6793416" y="1285655"/>
            <a:ext cx="1535690" cy="1583173"/>
          </a:xfrm>
          <a:custGeom>
            <a:avLst/>
            <a:gdLst/>
            <a:ahLst/>
            <a:cxnLst/>
            <a:rect l="0" t="0" r="r" b="b"/>
            <a:pathLst>
              <a:path w="454" h="554">
                <a:moveTo>
                  <a:pt x="372" y="395"/>
                </a:moveTo>
                <a:cubicBezTo>
                  <a:pt x="382" y="398"/>
                  <a:pt x="384" y="413"/>
                  <a:pt x="375" y="417"/>
                </a:cubicBezTo>
                <a:cubicBezTo>
                  <a:pt x="378" y="428"/>
                  <a:pt x="384" y="437"/>
                  <a:pt x="388" y="448"/>
                </a:cubicBezTo>
                <a:cubicBezTo>
                  <a:pt x="394" y="463"/>
                  <a:pt x="400" y="477"/>
                  <a:pt x="406" y="492"/>
                </a:cubicBezTo>
                <a:cubicBezTo>
                  <a:pt x="419" y="491"/>
                  <a:pt x="425" y="506"/>
                  <a:pt x="416" y="512"/>
                </a:cubicBezTo>
                <a:cubicBezTo>
                  <a:pt x="412" y="513"/>
                  <a:pt x="410" y="516"/>
                  <a:pt x="406" y="518"/>
                </a:cubicBezTo>
                <a:cubicBezTo>
                  <a:pt x="398" y="522"/>
                  <a:pt x="389" y="524"/>
                  <a:pt x="381" y="527"/>
                </a:cubicBezTo>
                <a:cubicBezTo>
                  <a:pt x="376" y="529"/>
                  <a:pt x="370" y="532"/>
                  <a:pt x="365" y="533"/>
                </a:cubicBezTo>
                <a:cubicBezTo>
                  <a:pt x="357" y="535"/>
                  <a:pt x="350" y="537"/>
                  <a:pt x="342" y="539"/>
                </a:cubicBezTo>
                <a:cubicBezTo>
                  <a:pt x="325" y="543"/>
                  <a:pt x="306" y="547"/>
                  <a:pt x="285" y="549"/>
                </a:cubicBezTo>
                <a:cubicBezTo>
                  <a:pt x="280" y="550"/>
                  <a:pt x="274" y="551"/>
                  <a:pt x="269" y="551"/>
                </a:cubicBezTo>
                <a:cubicBezTo>
                  <a:pt x="238" y="554"/>
                  <a:pt x="209" y="552"/>
                  <a:pt x="174" y="550"/>
                </a:cubicBezTo>
                <a:cubicBezTo>
                  <a:pt x="163" y="550"/>
                  <a:pt x="152" y="548"/>
                  <a:pt x="141" y="547"/>
                </a:cubicBezTo>
                <a:cubicBezTo>
                  <a:pt x="130" y="546"/>
                  <a:pt x="119" y="543"/>
                  <a:pt x="108" y="541"/>
                </a:cubicBezTo>
                <a:cubicBezTo>
                  <a:pt x="104" y="541"/>
                  <a:pt x="102" y="540"/>
                  <a:pt x="99" y="539"/>
                </a:cubicBezTo>
                <a:cubicBezTo>
                  <a:pt x="97" y="539"/>
                  <a:pt x="95" y="539"/>
                  <a:pt x="93" y="539"/>
                </a:cubicBezTo>
                <a:cubicBezTo>
                  <a:pt x="88" y="538"/>
                  <a:pt x="84" y="536"/>
                  <a:pt x="80" y="535"/>
                </a:cubicBezTo>
                <a:cubicBezTo>
                  <a:pt x="67" y="534"/>
                  <a:pt x="57" y="529"/>
                  <a:pt x="44" y="525"/>
                </a:cubicBezTo>
                <a:cubicBezTo>
                  <a:pt x="38" y="523"/>
                  <a:pt x="33" y="520"/>
                  <a:pt x="28" y="517"/>
                </a:cubicBezTo>
                <a:cubicBezTo>
                  <a:pt x="24" y="515"/>
                  <a:pt x="22" y="514"/>
                  <a:pt x="19" y="511"/>
                </a:cubicBezTo>
                <a:cubicBezTo>
                  <a:pt x="18" y="509"/>
                  <a:pt x="16" y="507"/>
                  <a:pt x="16" y="504"/>
                </a:cubicBezTo>
                <a:cubicBezTo>
                  <a:pt x="16" y="497"/>
                  <a:pt x="22" y="493"/>
                  <a:pt x="30" y="494"/>
                </a:cubicBezTo>
                <a:cubicBezTo>
                  <a:pt x="45" y="467"/>
                  <a:pt x="59" y="440"/>
                  <a:pt x="71" y="410"/>
                </a:cubicBezTo>
                <a:cubicBezTo>
                  <a:pt x="68" y="403"/>
                  <a:pt x="71" y="394"/>
                  <a:pt x="78" y="392"/>
                </a:cubicBezTo>
                <a:cubicBezTo>
                  <a:pt x="74" y="388"/>
                  <a:pt x="70" y="384"/>
                  <a:pt x="65" y="378"/>
                </a:cubicBezTo>
                <a:cubicBezTo>
                  <a:pt x="59" y="373"/>
                  <a:pt x="53" y="367"/>
                  <a:pt x="48" y="359"/>
                </a:cubicBezTo>
                <a:cubicBezTo>
                  <a:pt x="42" y="351"/>
                  <a:pt x="37" y="342"/>
                  <a:pt x="32" y="333"/>
                </a:cubicBezTo>
                <a:cubicBezTo>
                  <a:pt x="30" y="329"/>
                  <a:pt x="29" y="325"/>
                  <a:pt x="26" y="321"/>
                </a:cubicBezTo>
                <a:cubicBezTo>
                  <a:pt x="25" y="318"/>
                  <a:pt x="24" y="314"/>
                  <a:pt x="22" y="310"/>
                </a:cubicBezTo>
                <a:cubicBezTo>
                  <a:pt x="21" y="308"/>
                  <a:pt x="19" y="305"/>
                  <a:pt x="17" y="301"/>
                </a:cubicBezTo>
                <a:cubicBezTo>
                  <a:pt x="15" y="296"/>
                  <a:pt x="14" y="291"/>
                  <a:pt x="12" y="285"/>
                </a:cubicBezTo>
                <a:cubicBezTo>
                  <a:pt x="10" y="277"/>
                  <a:pt x="8" y="270"/>
                  <a:pt x="7" y="261"/>
                </a:cubicBezTo>
                <a:cubicBezTo>
                  <a:pt x="6" y="252"/>
                  <a:pt x="4" y="243"/>
                  <a:pt x="2" y="234"/>
                </a:cubicBezTo>
                <a:cubicBezTo>
                  <a:pt x="0" y="221"/>
                  <a:pt x="2" y="208"/>
                  <a:pt x="3" y="197"/>
                </a:cubicBezTo>
                <a:cubicBezTo>
                  <a:pt x="4" y="191"/>
                  <a:pt x="5" y="185"/>
                  <a:pt x="6" y="181"/>
                </a:cubicBezTo>
                <a:cubicBezTo>
                  <a:pt x="7" y="175"/>
                  <a:pt x="8" y="170"/>
                  <a:pt x="10" y="164"/>
                </a:cubicBezTo>
                <a:cubicBezTo>
                  <a:pt x="10" y="162"/>
                  <a:pt x="10" y="159"/>
                  <a:pt x="11" y="157"/>
                </a:cubicBezTo>
                <a:cubicBezTo>
                  <a:pt x="11" y="155"/>
                  <a:pt x="13" y="154"/>
                  <a:pt x="13" y="153"/>
                </a:cubicBezTo>
                <a:cubicBezTo>
                  <a:pt x="16" y="144"/>
                  <a:pt x="19" y="136"/>
                  <a:pt x="22" y="129"/>
                </a:cubicBezTo>
                <a:cubicBezTo>
                  <a:pt x="29" y="114"/>
                  <a:pt x="38" y="100"/>
                  <a:pt x="48" y="88"/>
                </a:cubicBezTo>
                <a:cubicBezTo>
                  <a:pt x="51" y="85"/>
                  <a:pt x="53" y="82"/>
                  <a:pt x="56" y="79"/>
                </a:cubicBezTo>
                <a:cubicBezTo>
                  <a:pt x="58" y="77"/>
                  <a:pt x="61" y="73"/>
                  <a:pt x="62" y="70"/>
                </a:cubicBezTo>
                <a:cubicBezTo>
                  <a:pt x="63" y="69"/>
                  <a:pt x="63" y="71"/>
                  <a:pt x="64" y="70"/>
                </a:cubicBezTo>
                <a:cubicBezTo>
                  <a:pt x="73" y="59"/>
                  <a:pt x="84" y="51"/>
                  <a:pt x="95" y="42"/>
                </a:cubicBezTo>
                <a:cubicBezTo>
                  <a:pt x="97" y="40"/>
                  <a:pt x="99" y="38"/>
                  <a:pt x="101" y="36"/>
                </a:cubicBezTo>
                <a:cubicBezTo>
                  <a:pt x="109" y="30"/>
                  <a:pt x="119" y="26"/>
                  <a:pt x="130" y="21"/>
                </a:cubicBezTo>
                <a:cubicBezTo>
                  <a:pt x="147" y="13"/>
                  <a:pt x="169" y="8"/>
                  <a:pt x="191" y="4"/>
                </a:cubicBezTo>
                <a:cubicBezTo>
                  <a:pt x="203" y="2"/>
                  <a:pt x="216" y="1"/>
                  <a:pt x="227" y="1"/>
                </a:cubicBezTo>
                <a:cubicBezTo>
                  <a:pt x="233" y="0"/>
                  <a:pt x="240" y="0"/>
                  <a:pt x="246" y="1"/>
                </a:cubicBezTo>
                <a:cubicBezTo>
                  <a:pt x="249" y="1"/>
                  <a:pt x="252" y="3"/>
                  <a:pt x="255" y="3"/>
                </a:cubicBezTo>
                <a:cubicBezTo>
                  <a:pt x="265" y="5"/>
                  <a:pt x="274" y="6"/>
                  <a:pt x="282" y="8"/>
                </a:cubicBezTo>
                <a:cubicBezTo>
                  <a:pt x="291" y="11"/>
                  <a:pt x="300" y="14"/>
                  <a:pt x="309" y="18"/>
                </a:cubicBezTo>
                <a:cubicBezTo>
                  <a:pt x="323" y="23"/>
                  <a:pt x="335" y="29"/>
                  <a:pt x="347" y="37"/>
                </a:cubicBezTo>
                <a:cubicBezTo>
                  <a:pt x="358" y="41"/>
                  <a:pt x="368" y="51"/>
                  <a:pt x="378" y="59"/>
                </a:cubicBezTo>
                <a:cubicBezTo>
                  <a:pt x="383" y="63"/>
                  <a:pt x="386" y="66"/>
                  <a:pt x="391" y="71"/>
                </a:cubicBezTo>
                <a:cubicBezTo>
                  <a:pt x="401" y="82"/>
                  <a:pt x="411" y="96"/>
                  <a:pt x="419" y="108"/>
                </a:cubicBezTo>
                <a:cubicBezTo>
                  <a:pt x="435" y="138"/>
                  <a:pt x="449" y="174"/>
                  <a:pt x="452" y="212"/>
                </a:cubicBezTo>
                <a:cubicBezTo>
                  <a:pt x="454" y="234"/>
                  <a:pt x="450" y="253"/>
                  <a:pt x="450" y="273"/>
                </a:cubicBezTo>
                <a:cubicBezTo>
                  <a:pt x="448" y="276"/>
                  <a:pt x="447" y="277"/>
                  <a:pt x="448" y="281"/>
                </a:cubicBezTo>
                <a:cubicBezTo>
                  <a:pt x="443" y="293"/>
                  <a:pt x="439" y="306"/>
                  <a:pt x="434" y="317"/>
                </a:cubicBezTo>
                <a:cubicBezTo>
                  <a:pt x="428" y="328"/>
                  <a:pt x="421" y="339"/>
                  <a:pt x="416" y="349"/>
                </a:cubicBezTo>
                <a:cubicBezTo>
                  <a:pt x="411" y="355"/>
                  <a:pt x="407" y="361"/>
                  <a:pt x="402" y="367"/>
                </a:cubicBezTo>
                <a:cubicBezTo>
                  <a:pt x="397" y="372"/>
                  <a:pt x="391" y="377"/>
                  <a:pt x="387" y="383"/>
                </a:cubicBezTo>
                <a:cubicBezTo>
                  <a:pt x="381" y="386"/>
                  <a:pt x="378" y="392"/>
                  <a:pt x="372" y="395"/>
                </a:cubicBezTo>
                <a:close/>
                <a:moveTo>
                  <a:pt x="313" y="339"/>
                </a:moveTo>
                <a:cubicBezTo>
                  <a:pt x="308" y="348"/>
                  <a:pt x="297" y="336"/>
                  <a:pt x="290" y="336"/>
                </a:cubicBezTo>
                <a:cubicBezTo>
                  <a:pt x="292" y="339"/>
                  <a:pt x="296" y="341"/>
                  <a:pt x="295" y="345"/>
                </a:cubicBezTo>
                <a:cubicBezTo>
                  <a:pt x="294" y="349"/>
                  <a:pt x="290" y="350"/>
                  <a:pt x="287" y="352"/>
                </a:cubicBezTo>
                <a:cubicBezTo>
                  <a:pt x="288" y="360"/>
                  <a:pt x="292" y="365"/>
                  <a:pt x="297" y="368"/>
                </a:cubicBezTo>
                <a:cubicBezTo>
                  <a:pt x="311" y="378"/>
                  <a:pt x="331" y="380"/>
                  <a:pt x="343" y="390"/>
                </a:cubicBezTo>
                <a:cubicBezTo>
                  <a:pt x="343" y="392"/>
                  <a:pt x="344" y="392"/>
                  <a:pt x="344" y="393"/>
                </a:cubicBezTo>
                <a:cubicBezTo>
                  <a:pt x="355" y="386"/>
                  <a:pt x="366" y="380"/>
                  <a:pt x="373" y="369"/>
                </a:cubicBezTo>
                <a:cubicBezTo>
                  <a:pt x="387" y="353"/>
                  <a:pt x="399" y="336"/>
                  <a:pt x="408" y="316"/>
                </a:cubicBezTo>
                <a:cubicBezTo>
                  <a:pt x="409" y="316"/>
                  <a:pt x="409" y="314"/>
                  <a:pt x="410" y="314"/>
                </a:cubicBezTo>
                <a:cubicBezTo>
                  <a:pt x="415" y="303"/>
                  <a:pt x="422" y="291"/>
                  <a:pt x="426" y="278"/>
                </a:cubicBezTo>
                <a:cubicBezTo>
                  <a:pt x="428" y="271"/>
                  <a:pt x="428" y="263"/>
                  <a:pt x="431" y="256"/>
                </a:cubicBezTo>
                <a:cubicBezTo>
                  <a:pt x="433" y="268"/>
                  <a:pt x="428" y="276"/>
                  <a:pt x="426" y="285"/>
                </a:cubicBezTo>
                <a:cubicBezTo>
                  <a:pt x="425" y="289"/>
                  <a:pt x="424" y="290"/>
                  <a:pt x="423" y="292"/>
                </a:cubicBezTo>
                <a:cubicBezTo>
                  <a:pt x="423" y="293"/>
                  <a:pt x="423" y="294"/>
                  <a:pt x="423" y="295"/>
                </a:cubicBezTo>
                <a:cubicBezTo>
                  <a:pt x="422" y="297"/>
                  <a:pt x="420" y="300"/>
                  <a:pt x="419" y="303"/>
                </a:cubicBezTo>
                <a:cubicBezTo>
                  <a:pt x="416" y="308"/>
                  <a:pt x="413" y="313"/>
                  <a:pt x="410" y="319"/>
                </a:cubicBezTo>
                <a:cubicBezTo>
                  <a:pt x="408" y="322"/>
                  <a:pt x="407" y="325"/>
                  <a:pt x="406" y="329"/>
                </a:cubicBezTo>
                <a:cubicBezTo>
                  <a:pt x="403" y="331"/>
                  <a:pt x="401" y="335"/>
                  <a:pt x="400" y="339"/>
                </a:cubicBezTo>
                <a:cubicBezTo>
                  <a:pt x="387" y="355"/>
                  <a:pt x="379" y="372"/>
                  <a:pt x="363" y="384"/>
                </a:cubicBezTo>
                <a:cubicBezTo>
                  <a:pt x="352" y="395"/>
                  <a:pt x="337" y="400"/>
                  <a:pt x="325" y="410"/>
                </a:cubicBezTo>
                <a:cubicBezTo>
                  <a:pt x="339" y="406"/>
                  <a:pt x="355" y="402"/>
                  <a:pt x="367" y="397"/>
                </a:cubicBezTo>
                <a:cubicBezTo>
                  <a:pt x="369" y="391"/>
                  <a:pt x="376" y="390"/>
                  <a:pt x="379" y="384"/>
                </a:cubicBezTo>
                <a:cubicBezTo>
                  <a:pt x="395" y="370"/>
                  <a:pt x="409" y="354"/>
                  <a:pt x="419" y="334"/>
                </a:cubicBezTo>
                <a:cubicBezTo>
                  <a:pt x="420" y="335"/>
                  <a:pt x="420" y="333"/>
                  <a:pt x="421" y="334"/>
                </a:cubicBezTo>
                <a:cubicBezTo>
                  <a:pt x="425" y="324"/>
                  <a:pt x="432" y="313"/>
                  <a:pt x="436" y="303"/>
                </a:cubicBezTo>
                <a:cubicBezTo>
                  <a:pt x="438" y="292"/>
                  <a:pt x="443" y="283"/>
                  <a:pt x="444" y="271"/>
                </a:cubicBezTo>
                <a:cubicBezTo>
                  <a:pt x="446" y="261"/>
                  <a:pt x="448" y="250"/>
                  <a:pt x="449" y="240"/>
                </a:cubicBezTo>
                <a:cubicBezTo>
                  <a:pt x="452" y="207"/>
                  <a:pt x="444" y="175"/>
                  <a:pt x="434" y="148"/>
                </a:cubicBezTo>
                <a:cubicBezTo>
                  <a:pt x="433" y="146"/>
                  <a:pt x="432" y="145"/>
                  <a:pt x="431" y="143"/>
                </a:cubicBezTo>
                <a:cubicBezTo>
                  <a:pt x="429" y="137"/>
                  <a:pt x="427" y="131"/>
                  <a:pt x="424" y="126"/>
                </a:cubicBezTo>
                <a:cubicBezTo>
                  <a:pt x="421" y="116"/>
                  <a:pt x="414" y="109"/>
                  <a:pt x="408" y="101"/>
                </a:cubicBezTo>
                <a:cubicBezTo>
                  <a:pt x="404" y="95"/>
                  <a:pt x="401" y="88"/>
                  <a:pt x="396" y="82"/>
                </a:cubicBezTo>
                <a:cubicBezTo>
                  <a:pt x="394" y="79"/>
                  <a:pt x="391" y="77"/>
                  <a:pt x="389" y="75"/>
                </a:cubicBezTo>
                <a:cubicBezTo>
                  <a:pt x="384" y="68"/>
                  <a:pt x="378" y="64"/>
                  <a:pt x="371" y="58"/>
                </a:cubicBezTo>
                <a:cubicBezTo>
                  <a:pt x="367" y="55"/>
                  <a:pt x="364" y="52"/>
                  <a:pt x="360" y="49"/>
                </a:cubicBezTo>
                <a:cubicBezTo>
                  <a:pt x="338" y="32"/>
                  <a:pt x="311" y="22"/>
                  <a:pt x="283" y="11"/>
                </a:cubicBezTo>
                <a:cubicBezTo>
                  <a:pt x="281" y="11"/>
                  <a:pt x="281" y="12"/>
                  <a:pt x="280" y="12"/>
                </a:cubicBezTo>
                <a:cubicBezTo>
                  <a:pt x="275" y="9"/>
                  <a:pt x="269" y="9"/>
                  <a:pt x="263" y="9"/>
                </a:cubicBezTo>
                <a:cubicBezTo>
                  <a:pt x="256" y="7"/>
                  <a:pt x="250" y="5"/>
                  <a:pt x="243" y="4"/>
                </a:cubicBezTo>
                <a:cubicBezTo>
                  <a:pt x="226" y="1"/>
                  <a:pt x="208" y="6"/>
                  <a:pt x="190" y="7"/>
                </a:cubicBezTo>
                <a:cubicBezTo>
                  <a:pt x="190" y="7"/>
                  <a:pt x="190" y="8"/>
                  <a:pt x="189" y="8"/>
                </a:cubicBezTo>
                <a:cubicBezTo>
                  <a:pt x="165" y="12"/>
                  <a:pt x="145" y="17"/>
                  <a:pt x="126" y="25"/>
                </a:cubicBezTo>
                <a:cubicBezTo>
                  <a:pt x="121" y="31"/>
                  <a:pt x="113" y="32"/>
                  <a:pt x="107" y="37"/>
                </a:cubicBezTo>
                <a:cubicBezTo>
                  <a:pt x="95" y="47"/>
                  <a:pt x="82" y="55"/>
                  <a:pt x="72" y="67"/>
                </a:cubicBezTo>
                <a:cubicBezTo>
                  <a:pt x="52" y="86"/>
                  <a:pt x="33" y="110"/>
                  <a:pt x="22" y="136"/>
                </a:cubicBezTo>
                <a:cubicBezTo>
                  <a:pt x="21" y="139"/>
                  <a:pt x="21" y="142"/>
                  <a:pt x="20" y="144"/>
                </a:cubicBezTo>
                <a:cubicBezTo>
                  <a:pt x="19" y="147"/>
                  <a:pt x="17" y="149"/>
                  <a:pt x="16" y="152"/>
                </a:cubicBezTo>
                <a:cubicBezTo>
                  <a:pt x="13" y="159"/>
                  <a:pt x="12" y="170"/>
                  <a:pt x="10" y="181"/>
                </a:cubicBezTo>
                <a:cubicBezTo>
                  <a:pt x="9" y="187"/>
                  <a:pt x="7" y="194"/>
                  <a:pt x="7" y="200"/>
                </a:cubicBezTo>
                <a:cubicBezTo>
                  <a:pt x="7" y="202"/>
                  <a:pt x="7" y="204"/>
                  <a:pt x="7" y="206"/>
                </a:cubicBezTo>
                <a:cubicBezTo>
                  <a:pt x="7" y="207"/>
                  <a:pt x="6" y="208"/>
                  <a:pt x="6" y="210"/>
                </a:cubicBezTo>
                <a:cubicBezTo>
                  <a:pt x="5" y="218"/>
                  <a:pt x="7" y="225"/>
                  <a:pt x="8" y="233"/>
                </a:cubicBezTo>
                <a:cubicBezTo>
                  <a:pt x="8" y="284"/>
                  <a:pt x="31" y="328"/>
                  <a:pt x="56" y="363"/>
                </a:cubicBezTo>
                <a:cubicBezTo>
                  <a:pt x="56" y="364"/>
                  <a:pt x="57" y="365"/>
                  <a:pt x="57" y="366"/>
                </a:cubicBezTo>
                <a:cubicBezTo>
                  <a:pt x="58" y="367"/>
                  <a:pt x="60" y="369"/>
                  <a:pt x="61" y="371"/>
                </a:cubicBezTo>
                <a:cubicBezTo>
                  <a:pt x="64" y="373"/>
                  <a:pt x="65" y="376"/>
                  <a:pt x="68" y="377"/>
                </a:cubicBezTo>
                <a:cubicBezTo>
                  <a:pt x="72" y="385"/>
                  <a:pt x="80" y="388"/>
                  <a:pt x="85" y="394"/>
                </a:cubicBezTo>
                <a:cubicBezTo>
                  <a:pt x="96" y="397"/>
                  <a:pt x="106" y="403"/>
                  <a:pt x="117" y="404"/>
                </a:cubicBezTo>
                <a:cubicBezTo>
                  <a:pt x="87" y="381"/>
                  <a:pt x="64" y="350"/>
                  <a:pt x="47" y="316"/>
                </a:cubicBezTo>
                <a:cubicBezTo>
                  <a:pt x="54" y="326"/>
                  <a:pt x="61" y="337"/>
                  <a:pt x="69" y="347"/>
                </a:cubicBezTo>
                <a:cubicBezTo>
                  <a:pt x="75" y="356"/>
                  <a:pt x="82" y="364"/>
                  <a:pt x="89" y="373"/>
                </a:cubicBezTo>
                <a:cubicBezTo>
                  <a:pt x="90" y="372"/>
                  <a:pt x="91" y="369"/>
                  <a:pt x="93" y="370"/>
                </a:cubicBezTo>
                <a:cubicBezTo>
                  <a:pt x="86" y="360"/>
                  <a:pt x="75" y="353"/>
                  <a:pt x="68" y="342"/>
                </a:cubicBezTo>
                <a:cubicBezTo>
                  <a:pt x="71" y="334"/>
                  <a:pt x="68" y="327"/>
                  <a:pt x="71" y="321"/>
                </a:cubicBezTo>
                <a:cubicBezTo>
                  <a:pt x="76" y="321"/>
                  <a:pt x="80" y="325"/>
                  <a:pt x="86" y="325"/>
                </a:cubicBezTo>
                <a:cubicBezTo>
                  <a:pt x="86" y="318"/>
                  <a:pt x="88" y="312"/>
                  <a:pt x="87" y="307"/>
                </a:cubicBezTo>
                <a:cubicBezTo>
                  <a:pt x="89" y="304"/>
                  <a:pt x="92" y="306"/>
                  <a:pt x="96" y="308"/>
                </a:cubicBezTo>
                <a:cubicBezTo>
                  <a:pt x="100" y="310"/>
                  <a:pt x="104" y="312"/>
                  <a:pt x="107" y="313"/>
                </a:cubicBezTo>
                <a:cubicBezTo>
                  <a:pt x="109" y="306"/>
                  <a:pt x="107" y="299"/>
                  <a:pt x="110" y="293"/>
                </a:cubicBezTo>
                <a:cubicBezTo>
                  <a:pt x="115" y="295"/>
                  <a:pt x="119" y="298"/>
                  <a:pt x="124" y="300"/>
                </a:cubicBezTo>
                <a:cubicBezTo>
                  <a:pt x="123" y="296"/>
                  <a:pt x="122" y="292"/>
                  <a:pt x="121" y="288"/>
                </a:cubicBezTo>
                <a:cubicBezTo>
                  <a:pt x="117" y="289"/>
                  <a:pt x="115" y="288"/>
                  <a:pt x="112" y="287"/>
                </a:cubicBezTo>
                <a:cubicBezTo>
                  <a:pt x="111" y="291"/>
                  <a:pt x="107" y="291"/>
                  <a:pt x="102" y="290"/>
                </a:cubicBezTo>
                <a:cubicBezTo>
                  <a:pt x="101" y="289"/>
                  <a:pt x="100" y="288"/>
                  <a:pt x="100" y="288"/>
                </a:cubicBezTo>
                <a:cubicBezTo>
                  <a:pt x="99" y="288"/>
                  <a:pt x="97" y="290"/>
                  <a:pt x="96" y="290"/>
                </a:cubicBezTo>
                <a:cubicBezTo>
                  <a:pt x="94" y="290"/>
                  <a:pt x="93" y="289"/>
                  <a:pt x="91" y="290"/>
                </a:cubicBezTo>
                <a:cubicBezTo>
                  <a:pt x="92" y="294"/>
                  <a:pt x="89" y="297"/>
                  <a:pt x="84" y="298"/>
                </a:cubicBezTo>
                <a:cubicBezTo>
                  <a:pt x="81" y="297"/>
                  <a:pt x="80" y="295"/>
                  <a:pt x="78" y="293"/>
                </a:cubicBezTo>
                <a:cubicBezTo>
                  <a:pt x="69" y="300"/>
                  <a:pt x="57" y="288"/>
                  <a:pt x="59" y="279"/>
                </a:cubicBezTo>
                <a:cubicBezTo>
                  <a:pt x="51" y="278"/>
                  <a:pt x="48" y="266"/>
                  <a:pt x="52" y="260"/>
                </a:cubicBezTo>
                <a:cubicBezTo>
                  <a:pt x="50" y="260"/>
                  <a:pt x="48" y="260"/>
                  <a:pt x="47" y="258"/>
                </a:cubicBezTo>
                <a:cubicBezTo>
                  <a:pt x="47" y="255"/>
                  <a:pt x="46" y="251"/>
                  <a:pt x="48" y="249"/>
                </a:cubicBezTo>
                <a:cubicBezTo>
                  <a:pt x="37" y="250"/>
                  <a:pt x="34" y="231"/>
                  <a:pt x="40" y="225"/>
                </a:cubicBezTo>
                <a:cubicBezTo>
                  <a:pt x="38" y="224"/>
                  <a:pt x="36" y="222"/>
                  <a:pt x="35" y="220"/>
                </a:cubicBezTo>
                <a:cubicBezTo>
                  <a:pt x="36" y="216"/>
                  <a:pt x="37" y="212"/>
                  <a:pt x="41" y="211"/>
                </a:cubicBezTo>
                <a:cubicBezTo>
                  <a:pt x="37" y="206"/>
                  <a:pt x="38" y="198"/>
                  <a:pt x="42" y="194"/>
                </a:cubicBezTo>
                <a:cubicBezTo>
                  <a:pt x="36" y="184"/>
                  <a:pt x="44" y="169"/>
                  <a:pt x="56" y="172"/>
                </a:cubicBezTo>
                <a:cubicBezTo>
                  <a:pt x="55" y="165"/>
                  <a:pt x="63" y="164"/>
                  <a:pt x="67" y="164"/>
                </a:cubicBezTo>
                <a:cubicBezTo>
                  <a:pt x="62" y="162"/>
                  <a:pt x="60" y="152"/>
                  <a:pt x="69" y="151"/>
                </a:cubicBezTo>
                <a:cubicBezTo>
                  <a:pt x="67" y="144"/>
                  <a:pt x="71" y="140"/>
                  <a:pt x="77" y="142"/>
                </a:cubicBezTo>
                <a:cubicBezTo>
                  <a:pt x="76" y="135"/>
                  <a:pt x="81" y="126"/>
                  <a:pt x="89" y="125"/>
                </a:cubicBezTo>
                <a:cubicBezTo>
                  <a:pt x="96" y="124"/>
                  <a:pt x="98" y="128"/>
                  <a:pt x="100" y="135"/>
                </a:cubicBezTo>
                <a:cubicBezTo>
                  <a:pt x="101" y="133"/>
                  <a:pt x="103" y="134"/>
                  <a:pt x="104" y="133"/>
                </a:cubicBezTo>
                <a:cubicBezTo>
                  <a:pt x="106" y="135"/>
                  <a:pt x="108" y="137"/>
                  <a:pt x="108" y="140"/>
                </a:cubicBezTo>
                <a:cubicBezTo>
                  <a:pt x="112" y="138"/>
                  <a:pt x="116" y="142"/>
                  <a:pt x="116" y="147"/>
                </a:cubicBezTo>
                <a:cubicBezTo>
                  <a:pt x="120" y="146"/>
                  <a:pt x="122" y="143"/>
                  <a:pt x="126" y="143"/>
                </a:cubicBezTo>
                <a:cubicBezTo>
                  <a:pt x="130" y="144"/>
                  <a:pt x="137" y="148"/>
                  <a:pt x="138" y="151"/>
                </a:cubicBezTo>
                <a:cubicBezTo>
                  <a:pt x="141" y="157"/>
                  <a:pt x="138" y="161"/>
                  <a:pt x="137" y="166"/>
                </a:cubicBezTo>
                <a:cubicBezTo>
                  <a:pt x="141" y="166"/>
                  <a:pt x="146" y="168"/>
                  <a:pt x="145" y="175"/>
                </a:cubicBezTo>
                <a:cubicBezTo>
                  <a:pt x="148" y="178"/>
                  <a:pt x="151" y="183"/>
                  <a:pt x="150" y="189"/>
                </a:cubicBezTo>
                <a:cubicBezTo>
                  <a:pt x="156" y="189"/>
                  <a:pt x="160" y="194"/>
                  <a:pt x="161" y="201"/>
                </a:cubicBezTo>
                <a:cubicBezTo>
                  <a:pt x="165" y="200"/>
                  <a:pt x="168" y="200"/>
                  <a:pt x="172" y="199"/>
                </a:cubicBezTo>
                <a:cubicBezTo>
                  <a:pt x="169" y="197"/>
                  <a:pt x="171" y="194"/>
                  <a:pt x="171" y="191"/>
                </a:cubicBezTo>
                <a:cubicBezTo>
                  <a:pt x="175" y="190"/>
                  <a:pt x="177" y="190"/>
                  <a:pt x="182" y="190"/>
                </a:cubicBezTo>
                <a:cubicBezTo>
                  <a:pt x="182" y="188"/>
                  <a:pt x="182" y="186"/>
                  <a:pt x="182" y="183"/>
                </a:cubicBezTo>
                <a:cubicBezTo>
                  <a:pt x="185" y="182"/>
                  <a:pt x="187" y="182"/>
                  <a:pt x="191" y="181"/>
                </a:cubicBezTo>
                <a:cubicBezTo>
                  <a:pt x="191" y="177"/>
                  <a:pt x="193" y="175"/>
                  <a:pt x="193" y="172"/>
                </a:cubicBezTo>
                <a:cubicBezTo>
                  <a:pt x="196" y="172"/>
                  <a:pt x="200" y="171"/>
                  <a:pt x="205" y="170"/>
                </a:cubicBezTo>
                <a:cubicBezTo>
                  <a:pt x="203" y="168"/>
                  <a:pt x="207" y="165"/>
                  <a:pt x="209" y="162"/>
                </a:cubicBezTo>
                <a:cubicBezTo>
                  <a:pt x="211" y="162"/>
                  <a:pt x="213" y="162"/>
                  <a:pt x="215" y="162"/>
                </a:cubicBezTo>
                <a:cubicBezTo>
                  <a:pt x="216" y="158"/>
                  <a:pt x="214" y="157"/>
                  <a:pt x="216" y="155"/>
                </a:cubicBezTo>
                <a:cubicBezTo>
                  <a:pt x="217" y="156"/>
                  <a:pt x="221" y="154"/>
                  <a:pt x="222" y="155"/>
                </a:cubicBezTo>
                <a:cubicBezTo>
                  <a:pt x="220" y="154"/>
                  <a:pt x="220" y="151"/>
                  <a:pt x="218" y="149"/>
                </a:cubicBezTo>
                <a:cubicBezTo>
                  <a:pt x="221" y="147"/>
                  <a:pt x="226" y="148"/>
                  <a:pt x="230" y="146"/>
                </a:cubicBezTo>
                <a:cubicBezTo>
                  <a:pt x="231" y="146"/>
                  <a:pt x="232" y="144"/>
                  <a:pt x="234" y="144"/>
                </a:cubicBezTo>
                <a:cubicBezTo>
                  <a:pt x="237" y="143"/>
                  <a:pt x="240" y="147"/>
                  <a:pt x="243" y="148"/>
                </a:cubicBezTo>
                <a:cubicBezTo>
                  <a:pt x="245" y="149"/>
                  <a:pt x="247" y="148"/>
                  <a:pt x="249" y="149"/>
                </a:cubicBezTo>
                <a:cubicBezTo>
                  <a:pt x="249" y="152"/>
                  <a:pt x="248" y="154"/>
                  <a:pt x="247" y="156"/>
                </a:cubicBezTo>
                <a:cubicBezTo>
                  <a:pt x="251" y="157"/>
                  <a:pt x="252" y="157"/>
                  <a:pt x="256" y="156"/>
                </a:cubicBezTo>
                <a:cubicBezTo>
                  <a:pt x="258" y="158"/>
                  <a:pt x="260" y="160"/>
                  <a:pt x="260" y="164"/>
                </a:cubicBezTo>
                <a:cubicBezTo>
                  <a:pt x="262" y="163"/>
                  <a:pt x="264" y="163"/>
                  <a:pt x="266" y="162"/>
                </a:cubicBezTo>
                <a:cubicBezTo>
                  <a:pt x="265" y="157"/>
                  <a:pt x="264" y="145"/>
                  <a:pt x="265" y="138"/>
                </a:cubicBezTo>
                <a:cubicBezTo>
                  <a:pt x="247" y="139"/>
                  <a:pt x="216" y="141"/>
                  <a:pt x="203" y="140"/>
                </a:cubicBezTo>
                <a:cubicBezTo>
                  <a:pt x="201" y="142"/>
                  <a:pt x="198" y="140"/>
                  <a:pt x="197" y="142"/>
                </a:cubicBezTo>
                <a:cubicBezTo>
                  <a:pt x="197" y="149"/>
                  <a:pt x="198" y="162"/>
                  <a:pt x="197" y="169"/>
                </a:cubicBezTo>
                <a:cubicBezTo>
                  <a:pt x="194" y="167"/>
                  <a:pt x="195" y="162"/>
                  <a:pt x="195" y="158"/>
                </a:cubicBezTo>
                <a:cubicBezTo>
                  <a:pt x="195" y="152"/>
                  <a:pt x="195" y="146"/>
                  <a:pt x="195" y="140"/>
                </a:cubicBezTo>
                <a:cubicBezTo>
                  <a:pt x="193" y="139"/>
                  <a:pt x="193" y="138"/>
                  <a:pt x="192" y="137"/>
                </a:cubicBezTo>
                <a:cubicBezTo>
                  <a:pt x="193" y="135"/>
                  <a:pt x="193" y="133"/>
                  <a:pt x="195" y="132"/>
                </a:cubicBezTo>
                <a:cubicBezTo>
                  <a:pt x="191" y="118"/>
                  <a:pt x="191" y="98"/>
                  <a:pt x="190" y="85"/>
                </a:cubicBezTo>
                <a:cubicBezTo>
                  <a:pt x="189" y="86"/>
                  <a:pt x="186" y="89"/>
                  <a:pt x="183" y="88"/>
                </a:cubicBezTo>
                <a:cubicBezTo>
                  <a:pt x="181" y="88"/>
                  <a:pt x="182" y="86"/>
                  <a:pt x="180" y="83"/>
                </a:cubicBezTo>
                <a:cubicBezTo>
                  <a:pt x="178" y="80"/>
                  <a:pt x="175" y="79"/>
                  <a:pt x="175" y="76"/>
                </a:cubicBezTo>
                <a:cubicBezTo>
                  <a:pt x="178" y="72"/>
                  <a:pt x="182" y="69"/>
                  <a:pt x="185" y="66"/>
                </a:cubicBezTo>
                <a:cubicBezTo>
                  <a:pt x="187" y="67"/>
                  <a:pt x="188" y="67"/>
                  <a:pt x="191" y="66"/>
                </a:cubicBezTo>
                <a:cubicBezTo>
                  <a:pt x="189" y="61"/>
                  <a:pt x="198" y="61"/>
                  <a:pt x="202" y="59"/>
                </a:cubicBezTo>
                <a:cubicBezTo>
                  <a:pt x="202" y="57"/>
                  <a:pt x="200" y="57"/>
                  <a:pt x="200" y="55"/>
                </a:cubicBezTo>
                <a:cubicBezTo>
                  <a:pt x="203" y="51"/>
                  <a:pt x="209" y="52"/>
                  <a:pt x="212" y="50"/>
                </a:cubicBezTo>
                <a:cubicBezTo>
                  <a:pt x="211" y="49"/>
                  <a:pt x="210" y="49"/>
                  <a:pt x="210" y="47"/>
                </a:cubicBezTo>
                <a:cubicBezTo>
                  <a:pt x="212" y="44"/>
                  <a:pt x="215" y="44"/>
                  <a:pt x="219" y="43"/>
                </a:cubicBezTo>
                <a:cubicBezTo>
                  <a:pt x="220" y="42"/>
                  <a:pt x="218" y="40"/>
                  <a:pt x="220" y="40"/>
                </a:cubicBezTo>
                <a:cubicBezTo>
                  <a:pt x="224" y="40"/>
                  <a:pt x="225" y="37"/>
                  <a:pt x="229" y="38"/>
                </a:cubicBezTo>
                <a:cubicBezTo>
                  <a:pt x="233" y="42"/>
                  <a:pt x="241" y="40"/>
                  <a:pt x="244" y="46"/>
                </a:cubicBezTo>
                <a:cubicBezTo>
                  <a:pt x="247" y="45"/>
                  <a:pt x="249" y="47"/>
                  <a:pt x="250" y="48"/>
                </a:cubicBezTo>
                <a:cubicBezTo>
                  <a:pt x="251" y="50"/>
                  <a:pt x="250" y="51"/>
                  <a:pt x="250" y="51"/>
                </a:cubicBezTo>
                <a:cubicBezTo>
                  <a:pt x="255" y="51"/>
                  <a:pt x="257" y="53"/>
                  <a:pt x="256" y="57"/>
                </a:cubicBezTo>
                <a:cubicBezTo>
                  <a:pt x="261" y="56"/>
                  <a:pt x="265" y="59"/>
                  <a:pt x="265" y="64"/>
                </a:cubicBezTo>
                <a:cubicBezTo>
                  <a:pt x="269" y="62"/>
                  <a:pt x="272" y="67"/>
                  <a:pt x="270" y="71"/>
                </a:cubicBezTo>
                <a:cubicBezTo>
                  <a:pt x="272" y="72"/>
                  <a:pt x="275" y="71"/>
                  <a:pt x="276" y="73"/>
                </a:cubicBezTo>
                <a:cubicBezTo>
                  <a:pt x="277" y="75"/>
                  <a:pt x="275" y="78"/>
                  <a:pt x="272" y="80"/>
                </a:cubicBezTo>
                <a:cubicBezTo>
                  <a:pt x="275" y="84"/>
                  <a:pt x="266" y="89"/>
                  <a:pt x="265" y="83"/>
                </a:cubicBezTo>
                <a:cubicBezTo>
                  <a:pt x="264" y="99"/>
                  <a:pt x="268" y="114"/>
                  <a:pt x="267" y="131"/>
                </a:cubicBezTo>
                <a:cubicBezTo>
                  <a:pt x="267" y="131"/>
                  <a:pt x="268" y="131"/>
                  <a:pt x="268" y="133"/>
                </a:cubicBezTo>
                <a:cubicBezTo>
                  <a:pt x="268" y="133"/>
                  <a:pt x="268" y="136"/>
                  <a:pt x="267" y="138"/>
                </a:cubicBezTo>
                <a:cubicBezTo>
                  <a:pt x="266" y="150"/>
                  <a:pt x="267" y="162"/>
                  <a:pt x="272" y="172"/>
                </a:cubicBezTo>
                <a:cubicBezTo>
                  <a:pt x="274" y="172"/>
                  <a:pt x="278" y="173"/>
                  <a:pt x="280" y="171"/>
                </a:cubicBezTo>
                <a:cubicBezTo>
                  <a:pt x="283" y="173"/>
                  <a:pt x="282" y="179"/>
                  <a:pt x="283" y="181"/>
                </a:cubicBezTo>
                <a:cubicBezTo>
                  <a:pt x="291" y="178"/>
                  <a:pt x="298" y="182"/>
                  <a:pt x="297" y="190"/>
                </a:cubicBezTo>
                <a:cubicBezTo>
                  <a:pt x="299" y="190"/>
                  <a:pt x="302" y="191"/>
                  <a:pt x="305" y="190"/>
                </a:cubicBezTo>
                <a:cubicBezTo>
                  <a:pt x="308" y="193"/>
                  <a:pt x="311" y="198"/>
                  <a:pt x="308" y="201"/>
                </a:cubicBezTo>
                <a:cubicBezTo>
                  <a:pt x="312" y="200"/>
                  <a:pt x="314" y="202"/>
                  <a:pt x="318" y="201"/>
                </a:cubicBezTo>
                <a:cubicBezTo>
                  <a:pt x="320" y="203"/>
                  <a:pt x="323" y="207"/>
                  <a:pt x="320" y="210"/>
                </a:cubicBezTo>
                <a:cubicBezTo>
                  <a:pt x="323" y="211"/>
                  <a:pt x="327" y="211"/>
                  <a:pt x="329" y="212"/>
                </a:cubicBezTo>
                <a:cubicBezTo>
                  <a:pt x="329" y="216"/>
                  <a:pt x="328" y="219"/>
                  <a:pt x="326" y="220"/>
                </a:cubicBezTo>
                <a:cubicBezTo>
                  <a:pt x="329" y="225"/>
                  <a:pt x="324" y="232"/>
                  <a:pt x="319" y="233"/>
                </a:cubicBezTo>
                <a:cubicBezTo>
                  <a:pt x="314" y="230"/>
                  <a:pt x="309" y="228"/>
                  <a:pt x="304" y="225"/>
                </a:cubicBezTo>
                <a:cubicBezTo>
                  <a:pt x="304" y="228"/>
                  <a:pt x="304" y="230"/>
                  <a:pt x="303" y="234"/>
                </a:cubicBezTo>
                <a:cubicBezTo>
                  <a:pt x="306" y="235"/>
                  <a:pt x="312" y="235"/>
                  <a:pt x="310" y="241"/>
                </a:cubicBezTo>
                <a:cubicBezTo>
                  <a:pt x="312" y="243"/>
                  <a:pt x="317" y="242"/>
                  <a:pt x="318" y="244"/>
                </a:cubicBezTo>
                <a:cubicBezTo>
                  <a:pt x="319" y="246"/>
                  <a:pt x="318" y="246"/>
                  <a:pt x="317" y="248"/>
                </a:cubicBezTo>
                <a:cubicBezTo>
                  <a:pt x="319" y="249"/>
                  <a:pt x="321" y="248"/>
                  <a:pt x="324" y="249"/>
                </a:cubicBezTo>
                <a:cubicBezTo>
                  <a:pt x="325" y="251"/>
                  <a:pt x="324" y="253"/>
                  <a:pt x="325" y="254"/>
                </a:cubicBezTo>
                <a:cubicBezTo>
                  <a:pt x="330" y="251"/>
                  <a:pt x="334" y="254"/>
                  <a:pt x="332" y="259"/>
                </a:cubicBezTo>
                <a:cubicBezTo>
                  <a:pt x="334" y="260"/>
                  <a:pt x="335" y="259"/>
                  <a:pt x="338" y="260"/>
                </a:cubicBezTo>
                <a:cubicBezTo>
                  <a:pt x="338" y="265"/>
                  <a:pt x="337" y="274"/>
                  <a:pt x="331" y="275"/>
                </a:cubicBezTo>
                <a:cubicBezTo>
                  <a:pt x="326" y="295"/>
                  <a:pt x="318" y="316"/>
                  <a:pt x="313" y="337"/>
                </a:cubicBezTo>
                <a:cubicBezTo>
                  <a:pt x="315" y="337"/>
                  <a:pt x="316" y="336"/>
                  <a:pt x="317" y="338"/>
                </a:cubicBezTo>
                <a:cubicBezTo>
                  <a:pt x="314" y="339"/>
                  <a:pt x="315" y="343"/>
                  <a:pt x="317" y="345"/>
                </a:cubicBezTo>
                <a:cubicBezTo>
                  <a:pt x="319" y="345"/>
                  <a:pt x="320" y="343"/>
                  <a:pt x="321" y="344"/>
                </a:cubicBezTo>
                <a:cubicBezTo>
                  <a:pt x="325" y="338"/>
                  <a:pt x="337" y="336"/>
                  <a:pt x="337" y="347"/>
                </a:cubicBezTo>
                <a:cubicBezTo>
                  <a:pt x="344" y="346"/>
                  <a:pt x="343" y="359"/>
                  <a:pt x="337" y="353"/>
                </a:cubicBezTo>
                <a:cubicBezTo>
                  <a:pt x="338" y="352"/>
                  <a:pt x="339" y="353"/>
                  <a:pt x="340" y="353"/>
                </a:cubicBezTo>
                <a:cubicBezTo>
                  <a:pt x="339" y="351"/>
                  <a:pt x="338" y="350"/>
                  <a:pt x="337" y="349"/>
                </a:cubicBezTo>
                <a:cubicBezTo>
                  <a:pt x="335" y="349"/>
                  <a:pt x="334" y="351"/>
                  <a:pt x="333" y="349"/>
                </a:cubicBezTo>
                <a:cubicBezTo>
                  <a:pt x="333" y="347"/>
                  <a:pt x="335" y="348"/>
                  <a:pt x="335" y="346"/>
                </a:cubicBezTo>
                <a:cubicBezTo>
                  <a:pt x="334" y="343"/>
                  <a:pt x="332" y="341"/>
                  <a:pt x="329" y="341"/>
                </a:cubicBezTo>
                <a:cubicBezTo>
                  <a:pt x="323" y="343"/>
                  <a:pt x="315" y="356"/>
                  <a:pt x="328" y="356"/>
                </a:cubicBezTo>
                <a:cubicBezTo>
                  <a:pt x="327" y="362"/>
                  <a:pt x="332" y="366"/>
                  <a:pt x="337" y="366"/>
                </a:cubicBezTo>
                <a:cubicBezTo>
                  <a:pt x="339" y="365"/>
                  <a:pt x="341" y="361"/>
                  <a:pt x="343" y="364"/>
                </a:cubicBezTo>
                <a:cubicBezTo>
                  <a:pt x="339" y="369"/>
                  <a:pt x="344" y="376"/>
                  <a:pt x="350" y="377"/>
                </a:cubicBezTo>
                <a:cubicBezTo>
                  <a:pt x="354" y="375"/>
                  <a:pt x="354" y="369"/>
                  <a:pt x="358" y="367"/>
                </a:cubicBezTo>
                <a:cubicBezTo>
                  <a:pt x="361" y="373"/>
                  <a:pt x="372" y="369"/>
                  <a:pt x="367" y="363"/>
                </a:cubicBezTo>
                <a:cubicBezTo>
                  <a:pt x="366" y="362"/>
                  <a:pt x="364" y="364"/>
                  <a:pt x="363" y="362"/>
                </a:cubicBezTo>
                <a:cubicBezTo>
                  <a:pt x="365" y="361"/>
                  <a:pt x="365" y="358"/>
                  <a:pt x="366" y="356"/>
                </a:cubicBezTo>
                <a:cubicBezTo>
                  <a:pt x="365" y="354"/>
                  <a:pt x="363" y="354"/>
                  <a:pt x="361" y="352"/>
                </a:cubicBezTo>
                <a:cubicBezTo>
                  <a:pt x="363" y="350"/>
                  <a:pt x="367" y="347"/>
                  <a:pt x="365" y="343"/>
                </a:cubicBezTo>
                <a:cubicBezTo>
                  <a:pt x="360" y="341"/>
                  <a:pt x="356" y="345"/>
                  <a:pt x="353" y="345"/>
                </a:cubicBezTo>
                <a:cubicBezTo>
                  <a:pt x="356" y="338"/>
                  <a:pt x="348" y="337"/>
                  <a:pt x="344" y="339"/>
                </a:cubicBezTo>
                <a:cubicBezTo>
                  <a:pt x="344" y="336"/>
                  <a:pt x="345" y="333"/>
                  <a:pt x="343" y="332"/>
                </a:cubicBezTo>
                <a:cubicBezTo>
                  <a:pt x="344" y="331"/>
                  <a:pt x="345" y="329"/>
                  <a:pt x="346" y="328"/>
                </a:cubicBezTo>
                <a:cubicBezTo>
                  <a:pt x="347" y="322"/>
                  <a:pt x="341" y="323"/>
                  <a:pt x="337" y="323"/>
                </a:cubicBezTo>
                <a:cubicBezTo>
                  <a:pt x="335" y="326"/>
                  <a:pt x="334" y="329"/>
                  <a:pt x="331" y="330"/>
                </a:cubicBezTo>
                <a:cubicBezTo>
                  <a:pt x="325" y="330"/>
                  <a:pt x="322" y="322"/>
                  <a:pt x="329" y="323"/>
                </a:cubicBezTo>
                <a:cubicBezTo>
                  <a:pt x="329" y="325"/>
                  <a:pt x="327" y="324"/>
                  <a:pt x="327" y="325"/>
                </a:cubicBezTo>
                <a:cubicBezTo>
                  <a:pt x="332" y="331"/>
                  <a:pt x="334" y="323"/>
                  <a:pt x="335" y="319"/>
                </a:cubicBezTo>
                <a:cubicBezTo>
                  <a:pt x="336" y="320"/>
                  <a:pt x="337" y="321"/>
                  <a:pt x="339" y="321"/>
                </a:cubicBezTo>
                <a:cubicBezTo>
                  <a:pt x="341" y="321"/>
                  <a:pt x="343" y="320"/>
                  <a:pt x="344" y="318"/>
                </a:cubicBezTo>
                <a:cubicBezTo>
                  <a:pt x="344" y="313"/>
                  <a:pt x="341" y="311"/>
                  <a:pt x="337" y="312"/>
                </a:cubicBezTo>
                <a:cubicBezTo>
                  <a:pt x="337" y="309"/>
                  <a:pt x="339" y="309"/>
                  <a:pt x="340" y="306"/>
                </a:cubicBezTo>
                <a:cubicBezTo>
                  <a:pt x="339" y="304"/>
                  <a:pt x="336" y="303"/>
                  <a:pt x="334" y="303"/>
                </a:cubicBezTo>
                <a:cubicBezTo>
                  <a:pt x="334" y="301"/>
                  <a:pt x="334" y="300"/>
                  <a:pt x="334" y="299"/>
                </a:cubicBezTo>
                <a:cubicBezTo>
                  <a:pt x="332" y="298"/>
                  <a:pt x="331" y="297"/>
                  <a:pt x="329" y="297"/>
                </a:cubicBezTo>
                <a:cubicBezTo>
                  <a:pt x="327" y="297"/>
                  <a:pt x="326" y="300"/>
                  <a:pt x="324" y="299"/>
                </a:cubicBezTo>
                <a:cubicBezTo>
                  <a:pt x="326" y="297"/>
                  <a:pt x="328" y="296"/>
                  <a:pt x="330" y="295"/>
                </a:cubicBezTo>
                <a:cubicBezTo>
                  <a:pt x="333" y="296"/>
                  <a:pt x="338" y="297"/>
                  <a:pt x="336" y="301"/>
                </a:cubicBezTo>
                <a:cubicBezTo>
                  <a:pt x="342" y="301"/>
                  <a:pt x="343" y="307"/>
                  <a:pt x="341" y="310"/>
                </a:cubicBezTo>
                <a:cubicBezTo>
                  <a:pt x="345" y="311"/>
                  <a:pt x="347" y="316"/>
                  <a:pt x="345" y="321"/>
                </a:cubicBezTo>
                <a:cubicBezTo>
                  <a:pt x="346" y="321"/>
                  <a:pt x="347" y="323"/>
                  <a:pt x="348" y="324"/>
                </a:cubicBezTo>
                <a:cubicBezTo>
                  <a:pt x="351" y="318"/>
                  <a:pt x="365" y="321"/>
                  <a:pt x="361" y="330"/>
                </a:cubicBezTo>
                <a:cubicBezTo>
                  <a:pt x="363" y="329"/>
                  <a:pt x="365" y="330"/>
                  <a:pt x="367" y="330"/>
                </a:cubicBezTo>
                <a:cubicBezTo>
                  <a:pt x="368" y="332"/>
                  <a:pt x="369" y="333"/>
                  <a:pt x="369" y="335"/>
                </a:cubicBezTo>
                <a:cubicBezTo>
                  <a:pt x="375" y="334"/>
                  <a:pt x="379" y="339"/>
                  <a:pt x="378" y="343"/>
                </a:cubicBezTo>
                <a:cubicBezTo>
                  <a:pt x="377" y="347"/>
                  <a:pt x="374" y="348"/>
                  <a:pt x="373" y="351"/>
                </a:cubicBezTo>
                <a:cubicBezTo>
                  <a:pt x="372" y="353"/>
                  <a:pt x="375" y="355"/>
                  <a:pt x="376" y="358"/>
                </a:cubicBezTo>
                <a:cubicBezTo>
                  <a:pt x="377" y="361"/>
                  <a:pt x="375" y="364"/>
                  <a:pt x="371" y="365"/>
                </a:cubicBezTo>
                <a:cubicBezTo>
                  <a:pt x="371" y="367"/>
                  <a:pt x="369" y="372"/>
                  <a:pt x="365" y="373"/>
                </a:cubicBezTo>
                <a:cubicBezTo>
                  <a:pt x="365" y="374"/>
                  <a:pt x="367" y="375"/>
                  <a:pt x="365" y="376"/>
                </a:cubicBezTo>
                <a:cubicBezTo>
                  <a:pt x="363" y="374"/>
                  <a:pt x="361" y="371"/>
                  <a:pt x="358" y="371"/>
                </a:cubicBezTo>
                <a:cubicBezTo>
                  <a:pt x="356" y="374"/>
                  <a:pt x="354" y="379"/>
                  <a:pt x="350" y="379"/>
                </a:cubicBezTo>
                <a:cubicBezTo>
                  <a:pt x="345" y="379"/>
                  <a:pt x="339" y="372"/>
                  <a:pt x="339" y="367"/>
                </a:cubicBezTo>
                <a:cubicBezTo>
                  <a:pt x="333" y="369"/>
                  <a:pt x="326" y="364"/>
                  <a:pt x="326" y="358"/>
                </a:cubicBezTo>
                <a:cubicBezTo>
                  <a:pt x="318" y="358"/>
                  <a:pt x="317" y="351"/>
                  <a:pt x="319" y="346"/>
                </a:cubicBezTo>
                <a:cubicBezTo>
                  <a:pt x="314" y="348"/>
                  <a:pt x="313" y="343"/>
                  <a:pt x="313" y="339"/>
                </a:cubicBezTo>
                <a:close/>
                <a:moveTo>
                  <a:pt x="222" y="42"/>
                </a:moveTo>
                <a:cubicBezTo>
                  <a:pt x="222" y="43"/>
                  <a:pt x="222" y="43"/>
                  <a:pt x="223" y="43"/>
                </a:cubicBezTo>
                <a:cubicBezTo>
                  <a:pt x="224" y="41"/>
                  <a:pt x="227" y="41"/>
                  <a:pt x="228" y="40"/>
                </a:cubicBezTo>
                <a:cubicBezTo>
                  <a:pt x="225" y="40"/>
                  <a:pt x="225" y="42"/>
                  <a:pt x="222" y="42"/>
                </a:cubicBezTo>
                <a:close/>
                <a:moveTo>
                  <a:pt x="230" y="50"/>
                </a:moveTo>
                <a:cubicBezTo>
                  <a:pt x="243" y="59"/>
                  <a:pt x="252" y="71"/>
                  <a:pt x="264" y="79"/>
                </a:cubicBezTo>
                <a:cubicBezTo>
                  <a:pt x="265" y="81"/>
                  <a:pt x="267" y="83"/>
                  <a:pt x="269" y="84"/>
                </a:cubicBezTo>
                <a:cubicBezTo>
                  <a:pt x="270" y="84"/>
                  <a:pt x="269" y="82"/>
                  <a:pt x="270" y="83"/>
                </a:cubicBezTo>
                <a:cubicBezTo>
                  <a:pt x="270" y="76"/>
                  <a:pt x="263" y="73"/>
                  <a:pt x="259" y="68"/>
                </a:cubicBezTo>
                <a:cubicBezTo>
                  <a:pt x="248" y="61"/>
                  <a:pt x="241" y="48"/>
                  <a:pt x="230" y="41"/>
                </a:cubicBezTo>
                <a:cubicBezTo>
                  <a:pt x="228" y="44"/>
                  <a:pt x="230" y="46"/>
                  <a:pt x="230" y="50"/>
                </a:cubicBezTo>
                <a:close/>
                <a:moveTo>
                  <a:pt x="236" y="43"/>
                </a:moveTo>
                <a:cubicBezTo>
                  <a:pt x="237" y="45"/>
                  <a:pt x="238" y="46"/>
                  <a:pt x="241" y="46"/>
                </a:cubicBezTo>
                <a:cubicBezTo>
                  <a:pt x="240" y="44"/>
                  <a:pt x="238" y="42"/>
                  <a:pt x="236" y="43"/>
                </a:cubicBezTo>
                <a:close/>
                <a:moveTo>
                  <a:pt x="191" y="75"/>
                </a:moveTo>
                <a:cubicBezTo>
                  <a:pt x="188" y="77"/>
                  <a:pt x="180" y="81"/>
                  <a:pt x="184" y="86"/>
                </a:cubicBezTo>
                <a:cubicBezTo>
                  <a:pt x="198" y="73"/>
                  <a:pt x="213" y="62"/>
                  <a:pt x="228" y="50"/>
                </a:cubicBezTo>
                <a:cubicBezTo>
                  <a:pt x="228" y="48"/>
                  <a:pt x="228" y="45"/>
                  <a:pt x="226" y="43"/>
                </a:cubicBezTo>
                <a:cubicBezTo>
                  <a:pt x="215" y="53"/>
                  <a:pt x="202" y="65"/>
                  <a:pt x="191" y="75"/>
                </a:cubicBezTo>
                <a:close/>
                <a:moveTo>
                  <a:pt x="213" y="48"/>
                </a:moveTo>
                <a:cubicBezTo>
                  <a:pt x="215" y="47"/>
                  <a:pt x="215" y="48"/>
                  <a:pt x="217" y="48"/>
                </a:cubicBezTo>
                <a:cubicBezTo>
                  <a:pt x="218" y="47"/>
                  <a:pt x="220" y="47"/>
                  <a:pt x="220" y="45"/>
                </a:cubicBezTo>
                <a:cubicBezTo>
                  <a:pt x="217" y="45"/>
                  <a:pt x="214" y="46"/>
                  <a:pt x="213" y="48"/>
                </a:cubicBezTo>
                <a:close/>
                <a:moveTo>
                  <a:pt x="241" y="48"/>
                </a:moveTo>
                <a:cubicBezTo>
                  <a:pt x="243" y="49"/>
                  <a:pt x="245" y="50"/>
                  <a:pt x="247" y="51"/>
                </a:cubicBezTo>
                <a:cubicBezTo>
                  <a:pt x="247" y="50"/>
                  <a:pt x="248" y="50"/>
                  <a:pt x="248" y="49"/>
                </a:cubicBezTo>
                <a:cubicBezTo>
                  <a:pt x="246" y="48"/>
                  <a:pt x="243" y="47"/>
                  <a:pt x="241" y="48"/>
                </a:cubicBezTo>
                <a:close/>
                <a:moveTo>
                  <a:pt x="262" y="88"/>
                </a:moveTo>
                <a:cubicBezTo>
                  <a:pt x="261" y="81"/>
                  <a:pt x="262" y="81"/>
                  <a:pt x="258" y="77"/>
                </a:cubicBezTo>
                <a:cubicBezTo>
                  <a:pt x="248" y="69"/>
                  <a:pt x="239" y="60"/>
                  <a:pt x="230" y="52"/>
                </a:cubicBezTo>
                <a:cubicBezTo>
                  <a:pt x="230" y="52"/>
                  <a:pt x="230" y="51"/>
                  <a:pt x="230" y="51"/>
                </a:cubicBezTo>
                <a:cubicBezTo>
                  <a:pt x="221" y="58"/>
                  <a:pt x="211" y="67"/>
                  <a:pt x="201" y="75"/>
                </a:cubicBezTo>
                <a:cubicBezTo>
                  <a:pt x="198" y="77"/>
                  <a:pt x="193" y="81"/>
                  <a:pt x="193" y="83"/>
                </a:cubicBezTo>
                <a:cubicBezTo>
                  <a:pt x="192" y="85"/>
                  <a:pt x="193" y="89"/>
                  <a:pt x="193" y="92"/>
                </a:cubicBezTo>
                <a:cubicBezTo>
                  <a:pt x="194" y="105"/>
                  <a:pt x="195" y="119"/>
                  <a:pt x="197" y="132"/>
                </a:cubicBezTo>
                <a:cubicBezTo>
                  <a:pt x="219" y="132"/>
                  <a:pt x="242" y="130"/>
                  <a:pt x="265" y="129"/>
                </a:cubicBezTo>
                <a:cubicBezTo>
                  <a:pt x="264" y="116"/>
                  <a:pt x="263" y="101"/>
                  <a:pt x="262" y="88"/>
                </a:cubicBezTo>
                <a:close/>
                <a:moveTo>
                  <a:pt x="202" y="56"/>
                </a:moveTo>
                <a:cubicBezTo>
                  <a:pt x="203" y="56"/>
                  <a:pt x="203" y="58"/>
                  <a:pt x="204" y="58"/>
                </a:cubicBezTo>
                <a:cubicBezTo>
                  <a:pt x="207" y="57"/>
                  <a:pt x="210" y="54"/>
                  <a:pt x="211" y="53"/>
                </a:cubicBezTo>
                <a:cubicBezTo>
                  <a:pt x="208" y="54"/>
                  <a:pt x="205" y="54"/>
                  <a:pt x="202" y="56"/>
                </a:cubicBezTo>
                <a:close/>
                <a:moveTo>
                  <a:pt x="254" y="57"/>
                </a:moveTo>
                <a:cubicBezTo>
                  <a:pt x="253" y="56"/>
                  <a:pt x="253" y="55"/>
                  <a:pt x="254" y="55"/>
                </a:cubicBezTo>
                <a:cubicBezTo>
                  <a:pt x="253" y="53"/>
                  <a:pt x="248" y="53"/>
                  <a:pt x="246" y="53"/>
                </a:cubicBezTo>
                <a:cubicBezTo>
                  <a:pt x="248" y="55"/>
                  <a:pt x="250" y="57"/>
                  <a:pt x="254" y="57"/>
                </a:cubicBezTo>
                <a:close/>
                <a:moveTo>
                  <a:pt x="262" y="63"/>
                </a:moveTo>
                <a:cubicBezTo>
                  <a:pt x="262" y="62"/>
                  <a:pt x="261" y="62"/>
                  <a:pt x="262" y="61"/>
                </a:cubicBezTo>
                <a:cubicBezTo>
                  <a:pt x="260" y="58"/>
                  <a:pt x="254" y="60"/>
                  <a:pt x="252" y="59"/>
                </a:cubicBezTo>
                <a:cubicBezTo>
                  <a:pt x="255" y="61"/>
                  <a:pt x="259" y="63"/>
                  <a:pt x="262" y="63"/>
                </a:cubicBezTo>
                <a:close/>
                <a:moveTo>
                  <a:pt x="193" y="65"/>
                </a:moveTo>
                <a:cubicBezTo>
                  <a:pt x="196" y="67"/>
                  <a:pt x="202" y="62"/>
                  <a:pt x="201" y="61"/>
                </a:cubicBezTo>
                <a:cubicBezTo>
                  <a:pt x="199" y="63"/>
                  <a:pt x="194" y="62"/>
                  <a:pt x="193" y="65"/>
                </a:cubicBezTo>
                <a:close/>
                <a:moveTo>
                  <a:pt x="268" y="70"/>
                </a:moveTo>
                <a:cubicBezTo>
                  <a:pt x="269" y="68"/>
                  <a:pt x="267" y="67"/>
                  <a:pt x="267" y="66"/>
                </a:cubicBezTo>
                <a:cubicBezTo>
                  <a:pt x="264" y="66"/>
                  <a:pt x="261" y="65"/>
                  <a:pt x="259" y="65"/>
                </a:cubicBezTo>
                <a:cubicBezTo>
                  <a:pt x="261" y="67"/>
                  <a:pt x="264" y="69"/>
                  <a:pt x="268" y="70"/>
                </a:cubicBezTo>
                <a:close/>
                <a:moveTo>
                  <a:pt x="183" y="72"/>
                </a:moveTo>
                <a:cubicBezTo>
                  <a:pt x="188" y="73"/>
                  <a:pt x="190" y="72"/>
                  <a:pt x="193" y="70"/>
                </a:cubicBezTo>
                <a:cubicBezTo>
                  <a:pt x="193" y="69"/>
                  <a:pt x="193" y="69"/>
                  <a:pt x="192" y="68"/>
                </a:cubicBezTo>
                <a:cubicBezTo>
                  <a:pt x="187" y="70"/>
                  <a:pt x="184" y="68"/>
                  <a:pt x="183" y="72"/>
                </a:cubicBezTo>
                <a:close/>
                <a:moveTo>
                  <a:pt x="272" y="77"/>
                </a:moveTo>
                <a:cubicBezTo>
                  <a:pt x="273" y="77"/>
                  <a:pt x="274" y="75"/>
                  <a:pt x="274" y="74"/>
                </a:cubicBezTo>
                <a:cubicBezTo>
                  <a:pt x="271" y="74"/>
                  <a:pt x="269" y="72"/>
                  <a:pt x="267" y="72"/>
                </a:cubicBezTo>
                <a:cubicBezTo>
                  <a:pt x="269" y="74"/>
                  <a:pt x="270" y="76"/>
                  <a:pt x="272" y="77"/>
                </a:cubicBezTo>
                <a:close/>
                <a:moveTo>
                  <a:pt x="180" y="74"/>
                </a:moveTo>
                <a:cubicBezTo>
                  <a:pt x="177" y="76"/>
                  <a:pt x="178" y="80"/>
                  <a:pt x="181" y="81"/>
                </a:cubicBezTo>
                <a:cubicBezTo>
                  <a:pt x="182" y="78"/>
                  <a:pt x="185" y="77"/>
                  <a:pt x="187" y="75"/>
                </a:cubicBezTo>
                <a:cubicBezTo>
                  <a:pt x="184" y="75"/>
                  <a:pt x="182" y="75"/>
                  <a:pt x="180" y="74"/>
                </a:cubicBezTo>
                <a:close/>
                <a:moveTo>
                  <a:pt x="78" y="145"/>
                </a:moveTo>
                <a:cubicBezTo>
                  <a:pt x="76" y="145"/>
                  <a:pt x="75" y="143"/>
                  <a:pt x="72" y="144"/>
                </a:cubicBezTo>
                <a:cubicBezTo>
                  <a:pt x="69" y="145"/>
                  <a:pt x="71" y="150"/>
                  <a:pt x="71" y="152"/>
                </a:cubicBezTo>
                <a:cubicBezTo>
                  <a:pt x="67" y="152"/>
                  <a:pt x="65" y="155"/>
                  <a:pt x="64" y="158"/>
                </a:cubicBezTo>
                <a:cubicBezTo>
                  <a:pt x="65" y="161"/>
                  <a:pt x="69" y="161"/>
                  <a:pt x="69" y="165"/>
                </a:cubicBezTo>
                <a:cubicBezTo>
                  <a:pt x="65" y="167"/>
                  <a:pt x="59" y="165"/>
                  <a:pt x="58" y="171"/>
                </a:cubicBezTo>
                <a:cubicBezTo>
                  <a:pt x="57" y="172"/>
                  <a:pt x="59" y="173"/>
                  <a:pt x="58" y="175"/>
                </a:cubicBezTo>
                <a:cubicBezTo>
                  <a:pt x="48" y="167"/>
                  <a:pt x="37" y="189"/>
                  <a:pt x="45" y="193"/>
                </a:cubicBezTo>
                <a:cubicBezTo>
                  <a:pt x="47" y="192"/>
                  <a:pt x="48" y="192"/>
                  <a:pt x="50" y="193"/>
                </a:cubicBezTo>
                <a:cubicBezTo>
                  <a:pt x="52" y="188"/>
                  <a:pt x="63" y="189"/>
                  <a:pt x="62" y="194"/>
                </a:cubicBezTo>
                <a:cubicBezTo>
                  <a:pt x="60" y="192"/>
                  <a:pt x="55" y="189"/>
                  <a:pt x="53" y="194"/>
                </a:cubicBezTo>
                <a:cubicBezTo>
                  <a:pt x="53" y="195"/>
                  <a:pt x="55" y="196"/>
                  <a:pt x="53" y="197"/>
                </a:cubicBezTo>
                <a:cubicBezTo>
                  <a:pt x="51" y="198"/>
                  <a:pt x="49" y="194"/>
                  <a:pt x="46" y="194"/>
                </a:cubicBezTo>
                <a:cubicBezTo>
                  <a:pt x="41" y="196"/>
                  <a:pt x="37" y="207"/>
                  <a:pt x="45" y="210"/>
                </a:cubicBezTo>
                <a:cubicBezTo>
                  <a:pt x="45" y="211"/>
                  <a:pt x="45" y="211"/>
                  <a:pt x="45" y="212"/>
                </a:cubicBezTo>
                <a:cubicBezTo>
                  <a:pt x="37" y="212"/>
                  <a:pt x="35" y="224"/>
                  <a:pt x="44" y="224"/>
                </a:cubicBezTo>
                <a:cubicBezTo>
                  <a:pt x="43" y="227"/>
                  <a:pt x="40" y="227"/>
                  <a:pt x="39" y="230"/>
                </a:cubicBezTo>
                <a:cubicBezTo>
                  <a:pt x="39" y="236"/>
                  <a:pt x="39" y="242"/>
                  <a:pt x="43" y="245"/>
                </a:cubicBezTo>
                <a:cubicBezTo>
                  <a:pt x="45" y="247"/>
                  <a:pt x="48" y="245"/>
                  <a:pt x="52" y="247"/>
                </a:cubicBezTo>
                <a:cubicBezTo>
                  <a:pt x="50" y="250"/>
                  <a:pt x="47" y="252"/>
                  <a:pt x="49" y="257"/>
                </a:cubicBezTo>
                <a:cubicBezTo>
                  <a:pt x="52" y="260"/>
                  <a:pt x="55" y="257"/>
                  <a:pt x="58" y="258"/>
                </a:cubicBezTo>
                <a:cubicBezTo>
                  <a:pt x="58" y="261"/>
                  <a:pt x="55" y="260"/>
                  <a:pt x="54" y="262"/>
                </a:cubicBezTo>
                <a:cubicBezTo>
                  <a:pt x="50" y="266"/>
                  <a:pt x="53" y="274"/>
                  <a:pt x="58" y="276"/>
                </a:cubicBezTo>
                <a:cubicBezTo>
                  <a:pt x="59" y="277"/>
                  <a:pt x="61" y="275"/>
                  <a:pt x="61" y="277"/>
                </a:cubicBezTo>
                <a:cubicBezTo>
                  <a:pt x="58" y="288"/>
                  <a:pt x="71" y="298"/>
                  <a:pt x="79" y="290"/>
                </a:cubicBezTo>
                <a:cubicBezTo>
                  <a:pt x="81" y="292"/>
                  <a:pt x="81" y="295"/>
                  <a:pt x="84" y="295"/>
                </a:cubicBezTo>
                <a:cubicBezTo>
                  <a:pt x="89" y="296"/>
                  <a:pt x="89" y="290"/>
                  <a:pt x="89" y="286"/>
                </a:cubicBezTo>
                <a:cubicBezTo>
                  <a:pt x="92" y="286"/>
                  <a:pt x="94" y="288"/>
                  <a:pt x="97" y="288"/>
                </a:cubicBezTo>
                <a:cubicBezTo>
                  <a:pt x="98" y="287"/>
                  <a:pt x="98" y="284"/>
                  <a:pt x="100" y="284"/>
                </a:cubicBezTo>
                <a:cubicBezTo>
                  <a:pt x="101" y="287"/>
                  <a:pt x="105" y="289"/>
                  <a:pt x="108" y="288"/>
                </a:cubicBezTo>
                <a:cubicBezTo>
                  <a:pt x="111" y="288"/>
                  <a:pt x="110" y="285"/>
                  <a:pt x="111" y="283"/>
                </a:cubicBezTo>
                <a:cubicBezTo>
                  <a:pt x="115" y="284"/>
                  <a:pt x="116" y="288"/>
                  <a:pt x="120" y="286"/>
                </a:cubicBezTo>
                <a:cubicBezTo>
                  <a:pt x="116" y="278"/>
                  <a:pt x="112" y="268"/>
                  <a:pt x="102" y="266"/>
                </a:cubicBezTo>
                <a:cubicBezTo>
                  <a:pt x="97" y="266"/>
                  <a:pt x="93" y="267"/>
                  <a:pt x="88" y="268"/>
                </a:cubicBezTo>
                <a:cubicBezTo>
                  <a:pt x="89" y="271"/>
                  <a:pt x="87" y="274"/>
                  <a:pt x="84" y="274"/>
                </a:cubicBezTo>
                <a:cubicBezTo>
                  <a:pt x="88" y="285"/>
                  <a:pt x="71" y="287"/>
                  <a:pt x="70" y="279"/>
                </a:cubicBezTo>
                <a:cubicBezTo>
                  <a:pt x="73" y="283"/>
                  <a:pt x="82" y="284"/>
                  <a:pt x="82" y="277"/>
                </a:cubicBezTo>
                <a:cubicBezTo>
                  <a:pt x="82" y="275"/>
                  <a:pt x="81" y="275"/>
                  <a:pt x="80" y="273"/>
                </a:cubicBezTo>
                <a:cubicBezTo>
                  <a:pt x="89" y="273"/>
                  <a:pt x="85" y="262"/>
                  <a:pt x="79" y="261"/>
                </a:cubicBezTo>
                <a:cubicBezTo>
                  <a:pt x="80" y="259"/>
                  <a:pt x="84" y="257"/>
                  <a:pt x="85" y="254"/>
                </a:cubicBezTo>
                <a:cubicBezTo>
                  <a:pt x="85" y="252"/>
                  <a:pt x="84" y="251"/>
                  <a:pt x="83" y="249"/>
                </a:cubicBezTo>
                <a:cubicBezTo>
                  <a:pt x="79" y="249"/>
                  <a:pt x="78" y="246"/>
                  <a:pt x="76" y="243"/>
                </a:cubicBezTo>
                <a:cubicBezTo>
                  <a:pt x="69" y="251"/>
                  <a:pt x="59" y="233"/>
                  <a:pt x="69" y="230"/>
                </a:cubicBezTo>
                <a:cubicBezTo>
                  <a:pt x="66" y="235"/>
                  <a:pt x="66" y="243"/>
                  <a:pt x="73" y="244"/>
                </a:cubicBezTo>
                <a:cubicBezTo>
                  <a:pt x="75" y="243"/>
                  <a:pt x="75" y="240"/>
                  <a:pt x="77" y="240"/>
                </a:cubicBezTo>
                <a:cubicBezTo>
                  <a:pt x="79" y="242"/>
                  <a:pt x="79" y="244"/>
                  <a:pt x="81" y="247"/>
                </a:cubicBezTo>
                <a:cubicBezTo>
                  <a:pt x="84" y="246"/>
                  <a:pt x="85" y="248"/>
                  <a:pt x="88" y="246"/>
                </a:cubicBezTo>
                <a:cubicBezTo>
                  <a:pt x="90" y="245"/>
                  <a:pt x="89" y="242"/>
                  <a:pt x="90" y="242"/>
                </a:cubicBezTo>
                <a:cubicBezTo>
                  <a:pt x="92" y="242"/>
                  <a:pt x="92" y="245"/>
                  <a:pt x="95" y="245"/>
                </a:cubicBezTo>
                <a:cubicBezTo>
                  <a:pt x="100" y="243"/>
                  <a:pt x="96" y="237"/>
                  <a:pt x="97" y="235"/>
                </a:cubicBezTo>
                <a:cubicBezTo>
                  <a:pt x="101" y="237"/>
                  <a:pt x="99" y="244"/>
                  <a:pt x="96" y="247"/>
                </a:cubicBezTo>
                <a:cubicBezTo>
                  <a:pt x="99" y="250"/>
                  <a:pt x="103" y="252"/>
                  <a:pt x="106" y="255"/>
                </a:cubicBezTo>
                <a:cubicBezTo>
                  <a:pt x="109" y="256"/>
                  <a:pt x="113" y="262"/>
                  <a:pt x="116" y="258"/>
                </a:cubicBezTo>
                <a:cubicBezTo>
                  <a:pt x="116" y="253"/>
                  <a:pt x="113" y="248"/>
                  <a:pt x="110" y="244"/>
                </a:cubicBezTo>
                <a:cubicBezTo>
                  <a:pt x="102" y="238"/>
                  <a:pt x="100" y="228"/>
                  <a:pt x="94" y="220"/>
                </a:cubicBezTo>
                <a:cubicBezTo>
                  <a:pt x="91" y="221"/>
                  <a:pt x="88" y="219"/>
                  <a:pt x="87" y="216"/>
                </a:cubicBezTo>
                <a:cubicBezTo>
                  <a:pt x="85" y="217"/>
                  <a:pt x="85" y="218"/>
                  <a:pt x="84" y="219"/>
                </a:cubicBezTo>
                <a:cubicBezTo>
                  <a:pt x="79" y="217"/>
                  <a:pt x="78" y="215"/>
                  <a:pt x="77" y="210"/>
                </a:cubicBezTo>
                <a:cubicBezTo>
                  <a:pt x="78" y="210"/>
                  <a:pt x="77" y="208"/>
                  <a:pt x="79" y="208"/>
                </a:cubicBezTo>
                <a:cubicBezTo>
                  <a:pt x="78" y="212"/>
                  <a:pt x="80" y="216"/>
                  <a:pt x="84" y="216"/>
                </a:cubicBezTo>
                <a:cubicBezTo>
                  <a:pt x="85" y="216"/>
                  <a:pt x="84" y="213"/>
                  <a:pt x="86" y="213"/>
                </a:cubicBezTo>
                <a:cubicBezTo>
                  <a:pt x="89" y="213"/>
                  <a:pt x="89" y="219"/>
                  <a:pt x="93" y="219"/>
                </a:cubicBezTo>
                <a:cubicBezTo>
                  <a:pt x="94" y="219"/>
                  <a:pt x="93" y="217"/>
                  <a:pt x="94" y="218"/>
                </a:cubicBezTo>
                <a:cubicBezTo>
                  <a:pt x="96" y="217"/>
                  <a:pt x="95" y="219"/>
                  <a:pt x="97" y="219"/>
                </a:cubicBezTo>
                <a:cubicBezTo>
                  <a:pt x="103" y="218"/>
                  <a:pt x="100" y="211"/>
                  <a:pt x="98" y="207"/>
                </a:cubicBezTo>
                <a:cubicBezTo>
                  <a:pt x="100" y="206"/>
                  <a:pt x="101" y="207"/>
                  <a:pt x="102" y="207"/>
                </a:cubicBezTo>
                <a:cubicBezTo>
                  <a:pt x="104" y="210"/>
                  <a:pt x="108" y="211"/>
                  <a:pt x="112" y="212"/>
                </a:cubicBezTo>
                <a:cubicBezTo>
                  <a:pt x="113" y="211"/>
                  <a:pt x="110" y="209"/>
                  <a:pt x="111" y="208"/>
                </a:cubicBezTo>
                <a:cubicBezTo>
                  <a:pt x="115" y="208"/>
                  <a:pt x="115" y="211"/>
                  <a:pt x="118" y="212"/>
                </a:cubicBezTo>
                <a:cubicBezTo>
                  <a:pt x="123" y="212"/>
                  <a:pt x="128" y="205"/>
                  <a:pt x="127" y="199"/>
                </a:cubicBezTo>
                <a:cubicBezTo>
                  <a:pt x="127" y="198"/>
                  <a:pt x="124" y="199"/>
                  <a:pt x="124" y="198"/>
                </a:cubicBezTo>
                <a:cubicBezTo>
                  <a:pt x="128" y="195"/>
                  <a:pt x="135" y="194"/>
                  <a:pt x="135" y="188"/>
                </a:cubicBezTo>
                <a:cubicBezTo>
                  <a:pt x="135" y="187"/>
                  <a:pt x="133" y="186"/>
                  <a:pt x="134" y="184"/>
                </a:cubicBezTo>
                <a:cubicBezTo>
                  <a:pt x="132" y="182"/>
                  <a:pt x="128" y="183"/>
                  <a:pt x="126" y="183"/>
                </a:cubicBezTo>
                <a:cubicBezTo>
                  <a:pt x="127" y="181"/>
                  <a:pt x="128" y="180"/>
                  <a:pt x="128" y="179"/>
                </a:cubicBezTo>
                <a:cubicBezTo>
                  <a:pt x="128" y="175"/>
                  <a:pt x="123" y="174"/>
                  <a:pt x="121" y="175"/>
                </a:cubicBezTo>
                <a:cubicBezTo>
                  <a:pt x="124" y="170"/>
                  <a:pt x="133" y="176"/>
                  <a:pt x="130" y="181"/>
                </a:cubicBezTo>
                <a:cubicBezTo>
                  <a:pt x="140" y="181"/>
                  <a:pt x="138" y="196"/>
                  <a:pt x="129" y="197"/>
                </a:cubicBezTo>
                <a:cubicBezTo>
                  <a:pt x="130" y="205"/>
                  <a:pt x="125" y="213"/>
                  <a:pt x="118" y="214"/>
                </a:cubicBezTo>
                <a:cubicBezTo>
                  <a:pt x="116" y="231"/>
                  <a:pt x="124" y="246"/>
                  <a:pt x="130" y="259"/>
                </a:cubicBezTo>
                <a:cubicBezTo>
                  <a:pt x="131" y="257"/>
                  <a:pt x="130" y="255"/>
                  <a:pt x="133" y="254"/>
                </a:cubicBezTo>
                <a:cubicBezTo>
                  <a:pt x="135" y="254"/>
                  <a:pt x="135" y="255"/>
                  <a:pt x="136" y="255"/>
                </a:cubicBezTo>
                <a:cubicBezTo>
                  <a:pt x="139" y="253"/>
                  <a:pt x="139" y="249"/>
                  <a:pt x="139" y="244"/>
                </a:cubicBezTo>
                <a:cubicBezTo>
                  <a:pt x="140" y="245"/>
                  <a:pt x="145" y="246"/>
                  <a:pt x="148" y="245"/>
                </a:cubicBezTo>
                <a:cubicBezTo>
                  <a:pt x="150" y="242"/>
                  <a:pt x="150" y="239"/>
                  <a:pt x="149" y="234"/>
                </a:cubicBezTo>
                <a:cubicBezTo>
                  <a:pt x="144" y="238"/>
                  <a:pt x="136" y="239"/>
                  <a:pt x="130" y="235"/>
                </a:cubicBezTo>
                <a:cubicBezTo>
                  <a:pt x="130" y="230"/>
                  <a:pt x="123" y="229"/>
                  <a:pt x="124" y="224"/>
                </a:cubicBezTo>
                <a:cubicBezTo>
                  <a:pt x="124" y="218"/>
                  <a:pt x="135" y="222"/>
                  <a:pt x="138" y="220"/>
                </a:cubicBezTo>
                <a:cubicBezTo>
                  <a:pt x="136" y="211"/>
                  <a:pt x="147" y="211"/>
                  <a:pt x="154" y="210"/>
                </a:cubicBezTo>
                <a:cubicBezTo>
                  <a:pt x="154" y="207"/>
                  <a:pt x="157" y="203"/>
                  <a:pt x="159" y="201"/>
                </a:cubicBezTo>
                <a:cubicBezTo>
                  <a:pt x="158" y="195"/>
                  <a:pt x="155" y="192"/>
                  <a:pt x="151" y="191"/>
                </a:cubicBezTo>
                <a:cubicBezTo>
                  <a:pt x="149" y="191"/>
                  <a:pt x="149" y="193"/>
                  <a:pt x="146" y="193"/>
                </a:cubicBezTo>
                <a:cubicBezTo>
                  <a:pt x="148" y="187"/>
                  <a:pt x="148" y="181"/>
                  <a:pt x="144" y="177"/>
                </a:cubicBezTo>
                <a:cubicBezTo>
                  <a:pt x="143" y="177"/>
                  <a:pt x="142" y="179"/>
                  <a:pt x="141" y="178"/>
                </a:cubicBezTo>
                <a:cubicBezTo>
                  <a:pt x="145" y="172"/>
                  <a:pt x="139" y="167"/>
                  <a:pt x="133" y="168"/>
                </a:cubicBezTo>
                <a:cubicBezTo>
                  <a:pt x="135" y="163"/>
                  <a:pt x="139" y="158"/>
                  <a:pt x="136" y="152"/>
                </a:cubicBezTo>
                <a:cubicBezTo>
                  <a:pt x="132" y="149"/>
                  <a:pt x="130" y="146"/>
                  <a:pt x="126" y="146"/>
                </a:cubicBezTo>
                <a:cubicBezTo>
                  <a:pt x="121" y="145"/>
                  <a:pt x="118" y="150"/>
                  <a:pt x="113" y="151"/>
                </a:cubicBezTo>
                <a:cubicBezTo>
                  <a:pt x="115" y="146"/>
                  <a:pt x="113" y="143"/>
                  <a:pt x="110" y="142"/>
                </a:cubicBezTo>
                <a:cubicBezTo>
                  <a:pt x="109" y="142"/>
                  <a:pt x="108" y="143"/>
                  <a:pt x="107" y="143"/>
                </a:cubicBezTo>
                <a:cubicBezTo>
                  <a:pt x="106" y="141"/>
                  <a:pt x="106" y="137"/>
                  <a:pt x="103" y="136"/>
                </a:cubicBezTo>
                <a:cubicBezTo>
                  <a:pt x="100" y="136"/>
                  <a:pt x="100" y="138"/>
                  <a:pt x="97" y="137"/>
                </a:cubicBezTo>
                <a:cubicBezTo>
                  <a:pt x="97" y="132"/>
                  <a:pt x="95" y="130"/>
                  <a:pt x="93" y="127"/>
                </a:cubicBezTo>
                <a:cubicBezTo>
                  <a:pt x="82" y="126"/>
                  <a:pt x="78" y="137"/>
                  <a:pt x="78" y="145"/>
                </a:cubicBezTo>
                <a:close/>
                <a:moveTo>
                  <a:pt x="202" y="138"/>
                </a:moveTo>
                <a:cubicBezTo>
                  <a:pt x="210" y="138"/>
                  <a:pt x="217" y="138"/>
                  <a:pt x="224" y="138"/>
                </a:cubicBezTo>
                <a:cubicBezTo>
                  <a:pt x="232" y="138"/>
                  <a:pt x="238" y="137"/>
                  <a:pt x="244" y="136"/>
                </a:cubicBezTo>
                <a:cubicBezTo>
                  <a:pt x="249" y="136"/>
                  <a:pt x="253" y="136"/>
                  <a:pt x="259" y="135"/>
                </a:cubicBezTo>
                <a:cubicBezTo>
                  <a:pt x="260" y="135"/>
                  <a:pt x="266" y="136"/>
                  <a:pt x="266" y="133"/>
                </a:cubicBezTo>
                <a:cubicBezTo>
                  <a:pt x="265" y="131"/>
                  <a:pt x="261" y="132"/>
                  <a:pt x="259" y="132"/>
                </a:cubicBezTo>
                <a:cubicBezTo>
                  <a:pt x="257" y="132"/>
                  <a:pt x="252" y="132"/>
                  <a:pt x="248" y="133"/>
                </a:cubicBezTo>
                <a:cubicBezTo>
                  <a:pt x="231" y="134"/>
                  <a:pt x="216" y="134"/>
                  <a:pt x="196" y="134"/>
                </a:cubicBezTo>
                <a:cubicBezTo>
                  <a:pt x="193" y="139"/>
                  <a:pt x="197" y="139"/>
                  <a:pt x="202" y="138"/>
                </a:cubicBezTo>
                <a:close/>
                <a:moveTo>
                  <a:pt x="235" y="153"/>
                </a:moveTo>
                <a:cubicBezTo>
                  <a:pt x="239" y="154"/>
                  <a:pt x="242" y="154"/>
                  <a:pt x="245" y="155"/>
                </a:cubicBezTo>
                <a:cubicBezTo>
                  <a:pt x="245" y="154"/>
                  <a:pt x="247" y="153"/>
                  <a:pt x="246" y="151"/>
                </a:cubicBezTo>
                <a:cubicBezTo>
                  <a:pt x="242" y="150"/>
                  <a:pt x="239" y="148"/>
                  <a:pt x="235" y="146"/>
                </a:cubicBezTo>
                <a:cubicBezTo>
                  <a:pt x="234" y="147"/>
                  <a:pt x="234" y="151"/>
                  <a:pt x="235" y="153"/>
                </a:cubicBezTo>
                <a:close/>
                <a:moveTo>
                  <a:pt x="222" y="150"/>
                </a:moveTo>
                <a:cubicBezTo>
                  <a:pt x="222" y="152"/>
                  <a:pt x="223" y="153"/>
                  <a:pt x="222" y="155"/>
                </a:cubicBezTo>
                <a:cubicBezTo>
                  <a:pt x="226" y="155"/>
                  <a:pt x="230" y="153"/>
                  <a:pt x="232" y="153"/>
                </a:cubicBezTo>
                <a:cubicBezTo>
                  <a:pt x="232" y="150"/>
                  <a:pt x="233" y="149"/>
                  <a:pt x="231" y="147"/>
                </a:cubicBezTo>
                <a:cubicBezTo>
                  <a:pt x="229" y="150"/>
                  <a:pt x="225" y="148"/>
                  <a:pt x="222" y="150"/>
                </a:cubicBezTo>
                <a:close/>
                <a:moveTo>
                  <a:pt x="218" y="157"/>
                </a:moveTo>
                <a:cubicBezTo>
                  <a:pt x="217" y="159"/>
                  <a:pt x="218" y="160"/>
                  <a:pt x="217" y="162"/>
                </a:cubicBezTo>
                <a:cubicBezTo>
                  <a:pt x="221" y="161"/>
                  <a:pt x="223" y="160"/>
                  <a:pt x="227" y="159"/>
                </a:cubicBezTo>
                <a:cubicBezTo>
                  <a:pt x="227" y="157"/>
                  <a:pt x="231" y="157"/>
                  <a:pt x="230" y="155"/>
                </a:cubicBezTo>
                <a:cubicBezTo>
                  <a:pt x="226" y="157"/>
                  <a:pt x="223" y="157"/>
                  <a:pt x="218" y="157"/>
                </a:cubicBezTo>
                <a:close/>
                <a:moveTo>
                  <a:pt x="258" y="164"/>
                </a:moveTo>
                <a:cubicBezTo>
                  <a:pt x="258" y="161"/>
                  <a:pt x="257" y="159"/>
                  <a:pt x="255" y="159"/>
                </a:cubicBezTo>
                <a:cubicBezTo>
                  <a:pt x="249" y="160"/>
                  <a:pt x="245" y="157"/>
                  <a:pt x="239" y="156"/>
                </a:cubicBezTo>
                <a:cubicBezTo>
                  <a:pt x="244" y="162"/>
                  <a:pt x="249" y="163"/>
                  <a:pt x="258" y="164"/>
                </a:cubicBezTo>
                <a:close/>
                <a:moveTo>
                  <a:pt x="131" y="233"/>
                </a:moveTo>
                <a:cubicBezTo>
                  <a:pt x="133" y="235"/>
                  <a:pt x="137" y="235"/>
                  <a:pt x="139" y="236"/>
                </a:cubicBezTo>
                <a:cubicBezTo>
                  <a:pt x="146" y="234"/>
                  <a:pt x="150" y="231"/>
                  <a:pt x="155" y="229"/>
                </a:cubicBezTo>
                <a:cubicBezTo>
                  <a:pt x="159" y="226"/>
                  <a:pt x="163" y="223"/>
                  <a:pt x="167" y="221"/>
                </a:cubicBezTo>
                <a:cubicBezTo>
                  <a:pt x="172" y="217"/>
                  <a:pt x="176" y="214"/>
                  <a:pt x="181" y="210"/>
                </a:cubicBezTo>
                <a:cubicBezTo>
                  <a:pt x="188" y="206"/>
                  <a:pt x="194" y="202"/>
                  <a:pt x="200" y="197"/>
                </a:cubicBezTo>
                <a:cubicBezTo>
                  <a:pt x="213" y="187"/>
                  <a:pt x="223" y="176"/>
                  <a:pt x="234" y="165"/>
                </a:cubicBezTo>
                <a:cubicBezTo>
                  <a:pt x="233" y="163"/>
                  <a:pt x="233" y="158"/>
                  <a:pt x="232" y="157"/>
                </a:cubicBezTo>
                <a:cubicBezTo>
                  <a:pt x="201" y="185"/>
                  <a:pt x="170" y="212"/>
                  <a:pt x="131" y="233"/>
                </a:cubicBezTo>
                <a:close/>
                <a:moveTo>
                  <a:pt x="285" y="196"/>
                </a:moveTo>
                <a:cubicBezTo>
                  <a:pt x="267" y="184"/>
                  <a:pt x="252" y="170"/>
                  <a:pt x="236" y="157"/>
                </a:cubicBezTo>
                <a:cubicBezTo>
                  <a:pt x="236" y="156"/>
                  <a:pt x="235" y="157"/>
                  <a:pt x="235" y="157"/>
                </a:cubicBezTo>
                <a:cubicBezTo>
                  <a:pt x="235" y="162"/>
                  <a:pt x="236" y="163"/>
                  <a:pt x="236" y="167"/>
                </a:cubicBezTo>
                <a:cubicBezTo>
                  <a:pt x="239" y="170"/>
                  <a:pt x="242" y="173"/>
                  <a:pt x="244" y="175"/>
                </a:cubicBezTo>
                <a:cubicBezTo>
                  <a:pt x="247" y="178"/>
                  <a:pt x="251" y="180"/>
                  <a:pt x="254" y="183"/>
                </a:cubicBezTo>
                <a:cubicBezTo>
                  <a:pt x="256" y="184"/>
                  <a:pt x="258" y="187"/>
                  <a:pt x="259" y="188"/>
                </a:cubicBezTo>
                <a:cubicBezTo>
                  <a:pt x="264" y="192"/>
                  <a:pt x="269" y="196"/>
                  <a:pt x="274" y="199"/>
                </a:cubicBezTo>
                <a:cubicBezTo>
                  <a:pt x="288" y="211"/>
                  <a:pt x="303" y="223"/>
                  <a:pt x="320" y="230"/>
                </a:cubicBezTo>
                <a:cubicBezTo>
                  <a:pt x="323" y="229"/>
                  <a:pt x="324" y="226"/>
                  <a:pt x="324" y="223"/>
                </a:cubicBezTo>
                <a:cubicBezTo>
                  <a:pt x="319" y="218"/>
                  <a:pt x="313" y="215"/>
                  <a:pt x="307" y="211"/>
                </a:cubicBezTo>
                <a:cubicBezTo>
                  <a:pt x="300" y="206"/>
                  <a:pt x="292" y="200"/>
                  <a:pt x="285" y="198"/>
                </a:cubicBezTo>
                <a:cubicBezTo>
                  <a:pt x="285" y="197"/>
                  <a:pt x="285" y="197"/>
                  <a:pt x="285" y="196"/>
                </a:cubicBezTo>
                <a:close/>
                <a:moveTo>
                  <a:pt x="222" y="164"/>
                </a:moveTo>
                <a:cubicBezTo>
                  <a:pt x="222" y="163"/>
                  <a:pt x="222" y="163"/>
                  <a:pt x="221" y="163"/>
                </a:cubicBezTo>
                <a:cubicBezTo>
                  <a:pt x="217" y="164"/>
                  <a:pt x="215" y="164"/>
                  <a:pt x="209" y="164"/>
                </a:cubicBezTo>
                <a:cubicBezTo>
                  <a:pt x="209" y="166"/>
                  <a:pt x="207" y="168"/>
                  <a:pt x="206" y="170"/>
                </a:cubicBezTo>
                <a:cubicBezTo>
                  <a:pt x="211" y="168"/>
                  <a:pt x="218" y="167"/>
                  <a:pt x="222" y="164"/>
                </a:cubicBezTo>
                <a:close/>
                <a:moveTo>
                  <a:pt x="269" y="171"/>
                </a:moveTo>
                <a:cubicBezTo>
                  <a:pt x="268" y="168"/>
                  <a:pt x="267" y="166"/>
                  <a:pt x="265" y="165"/>
                </a:cubicBezTo>
                <a:cubicBezTo>
                  <a:pt x="261" y="167"/>
                  <a:pt x="253" y="166"/>
                  <a:pt x="248" y="164"/>
                </a:cubicBezTo>
                <a:cubicBezTo>
                  <a:pt x="252" y="170"/>
                  <a:pt x="260" y="171"/>
                  <a:pt x="269" y="171"/>
                </a:cubicBezTo>
                <a:close/>
                <a:moveTo>
                  <a:pt x="234" y="168"/>
                </a:moveTo>
                <a:cubicBezTo>
                  <a:pt x="223" y="181"/>
                  <a:pt x="209" y="193"/>
                  <a:pt x="196" y="203"/>
                </a:cubicBezTo>
                <a:cubicBezTo>
                  <a:pt x="191" y="207"/>
                  <a:pt x="186" y="209"/>
                  <a:pt x="181" y="213"/>
                </a:cubicBezTo>
                <a:cubicBezTo>
                  <a:pt x="171" y="220"/>
                  <a:pt x="161" y="228"/>
                  <a:pt x="151" y="233"/>
                </a:cubicBezTo>
                <a:cubicBezTo>
                  <a:pt x="161" y="269"/>
                  <a:pt x="169" y="296"/>
                  <a:pt x="174" y="336"/>
                </a:cubicBezTo>
                <a:cubicBezTo>
                  <a:pt x="183" y="334"/>
                  <a:pt x="191" y="330"/>
                  <a:pt x="202" y="328"/>
                </a:cubicBezTo>
                <a:cubicBezTo>
                  <a:pt x="201" y="325"/>
                  <a:pt x="200" y="323"/>
                  <a:pt x="200" y="322"/>
                </a:cubicBezTo>
                <a:cubicBezTo>
                  <a:pt x="201" y="321"/>
                  <a:pt x="202" y="320"/>
                  <a:pt x="202" y="319"/>
                </a:cubicBezTo>
                <a:cubicBezTo>
                  <a:pt x="203" y="318"/>
                  <a:pt x="202" y="315"/>
                  <a:pt x="203" y="314"/>
                </a:cubicBezTo>
                <a:cubicBezTo>
                  <a:pt x="204" y="311"/>
                  <a:pt x="209" y="310"/>
                  <a:pt x="210" y="307"/>
                </a:cubicBezTo>
                <a:cubicBezTo>
                  <a:pt x="210" y="306"/>
                  <a:pt x="210" y="302"/>
                  <a:pt x="209" y="299"/>
                </a:cubicBezTo>
                <a:cubicBezTo>
                  <a:pt x="209" y="288"/>
                  <a:pt x="208" y="273"/>
                  <a:pt x="206" y="258"/>
                </a:cubicBezTo>
                <a:cubicBezTo>
                  <a:pt x="206" y="253"/>
                  <a:pt x="206" y="245"/>
                  <a:pt x="204" y="241"/>
                </a:cubicBezTo>
                <a:cubicBezTo>
                  <a:pt x="203" y="238"/>
                  <a:pt x="200" y="237"/>
                  <a:pt x="200" y="234"/>
                </a:cubicBezTo>
                <a:cubicBezTo>
                  <a:pt x="201" y="232"/>
                  <a:pt x="203" y="230"/>
                  <a:pt x="206" y="229"/>
                </a:cubicBezTo>
                <a:cubicBezTo>
                  <a:pt x="213" y="226"/>
                  <a:pt x="224" y="227"/>
                  <a:pt x="235" y="226"/>
                </a:cubicBezTo>
                <a:cubicBezTo>
                  <a:pt x="245" y="226"/>
                  <a:pt x="259" y="227"/>
                  <a:pt x="267" y="228"/>
                </a:cubicBezTo>
                <a:cubicBezTo>
                  <a:pt x="270" y="231"/>
                  <a:pt x="268" y="237"/>
                  <a:pt x="264" y="238"/>
                </a:cubicBezTo>
                <a:cubicBezTo>
                  <a:pt x="264" y="263"/>
                  <a:pt x="261" y="287"/>
                  <a:pt x="259" y="308"/>
                </a:cubicBezTo>
                <a:cubicBezTo>
                  <a:pt x="265" y="311"/>
                  <a:pt x="268" y="320"/>
                  <a:pt x="265" y="325"/>
                </a:cubicBezTo>
                <a:cubicBezTo>
                  <a:pt x="272" y="328"/>
                  <a:pt x="277" y="333"/>
                  <a:pt x="285" y="335"/>
                </a:cubicBezTo>
                <a:cubicBezTo>
                  <a:pt x="285" y="335"/>
                  <a:pt x="285" y="337"/>
                  <a:pt x="287" y="336"/>
                </a:cubicBezTo>
                <a:cubicBezTo>
                  <a:pt x="290" y="325"/>
                  <a:pt x="290" y="317"/>
                  <a:pt x="292" y="306"/>
                </a:cubicBezTo>
                <a:cubicBezTo>
                  <a:pt x="295" y="279"/>
                  <a:pt x="299" y="249"/>
                  <a:pt x="302" y="223"/>
                </a:cubicBezTo>
                <a:cubicBezTo>
                  <a:pt x="278" y="206"/>
                  <a:pt x="255" y="188"/>
                  <a:pt x="234" y="168"/>
                </a:cubicBezTo>
                <a:close/>
                <a:moveTo>
                  <a:pt x="195" y="174"/>
                </a:moveTo>
                <a:cubicBezTo>
                  <a:pt x="194" y="176"/>
                  <a:pt x="194" y="178"/>
                  <a:pt x="193" y="180"/>
                </a:cubicBezTo>
                <a:cubicBezTo>
                  <a:pt x="203" y="181"/>
                  <a:pt x="209" y="174"/>
                  <a:pt x="214" y="169"/>
                </a:cubicBezTo>
                <a:cubicBezTo>
                  <a:pt x="208" y="172"/>
                  <a:pt x="202" y="173"/>
                  <a:pt x="195" y="174"/>
                </a:cubicBezTo>
                <a:close/>
                <a:moveTo>
                  <a:pt x="280" y="181"/>
                </a:moveTo>
                <a:cubicBezTo>
                  <a:pt x="280" y="179"/>
                  <a:pt x="281" y="177"/>
                  <a:pt x="280" y="175"/>
                </a:cubicBezTo>
                <a:cubicBezTo>
                  <a:pt x="271" y="175"/>
                  <a:pt x="266" y="172"/>
                  <a:pt x="259" y="173"/>
                </a:cubicBezTo>
                <a:cubicBezTo>
                  <a:pt x="264" y="177"/>
                  <a:pt x="272" y="179"/>
                  <a:pt x="280" y="181"/>
                </a:cubicBezTo>
                <a:close/>
                <a:moveTo>
                  <a:pt x="295" y="186"/>
                </a:moveTo>
                <a:cubicBezTo>
                  <a:pt x="290" y="180"/>
                  <a:pt x="274" y="184"/>
                  <a:pt x="268" y="181"/>
                </a:cubicBezTo>
                <a:cubicBezTo>
                  <a:pt x="274" y="187"/>
                  <a:pt x="284" y="192"/>
                  <a:pt x="295" y="190"/>
                </a:cubicBezTo>
                <a:cubicBezTo>
                  <a:pt x="294" y="190"/>
                  <a:pt x="295" y="187"/>
                  <a:pt x="295" y="186"/>
                </a:cubicBezTo>
                <a:close/>
                <a:moveTo>
                  <a:pt x="183" y="184"/>
                </a:moveTo>
                <a:cubicBezTo>
                  <a:pt x="184" y="187"/>
                  <a:pt x="184" y="188"/>
                  <a:pt x="184" y="190"/>
                </a:cubicBezTo>
                <a:cubicBezTo>
                  <a:pt x="190" y="188"/>
                  <a:pt x="199" y="186"/>
                  <a:pt x="201" y="181"/>
                </a:cubicBezTo>
                <a:cubicBezTo>
                  <a:pt x="197" y="183"/>
                  <a:pt x="188" y="183"/>
                  <a:pt x="183" y="184"/>
                </a:cubicBezTo>
                <a:close/>
                <a:moveTo>
                  <a:pt x="182" y="197"/>
                </a:moveTo>
                <a:cubicBezTo>
                  <a:pt x="184" y="195"/>
                  <a:pt x="187" y="194"/>
                  <a:pt x="189" y="191"/>
                </a:cubicBezTo>
                <a:cubicBezTo>
                  <a:pt x="189" y="191"/>
                  <a:pt x="193" y="189"/>
                  <a:pt x="191" y="189"/>
                </a:cubicBezTo>
                <a:cubicBezTo>
                  <a:pt x="187" y="191"/>
                  <a:pt x="179" y="193"/>
                  <a:pt x="174" y="192"/>
                </a:cubicBezTo>
                <a:cubicBezTo>
                  <a:pt x="173" y="194"/>
                  <a:pt x="172" y="195"/>
                  <a:pt x="172" y="197"/>
                </a:cubicBezTo>
                <a:cubicBezTo>
                  <a:pt x="175" y="199"/>
                  <a:pt x="178" y="196"/>
                  <a:pt x="182" y="197"/>
                </a:cubicBezTo>
                <a:close/>
                <a:moveTo>
                  <a:pt x="307" y="201"/>
                </a:moveTo>
                <a:cubicBezTo>
                  <a:pt x="308" y="187"/>
                  <a:pt x="291" y="196"/>
                  <a:pt x="282" y="191"/>
                </a:cubicBezTo>
                <a:cubicBezTo>
                  <a:pt x="288" y="198"/>
                  <a:pt x="297" y="199"/>
                  <a:pt x="307" y="201"/>
                </a:cubicBezTo>
                <a:close/>
                <a:moveTo>
                  <a:pt x="159" y="203"/>
                </a:moveTo>
                <a:cubicBezTo>
                  <a:pt x="158" y="206"/>
                  <a:pt x="157" y="207"/>
                  <a:pt x="156" y="209"/>
                </a:cubicBezTo>
                <a:cubicBezTo>
                  <a:pt x="161" y="210"/>
                  <a:pt x="165" y="206"/>
                  <a:pt x="171" y="206"/>
                </a:cubicBezTo>
                <a:cubicBezTo>
                  <a:pt x="172" y="204"/>
                  <a:pt x="174" y="203"/>
                  <a:pt x="176" y="202"/>
                </a:cubicBezTo>
                <a:cubicBezTo>
                  <a:pt x="176" y="200"/>
                  <a:pt x="179" y="199"/>
                  <a:pt x="178" y="199"/>
                </a:cubicBezTo>
                <a:cubicBezTo>
                  <a:pt x="172" y="201"/>
                  <a:pt x="164" y="203"/>
                  <a:pt x="159" y="203"/>
                </a:cubicBezTo>
                <a:close/>
                <a:moveTo>
                  <a:pt x="300" y="204"/>
                </a:moveTo>
                <a:cubicBezTo>
                  <a:pt x="307" y="205"/>
                  <a:pt x="312" y="209"/>
                  <a:pt x="319" y="209"/>
                </a:cubicBezTo>
                <a:cubicBezTo>
                  <a:pt x="319" y="207"/>
                  <a:pt x="319" y="204"/>
                  <a:pt x="317" y="203"/>
                </a:cubicBezTo>
                <a:cubicBezTo>
                  <a:pt x="316" y="203"/>
                  <a:pt x="314" y="203"/>
                  <a:pt x="313" y="203"/>
                </a:cubicBezTo>
                <a:cubicBezTo>
                  <a:pt x="308" y="203"/>
                  <a:pt x="300" y="201"/>
                  <a:pt x="296" y="201"/>
                </a:cubicBezTo>
                <a:cubicBezTo>
                  <a:pt x="298" y="202"/>
                  <a:pt x="299" y="203"/>
                  <a:pt x="300" y="204"/>
                </a:cubicBezTo>
                <a:close/>
                <a:moveTo>
                  <a:pt x="102" y="218"/>
                </a:moveTo>
                <a:cubicBezTo>
                  <a:pt x="105" y="222"/>
                  <a:pt x="106" y="233"/>
                  <a:pt x="112" y="234"/>
                </a:cubicBezTo>
                <a:cubicBezTo>
                  <a:pt x="111" y="228"/>
                  <a:pt x="109" y="222"/>
                  <a:pt x="111" y="214"/>
                </a:cubicBezTo>
                <a:cubicBezTo>
                  <a:pt x="106" y="214"/>
                  <a:pt x="103" y="211"/>
                  <a:pt x="101" y="208"/>
                </a:cubicBezTo>
                <a:cubicBezTo>
                  <a:pt x="102" y="212"/>
                  <a:pt x="104" y="215"/>
                  <a:pt x="102" y="218"/>
                </a:cubicBezTo>
                <a:close/>
                <a:moveTo>
                  <a:pt x="141" y="214"/>
                </a:moveTo>
                <a:cubicBezTo>
                  <a:pt x="141" y="216"/>
                  <a:pt x="139" y="217"/>
                  <a:pt x="140" y="220"/>
                </a:cubicBezTo>
                <a:cubicBezTo>
                  <a:pt x="150" y="219"/>
                  <a:pt x="159" y="215"/>
                  <a:pt x="165" y="209"/>
                </a:cubicBezTo>
                <a:cubicBezTo>
                  <a:pt x="158" y="212"/>
                  <a:pt x="149" y="212"/>
                  <a:pt x="141" y="214"/>
                </a:cubicBezTo>
                <a:close/>
                <a:moveTo>
                  <a:pt x="324" y="220"/>
                </a:moveTo>
                <a:cubicBezTo>
                  <a:pt x="326" y="217"/>
                  <a:pt x="328" y="216"/>
                  <a:pt x="326" y="213"/>
                </a:cubicBezTo>
                <a:cubicBezTo>
                  <a:pt x="320" y="214"/>
                  <a:pt x="313" y="210"/>
                  <a:pt x="308" y="209"/>
                </a:cubicBezTo>
                <a:cubicBezTo>
                  <a:pt x="313" y="213"/>
                  <a:pt x="319" y="216"/>
                  <a:pt x="324" y="220"/>
                </a:cubicBezTo>
                <a:close/>
                <a:moveTo>
                  <a:pt x="112" y="214"/>
                </a:moveTo>
                <a:cubicBezTo>
                  <a:pt x="110" y="219"/>
                  <a:pt x="113" y="226"/>
                  <a:pt x="114" y="231"/>
                </a:cubicBezTo>
                <a:cubicBezTo>
                  <a:pt x="116" y="239"/>
                  <a:pt x="109" y="237"/>
                  <a:pt x="107" y="233"/>
                </a:cubicBezTo>
                <a:cubicBezTo>
                  <a:pt x="104" y="229"/>
                  <a:pt x="103" y="223"/>
                  <a:pt x="101" y="220"/>
                </a:cubicBezTo>
                <a:cubicBezTo>
                  <a:pt x="99" y="220"/>
                  <a:pt x="98" y="221"/>
                  <a:pt x="97" y="221"/>
                </a:cubicBezTo>
                <a:cubicBezTo>
                  <a:pt x="100" y="228"/>
                  <a:pt x="105" y="234"/>
                  <a:pt x="109" y="241"/>
                </a:cubicBezTo>
                <a:cubicBezTo>
                  <a:pt x="114" y="243"/>
                  <a:pt x="122" y="258"/>
                  <a:pt x="116" y="262"/>
                </a:cubicBezTo>
                <a:cubicBezTo>
                  <a:pt x="105" y="260"/>
                  <a:pt x="99" y="250"/>
                  <a:pt x="91" y="245"/>
                </a:cubicBezTo>
                <a:cubicBezTo>
                  <a:pt x="91" y="247"/>
                  <a:pt x="89" y="247"/>
                  <a:pt x="89" y="248"/>
                </a:cubicBezTo>
                <a:cubicBezTo>
                  <a:pt x="92" y="252"/>
                  <a:pt x="99" y="254"/>
                  <a:pt x="98" y="258"/>
                </a:cubicBezTo>
                <a:cubicBezTo>
                  <a:pt x="96" y="264"/>
                  <a:pt x="89" y="259"/>
                  <a:pt x="83" y="260"/>
                </a:cubicBezTo>
                <a:cubicBezTo>
                  <a:pt x="84" y="262"/>
                  <a:pt x="87" y="263"/>
                  <a:pt x="87" y="266"/>
                </a:cubicBezTo>
                <a:cubicBezTo>
                  <a:pt x="99" y="263"/>
                  <a:pt x="108" y="264"/>
                  <a:pt x="115" y="271"/>
                </a:cubicBezTo>
                <a:cubicBezTo>
                  <a:pt x="120" y="280"/>
                  <a:pt x="125" y="291"/>
                  <a:pt x="127" y="300"/>
                </a:cubicBezTo>
                <a:cubicBezTo>
                  <a:pt x="131" y="304"/>
                  <a:pt x="132" y="310"/>
                  <a:pt x="138" y="313"/>
                </a:cubicBezTo>
                <a:cubicBezTo>
                  <a:pt x="136" y="305"/>
                  <a:pt x="134" y="296"/>
                  <a:pt x="132" y="287"/>
                </a:cubicBezTo>
                <a:cubicBezTo>
                  <a:pt x="129" y="288"/>
                  <a:pt x="123" y="284"/>
                  <a:pt x="126" y="281"/>
                </a:cubicBezTo>
                <a:cubicBezTo>
                  <a:pt x="124" y="280"/>
                  <a:pt x="123" y="278"/>
                  <a:pt x="122" y="276"/>
                </a:cubicBezTo>
                <a:cubicBezTo>
                  <a:pt x="124" y="275"/>
                  <a:pt x="126" y="274"/>
                  <a:pt x="128" y="274"/>
                </a:cubicBezTo>
                <a:cubicBezTo>
                  <a:pt x="127" y="272"/>
                  <a:pt x="128" y="271"/>
                  <a:pt x="128" y="269"/>
                </a:cubicBezTo>
                <a:cubicBezTo>
                  <a:pt x="129" y="269"/>
                  <a:pt x="131" y="270"/>
                  <a:pt x="132" y="269"/>
                </a:cubicBezTo>
                <a:cubicBezTo>
                  <a:pt x="129" y="267"/>
                  <a:pt x="129" y="265"/>
                  <a:pt x="128" y="262"/>
                </a:cubicBezTo>
                <a:cubicBezTo>
                  <a:pt x="121" y="248"/>
                  <a:pt x="114" y="231"/>
                  <a:pt x="115" y="213"/>
                </a:cubicBezTo>
                <a:cubicBezTo>
                  <a:pt x="114" y="212"/>
                  <a:pt x="114" y="214"/>
                  <a:pt x="112" y="214"/>
                </a:cubicBezTo>
                <a:close/>
                <a:moveTo>
                  <a:pt x="126" y="223"/>
                </a:moveTo>
                <a:cubicBezTo>
                  <a:pt x="126" y="227"/>
                  <a:pt x="128" y="229"/>
                  <a:pt x="131" y="230"/>
                </a:cubicBezTo>
                <a:cubicBezTo>
                  <a:pt x="138" y="227"/>
                  <a:pt x="144" y="224"/>
                  <a:pt x="149" y="220"/>
                </a:cubicBezTo>
                <a:cubicBezTo>
                  <a:pt x="141" y="223"/>
                  <a:pt x="134" y="222"/>
                  <a:pt x="126" y="223"/>
                </a:cubicBezTo>
                <a:close/>
                <a:moveTo>
                  <a:pt x="239" y="228"/>
                </a:moveTo>
                <a:cubicBezTo>
                  <a:pt x="231" y="229"/>
                  <a:pt x="218" y="229"/>
                  <a:pt x="210" y="231"/>
                </a:cubicBezTo>
                <a:cubicBezTo>
                  <a:pt x="207" y="231"/>
                  <a:pt x="202" y="232"/>
                  <a:pt x="203" y="236"/>
                </a:cubicBezTo>
                <a:cubicBezTo>
                  <a:pt x="208" y="234"/>
                  <a:pt x="215" y="233"/>
                  <a:pt x="223" y="233"/>
                </a:cubicBezTo>
                <a:cubicBezTo>
                  <a:pt x="238" y="232"/>
                  <a:pt x="252" y="234"/>
                  <a:pt x="266" y="234"/>
                </a:cubicBezTo>
                <a:cubicBezTo>
                  <a:pt x="267" y="233"/>
                  <a:pt x="265" y="231"/>
                  <a:pt x="266" y="229"/>
                </a:cubicBezTo>
                <a:cubicBezTo>
                  <a:pt x="257" y="229"/>
                  <a:pt x="247" y="228"/>
                  <a:pt x="239" y="228"/>
                </a:cubicBezTo>
                <a:close/>
                <a:moveTo>
                  <a:pt x="206" y="239"/>
                </a:moveTo>
                <a:cubicBezTo>
                  <a:pt x="210" y="260"/>
                  <a:pt x="210" y="287"/>
                  <a:pt x="212" y="307"/>
                </a:cubicBezTo>
                <a:cubicBezTo>
                  <a:pt x="218" y="307"/>
                  <a:pt x="228" y="306"/>
                  <a:pt x="234" y="306"/>
                </a:cubicBezTo>
                <a:cubicBezTo>
                  <a:pt x="233" y="283"/>
                  <a:pt x="234" y="256"/>
                  <a:pt x="233" y="235"/>
                </a:cubicBezTo>
                <a:cubicBezTo>
                  <a:pt x="223" y="236"/>
                  <a:pt x="212" y="234"/>
                  <a:pt x="206" y="239"/>
                </a:cubicBezTo>
                <a:close/>
                <a:moveTo>
                  <a:pt x="236" y="235"/>
                </a:moveTo>
                <a:cubicBezTo>
                  <a:pt x="236" y="260"/>
                  <a:pt x="236" y="283"/>
                  <a:pt x="236" y="306"/>
                </a:cubicBezTo>
                <a:cubicBezTo>
                  <a:pt x="244" y="307"/>
                  <a:pt x="249" y="305"/>
                  <a:pt x="257" y="307"/>
                </a:cubicBezTo>
                <a:cubicBezTo>
                  <a:pt x="259" y="297"/>
                  <a:pt x="257" y="285"/>
                  <a:pt x="261" y="274"/>
                </a:cubicBezTo>
                <a:cubicBezTo>
                  <a:pt x="260" y="262"/>
                  <a:pt x="262" y="246"/>
                  <a:pt x="261" y="236"/>
                </a:cubicBezTo>
                <a:cubicBezTo>
                  <a:pt x="253" y="236"/>
                  <a:pt x="244" y="235"/>
                  <a:pt x="236" y="235"/>
                </a:cubicBezTo>
                <a:close/>
                <a:moveTo>
                  <a:pt x="303" y="238"/>
                </a:moveTo>
                <a:cubicBezTo>
                  <a:pt x="304" y="239"/>
                  <a:pt x="306" y="241"/>
                  <a:pt x="308" y="240"/>
                </a:cubicBezTo>
                <a:cubicBezTo>
                  <a:pt x="309" y="237"/>
                  <a:pt x="304" y="237"/>
                  <a:pt x="303" y="237"/>
                </a:cubicBezTo>
                <a:cubicBezTo>
                  <a:pt x="304" y="237"/>
                  <a:pt x="302" y="238"/>
                  <a:pt x="303" y="238"/>
                </a:cubicBezTo>
                <a:close/>
                <a:moveTo>
                  <a:pt x="302" y="247"/>
                </a:moveTo>
                <a:cubicBezTo>
                  <a:pt x="306" y="251"/>
                  <a:pt x="311" y="254"/>
                  <a:pt x="315" y="258"/>
                </a:cubicBezTo>
                <a:cubicBezTo>
                  <a:pt x="320" y="263"/>
                  <a:pt x="325" y="269"/>
                  <a:pt x="332" y="272"/>
                </a:cubicBezTo>
                <a:cubicBezTo>
                  <a:pt x="333" y="271"/>
                  <a:pt x="334" y="270"/>
                  <a:pt x="335" y="269"/>
                </a:cubicBezTo>
                <a:cubicBezTo>
                  <a:pt x="323" y="260"/>
                  <a:pt x="311" y="251"/>
                  <a:pt x="302" y="241"/>
                </a:cubicBezTo>
                <a:cubicBezTo>
                  <a:pt x="303" y="243"/>
                  <a:pt x="301" y="245"/>
                  <a:pt x="302" y="247"/>
                </a:cubicBezTo>
                <a:close/>
                <a:moveTo>
                  <a:pt x="315" y="247"/>
                </a:moveTo>
                <a:cubicBezTo>
                  <a:pt x="316" y="247"/>
                  <a:pt x="316" y="246"/>
                  <a:pt x="316" y="245"/>
                </a:cubicBezTo>
                <a:cubicBezTo>
                  <a:pt x="312" y="245"/>
                  <a:pt x="310" y="243"/>
                  <a:pt x="307" y="242"/>
                </a:cubicBezTo>
                <a:cubicBezTo>
                  <a:pt x="309" y="245"/>
                  <a:pt x="311" y="247"/>
                  <a:pt x="315" y="247"/>
                </a:cubicBezTo>
                <a:close/>
                <a:moveTo>
                  <a:pt x="141" y="247"/>
                </a:moveTo>
                <a:cubicBezTo>
                  <a:pt x="142" y="252"/>
                  <a:pt x="139" y="258"/>
                  <a:pt x="134" y="257"/>
                </a:cubicBezTo>
                <a:cubicBezTo>
                  <a:pt x="133" y="259"/>
                  <a:pt x="132" y="260"/>
                  <a:pt x="130" y="261"/>
                </a:cubicBezTo>
                <a:cubicBezTo>
                  <a:pt x="130" y="264"/>
                  <a:pt x="133" y="266"/>
                  <a:pt x="132" y="269"/>
                </a:cubicBezTo>
                <a:cubicBezTo>
                  <a:pt x="134" y="269"/>
                  <a:pt x="135" y="268"/>
                  <a:pt x="136" y="268"/>
                </a:cubicBezTo>
                <a:cubicBezTo>
                  <a:pt x="136" y="267"/>
                  <a:pt x="135" y="266"/>
                  <a:pt x="135" y="264"/>
                </a:cubicBezTo>
                <a:cubicBezTo>
                  <a:pt x="137" y="262"/>
                  <a:pt x="143" y="263"/>
                  <a:pt x="143" y="262"/>
                </a:cubicBezTo>
                <a:cubicBezTo>
                  <a:pt x="137" y="261"/>
                  <a:pt x="142" y="253"/>
                  <a:pt x="146" y="256"/>
                </a:cubicBezTo>
                <a:cubicBezTo>
                  <a:pt x="145" y="252"/>
                  <a:pt x="149" y="250"/>
                  <a:pt x="153" y="249"/>
                </a:cubicBezTo>
                <a:cubicBezTo>
                  <a:pt x="153" y="247"/>
                  <a:pt x="151" y="245"/>
                  <a:pt x="151" y="243"/>
                </a:cubicBezTo>
                <a:cubicBezTo>
                  <a:pt x="150" y="246"/>
                  <a:pt x="145" y="248"/>
                  <a:pt x="141" y="247"/>
                </a:cubicBezTo>
                <a:close/>
                <a:moveTo>
                  <a:pt x="85" y="258"/>
                </a:moveTo>
                <a:cubicBezTo>
                  <a:pt x="89" y="259"/>
                  <a:pt x="92" y="259"/>
                  <a:pt x="95" y="259"/>
                </a:cubicBezTo>
                <a:cubicBezTo>
                  <a:pt x="95" y="256"/>
                  <a:pt x="93" y="254"/>
                  <a:pt x="92" y="253"/>
                </a:cubicBezTo>
                <a:cubicBezTo>
                  <a:pt x="90" y="252"/>
                  <a:pt x="88" y="250"/>
                  <a:pt x="86" y="249"/>
                </a:cubicBezTo>
                <a:cubicBezTo>
                  <a:pt x="86" y="249"/>
                  <a:pt x="86" y="249"/>
                  <a:pt x="85" y="249"/>
                </a:cubicBezTo>
                <a:cubicBezTo>
                  <a:pt x="87" y="252"/>
                  <a:pt x="87" y="256"/>
                  <a:pt x="85" y="258"/>
                </a:cubicBezTo>
                <a:close/>
                <a:moveTo>
                  <a:pt x="313" y="326"/>
                </a:moveTo>
                <a:cubicBezTo>
                  <a:pt x="314" y="325"/>
                  <a:pt x="315" y="322"/>
                  <a:pt x="315" y="322"/>
                </a:cubicBezTo>
                <a:cubicBezTo>
                  <a:pt x="318" y="307"/>
                  <a:pt x="326" y="290"/>
                  <a:pt x="329" y="274"/>
                </a:cubicBezTo>
                <a:cubicBezTo>
                  <a:pt x="319" y="266"/>
                  <a:pt x="311" y="257"/>
                  <a:pt x="301" y="249"/>
                </a:cubicBezTo>
                <a:cubicBezTo>
                  <a:pt x="299" y="277"/>
                  <a:pt x="295" y="303"/>
                  <a:pt x="291" y="333"/>
                </a:cubicBezTo>
                <a:cubicBezTo>
                  <a:pt x="297" y="335"/>
                  <a:pt x="302" y="338"/>
                  <a:pt x="309" y="340"/>
                </a:cubicBezTo>
                <a:cubicBezTo>
                  <a:pt x="313" y="337"/>
                  <a:pt x="312" y="331"/>
                  <a:pt x="313" y="326"/>
                </a:cubicBezTo>
                <a:close/>
                <a:moveTo>
                  <a:pt x="322" y="253"/>
                </a:moveTo>
                <a:cubicBezTo>
                  <a:pt x="322" y="252"/>
                  <a:pt x="323" y="251"/>
                  <a:pt x="322" y="251"/>
                </a:cubicBezTo>
                <a:cubicBezTo>
                  <a:pt x="320" y="251"/>
                  <a:pt x="317" y="250"/>
                  <a:pt x="315" y="250"/>
                </a:cubicBezTo>
                <a:cubicBezTo>
                  <a:pt x="317" y="251"/>
                  <a:pt x="320" y="252"/>
                  <a:pt x="322" y="253"/>
                </a:cubicBezTo>
                <a:close/>
                <a:moveTo>
                  <a:pt x="148" y="253"/>
                </a:moveTo>
                <a:cubicBezTo>
                  <a:pt x="149" y="254"/>
                  <a:pt x="149" y="255"/>
                  <a:pt x="149" y="255"/>
                </a:cubicBezTo>
                <a:cubicBezTo>
                  <a:pt x="151" y="256"/>
                  <a:pt x="151" y="253"/>
                  <a:pt x="153" y="254"/>
                </a:cubicBezTo>
                <a:cubicBezTo>
                  <a:pt x="153" y="254"/>
                  <a:pt x="153" y="255"/>
                  <a:pt x="153" y="255"/>
                </a:cubicBezTo>
                <a:cubicBezTo>
                  <a:pt x="157" y="251"/>
                  <a:pt x="150" y="250"/>
                  <a:pt x="148" y="253"/>
                </a:cubicBezTo>
                <a:close/>
                <a:moveTo>
                  <a:pt x="330" y="259"/>
                </a:moveTo>
                <a:cubicBezTo>
                  <a:pt x="330" y="258"/>
                  <a:pt x="330" y="256"/>
                  <a:pt x="329" y="255"/>
                </a:cubicBezTo>
                <a:cubicBezTo>
                  <a:pt x="326" y="255"/>
                  <a:pt x="325" y="256"/>
                  <a:pt x="322" y="255"/>
                </a:cubicBezTo>
                <a:cubicBezTo>
                  <a:pt x="324" y="258"/>
                  <a:pt x="327" y="258"/>
                  <a:pt x="330" y="259"/>
                </a:cubicBezTo>
                <a:close/>
                <a:moveTo>
                  <a:pt x="128" y="283"/>
                </a:moveTo>
                <a:cubicBezTo>
                  <a:pt x="129" y="285"/>
                  <a:pt x="132" y="283"/>
                  <a:pt x="133" y="283"/>
                </a:cubicBezTo>
                <a:cubicBezTo>
                  <a:pt x="144" y="278"/>
                  <a:pt x="150" y="269"/>
                  <a:pt x="156" y="261"/>
                </a:cubicBezTo>
                <a:cubicBezTo>
                  <a:pt x="155" y="260"/>
                  <a:pt x="157" y="257"/>
                  <a:pt x="154" y="256"/>
                </a:cubicBezTo>
                <a:cubicBezTo>
                  <a:pt x="148" y="267"/>
                  <a:pt x="137" y="274"/>
                  <a:pt x="128" y="283"/>
                </a:cubicBezTo>
                <a:close/>
                <a:moveTo>
                  <a:pt x="143" y="258"/>
                </a:moveTo>
                <a:cubicBezTo>
                  <a:pt x="142" y="260"/>
                  <a:pt x="144" y="260"/>
                  <a:pt x="144" y="262"/>
                </a:cubicBezTo>
                <a:cubicBezTo>
                  <a:pt x="146" y="261"/>
                  <a:pt x="150" y="259"/>
                  <a:pt x="150" y="257"/>
                </a:cubicBezTo>
                <a:cubicBezTo>
                  <a:pt x="148" y="258"/>
                  <a:pt x="146" y="258"/>
                  <a:pt x="143" y="258"/>
                </a:cubicBezTo>
                <a:close/>
                <a:moveTo>
                  <a:pt x="335" y="265"/>
                </a:moveTo>
                <a:cubicBezTo>
                  <a:pt x="336" y="264"/>
                  <a:pt x="336" y="263"/>
                  <a:pt x="336" y="262"/>
                </a:cubicBezTo>
                <a:cubicBezTo>
                  <a:pt x="333" y="262"/>
                  <a:pt x="331" y="261"/>
                  <a:pt x="329" y="261"/>
                </a:cubicBezTo>
                <a:cubicBezTo>
                  <a:pt x="331" y="263"/>
                  <a:pt x="332" y="265"/>
                  <a:pt x="335" y="265"/>
                </a:cubicBezTo>
                <a:close/>
                <a:moveTo>
                  <a:pt x="138" y="265"/>
                </a:moveTo>
                <a:cubicBezTo>
                  <a:pt x="138" y="266"/>
                  <a:pt x="138" y="267"/>
                  <a:pt x="139" y="268"/>
                </a:cubicBezTo>
                <a:cubicBezTo>
                  <a:pt x="140" y="267"/>
                  <a:pt x="142" y="266"/>
                  <a:pt x="143" y="267"/>
                </a:cubicBezTo>
                <a:cubicBezTo>
                  <a:pt x="143" y="266"/>
                  <a:pt x="146" y="263"/>
                  <a:pt x="145" y="264"/>
                </a:cubicBezTo>
                <a:cubicBezTo>
                  <a:pt x="143" y="264"/>
                  <a:pt x="141" y="265"/>
                  <a:pt x="138" y="265"/>
                </a:cubicBezTo>
                <a:close/>
                <a:moveTo>
                  <a:pt x="152" y="270"/>
                </a:moveTo>
                <a:cubicBezTo>
                  <a:pt x="150" y="272"/>
                  <a:pt x="149" y="275"/>
                  <a:pt x="147" y="276"/>
                </a:cubicBezTo>
                <a:cubicBezTo>
                  <a:pt x="143" y="280"/>
                  <a:pt x="139" y="282"/>
                  <a:pt x="134" y="286"/>
                </a:cubicBezTo>
                <a:cubicBezTo>
                  <a:pt x="135" y="292"/>
                  <a:pt x="137" y="298"/>
                  <a:pt x="138" y="304"/>
                </a:cubicBezTo>
                <a:cubicBezTo>
                  <a:pt x="141" y="317"/>
                  <a:pt x="144" y="330"/>
                  <a:pt x="150" y="338"/>
                </a:cubicBezTo>
                <a:cubicBezTo>
                  <a:pt x="156" y="334"/>
                  <a:pt x="164" y="330"/>
                  <a:pt x="170" y="325"/>
                </a:cubicBezTo>
                <a:cubicBezTo>
                  <a:pt x="167" y="303"/>
                  <a:pt x="161" y="281"/>
                  <a:pt x="157" y="264"/>
                </a:cubicBezTo>
                <a:cubicBezTo>
                  <a:pt x="156" y="266"/>
                  <a:pt x="154" y="268"/>
                  <a:pt x="152" y="270"/>
                </a:cubicBezTo>
                <a:close/>
                <a:moveTo>
                  <a:pt x="130" y="271"/>
                </a:moveTo>
                <a:cubicBezTo>
                  <a:pt x="130" y="272"/>
                  <a:pt x="130" y="273"/>
                  <a:pt x="130" y="274"/>
                </a:cubicBezTo>
                <a:cubicBezTo>
                  <a:pt x="133" y="273"/>
                  <a:pt x="141" y="272"/>
                  <a:pt x="140" y="269"/>
                </a:cubicBezTo>
                <a:cubicBezTo>
                  <a:pt x="136" y="271"/>
                  <a:pt x="133" y="271"/>
                  <a:pt x="130" y="271"/>
                </a:cubicBezTo>
                <a:close/>
                <a:moveTo>
                  <a:pt x="125" y="277"/>
                </a:moveTo>
                <a:cubicBezTo>
                  <a:pt x="126" y="278"/>
                  <a:pt x="127" y="279"/>
                  <a:pt x="128" y="279"/>
                </a:cubicBezTo>
                <a:cubicBezTo>
                  <a:pt x="129" y="278"/>
                  <a:pt x="133" y="277"/>
                  <a:pt x="132" y="275"/>
                </a:cubicBezTo>
                <a:cubicBezTo>
                  <a:pt x="131" y="276"/>
                  <a:pt x="127" y="276"/>
                  <a:pt x="125" y="277"/>
                </a:cubicBezTo>
                <a:close/>
                <a:moveTo>
                  <a:pt x="110" y="303"/>
                </a:moveTo>
                <a:cubicBezTo>
                  <a:pt x="112" y="302"/>
                  <a:pt x="113" y="303"/>
                  <a:pt x="115" y="303"/>
                </a:cubicBezTo>
                <a:cubicBezTo>
                  <a:pt x="115" y="301"/>
                  <a:pt x="116" y="300"/>
                  <a:pt x="116" y="298"/>
                </a:cubicBezTo>
                <a:cubicBezTo>
                  <a:pt x="114" y="298"/>
                  <a:pt x="113" y="297"/>
                  <a:pt x="111" y="296"/>
                </a:cubicBezTo>
                <a:cubicBezTo>
                  <a:pt x="110" y="298"/>
                  <a:pt x="110" y="300"/>
                  <a:pt x="110" y="303"/>
                </a:cubicBezTo>
                <a:close/>
                <a:moveTo>
                  <a:pt x="110" y="304"/>
                </a:moveTo>
                <a:cubicBezTo>
                  <a:pt x="110" y="309"/>
                  <a:pt x="110" y="310"/>
                  <a:pt x="110" y="314"/>
                </a:cubicBezTo>
                <a:cubicBezTo>
                  <a:pt x="113" y="316"/>
                  <a:pt x="118" y="316"/>
                  <a:pt x="120" y="312"/>
                </a:cubicBezTo>
                <a:cubicBezTo>
                  <a:pt x="119" y="310"/>
                  <a:pt x="118" y="309"/>
                  <a:pt x="120" y="307"/>
                </a:cubicBezTo>
                <a:cubicBezTo>
                  <a:pt x="122" y="308"/>
                  <a:pt x="123" y="308"/>
                  <a:pt x="125" y="309"/>
                </a:cubicBezTo>
                <a:cubicBezTo>
                  <a:pt x="126" y="308"/>
                  <a:pt x="127" y="307"/>
                  <a:pt x="127" y="305"/>
                </a:cubicBezTo>
                <a:cubicBezTo>
                  <a:pt x="125" y="303"/>
                  <a:pt x="121" y="299"/>
                  <a:pt x="117" y="300"/>
                </a:cubicBezTo>
                <a:cubicBezTo>
                  <a:pt x="118" y="304"/>
                  <a:pt x="114" y="306"/>
                  <a:pt x="110" y="304"/>
                </a:cubicBezTo>
                <a:close/>
                <a:moveTo>
                  <a:pt x="123" y="311"/>
                </a:moveTo>
                <a:cubicBezTo>
                  <a:pt x="126" y="315"/>
                  <a:pt x="128" y="321"/>
                  <a:pt x="132" y="324"/>
                </a:cubicBezTo>
                <a:cubicBezTo>
                  <a:pt x="129" y="321"/>
                  <a:pt x="130" y="316"/>
                  <a:pt x="134" y="313"/>
                </a:cubicBezTo>
                <a:cubicBezTo>
                  <a:pt x="132" y="311"/>
                  <a:pt x="131" y="308"/>
                  <a:pt x="129" y="307"/>
                </a:cubicBezTo>
                <a:cubicBezTo>
                  <a:pt x="128" y="310"/>
                  <a:pt x="126" y="311"/>
                  <a:pt x="123" y="311"/>
                </a:cubicBezTo>
                <a:close/>
                <a:moveTo>
                  <a:pt x="89" y="314"/>
                </a:moveTo>
                <a:cubicBezTo>
                  <a:pt x="93" y="314"/>
                  <a:pt x="95" y="314"/>
                  <a:pt x="96" y="310"/>
                </a:cubicBezTo>
                <a:cubicBezTo>
                  <a:pt x="94" y="309"/>
                  <a:pt x="92" y="309"/>
                  <a:pt x="90" y="308"/>
                </a:cubicBezTo>
                <a:cubicBezTo>
                  <a:pt x="89" y="310"/>
                  <a:pt x="90" y="312"/>
                  <a:pt x="89" y="314"/>
                </a:cubicBezTo>
                <a:close/>
                <a:moveTo>
                  <a:pt x="239" y="310"/>
                </a:moveTo>
                <a:cubicBezTo>
                  <a:pt x="230" y="310"/>
                  <a:pt x="221" y="308"/>
                  <a:pt x="215" y="309"/>
                </a:cubicBezTo>
                <a:cubicBezTo>
                  <a:pt x="210" y="310"/>
                  <a:pt x="204" y="314"/>
                  <a:pt x="205" y="318"/>
                </a:cubicBezTo>
                <a:cubicBezTo>
                  <a:pt x="224" y="315"/>
                  <a:pt x="242" y="318"/>
                  <a:pt x="263" y="316"/>
                </a:cubicBezTo>
                <a:cubicBezTo>
                  <a:pt x="260" y="307"/>
                  <a:pt x="248" y="310"/>
                  <a:pt x="239" y="310"/>
                </a:cubicBezTo>
                <a:close/>
                <a:moveTo>
                  <a:pt x="89" y="316"/>
                </a:moveTo>
                <a:cubicBezTo>
                  <a:pt x="88" y="320"/>
                  <a:pt x="87" y="326"/>
                  <a:pt x="90" y="329"/>
                </a:cubicBezTo>
                <a:cubicBezTo>
                  <a:pt x="96" y="330"/>
                  <a:pt x="98" y="325"/>
                  <a:pt x="97" y="321"/>
                </a:cubicBezTo>
                <a:cubicBezTo>
                  <a:pt x="99" y="320"/>
                  <a:pt x="101" y="322"/>
                  <a:pt x="103" y="321"/>
                </a:cubicBezTo>
                <a:cubicBezTo>
                  <a:pt x="107" y="317"/>
                  <a:pt x="103" y="312"/>
                  <a:pt x="98" y="311"/>
                </a:cubicBezTo>
                <a:cubicBezTo>
                  <a:pt x="97" y="315"/>
                  <a:pt x="93" y="317"/>
                  <a:pt x="89" y="316"/>
                </a:cubicBezTo>
                <a:close/>
                <a:moveTo>
                  <a:pt x="121" y="314"/>
                </a:moveTo>
                <a:cubicBezTo>
                  <a:pt x="120" y="316"/>
                  <a:pt x="118" y="317"/>
                  <a:pt x="115" y="318"/>
                </a:cubicBezTo>
                <a:cubicBezTo>
                  <a:pt x="113" y="318"/>
                  <a:pt x="110" y="316"/>
                  <a:pt x="109" y="317"/>
                </a:cubicBezTo>
                <a:cubicBezTo>
                  <a:pt x="113" y="324"/>
                  <a:pt x="121" y="331"/>
                  <a:pt x="125" y="339"/>
                </a:cubicBezTo>
                <a:cubicBezTo>
                  <a:pt x="127" y="336"/>
                  <a:pt x="131" y="339"/>
                  <a:pt x="133" y="338"/>
                </a:cubicBezTo>
                <a:cubicBezTo>
                  <a:pt x="127" y="336"/>
                  <a:pt x="125" y="329"/>
                  <a:pt x="130" y="325"/>
                </a:cubicBezTo>
                <a:cubicBezTo>
                  <a:pt x="127" y="321"/>
                  <a:pt x="126" y="316"/>
                  <a:pt x="121" y="314"/>
                </a:cubicBezTo>
                <a:close/>
                <a:moveTo>
                  <a:pt x="132" y="319"/>
                </a:moveTo>
                <a:cubicBezTo>
                  <a:pt x="132" y="321"/>
                  <a:pt x="135" y="322"/>
                  <a:pt x="136" y="324"/>
                </a:cubicBezTo>
                <a:cubicBezTo>
                  <a:pt x="136" y="326"/>
                  <a:pt x="133" y="325"/>
                  <a:pt x="132" y="326"/>
                </a:cubicBezTo>
                <a:cubicBezTo>
                  <a:pt x="133" y="327"/>
                  <a:pt x="134" y="327"/>
                  <a:pt x="134" y="329"/>
                </a:cubicBezTo>
                <a:cubicBezTo>
                  <a:pt x="132" y="329"/>
                  <a:pt x="131" y="328"/>
                  <a:pt x="130" y="327"/>
                </a:cubicBezTo>
                <a:cubicBezTo>
                  <a:pt x="126" y="333"/>
                  <a:pt x="135" y="334"/>
                  <a:pt x="136" y="338"/>
                </a:cubicBezTo>
                <a:cubicBezTo>
                  <a:pt x="134" y="342"/>
                  <a:pt x="130" y="338"/>
                  <a:pt x="127" y="340"/>
                </a:cubicBezTo>
                <a:cubicBezTo>
                  <a:pt x="127" y="343"/>
                  <a:pt x="128" y="343"/>
                  <a:pt x="129" y="345"/>
                </a:cubicBezTo>
                <a:cubicBezTo>
                  <a:pt x="127" y="346"/>
                  <a:pt x="124" y="345"/>
                  <a:pt x="122" y="347"/>
                </a:cubicBezTo>
                <a:cubicBezTo>
                  <a:pt x="122" y="351"/>
                  <a:pt x="124" y="353"/>
                  <a:pt x="127" y="355"/>
                </a:cubicBezTo>
                <a:cubicBezTo>
                  <a:pt x="126" y="356"/>
                  <a:pt x="125" y="357"/>
                  <a:pt x="125" y="359"/>
                </a:cubicBezTo>
                <a:cubicBezTo>
                  <a:pt x="131" y="361"/>
                  <a:pt x="131" y="353"/>
                  <a:pt x="132" y="351"/>
                </a:cubicBezTo>
                <a:cubicBezTo>
                  <a:pt x="135" y="352"/>
                  <a:pt x="141" y="352"/>
                  <a:pt x="141" y="349"/>
                </a:cubicBezTo>
                <a:cubicBezTo>
                  <a:pt x="141" y="347"/>
                  <a:pt x="138" y="347"/>
                  <a:pt x="139" y="345"/>
                </a:cubicBezTo>
                <a:cubicBezTo>
                  <a:pt x="142" y="345"/>
                  <a:pt x="143" y="346"/>
                  <a:pt x="145" y="345"/>
                </a:cubicBezTo>
                <a:cubicBezTo>
                  <a:pt x="148" y="339"/>
                  <a:pt x="143" y="334"/>
                  <a:pt x="142" y="327"/>
                </a:cubicBezTo>
                <a:cubicBezTo>
                  <a:pt x="140" y="327"/>
                  <a:pt x="139" y="328"/>
                  <a:pt x="139" y="330"/>
                </a:cubicBezTo>
                <a:cubicBezTo>
                  <a:pt x="139" y="331"/>
                  <a:pt x="143" y="333"/>
                  <a:pt x="140" y="334"/>
                </a:cubicBezTo>
                <a:cubicBezTo>
                  <a:pt x="136" y="333"/>
                  <a:pt x="136" y="325"/>
                  <a:pt x="141" y="325"/>
                </a:cubicBezTo>
                <a:cubicBezTo>
                  <a:pt x="141" y="322"/>
                  <a:pt x="139" y="319"/>
                  <a:pt x="139" y="316"/>
                </a:cubicBezTo>
                <a:cubicBezTo>
                  <a:pt x="136" y="314"/>
                  <a:pt x="133" y="317"/>
                  <a:pt x="132" y="319"/>
                </a:cubicBezTo>
                <a:close/>
                <a:moveTo>
                  <a:pt x="102" y="323"/>
                </a:moveTo>
                <a:cubicBezTo>
                  <a:pt x="108" y="332"/>
                  <a:pt x="113" y="342"/>
                  <a:pt x="121" y="349"/>
                </a:cubicBezTo>
                <a:cubicBezTo>
                  <a:pt x="120" y="346"/>
                  <a:pt x="122" y="344"/>
                  <a:pt x="126" y="344"/>
                </a:cubicBezTo>
                <a:cubicBezTo>
                  <a:pt x="125" y="342"/>
                  <a:pt x="123" y="341"/>
                  <a:pt x="122" y="340"/>
                </a:cubicBezTo>
                <a:cubicBezTo>
                  <a:pt x="122" y="339"/>
                  <a:pt x="123" y="339"/>
                  <a:pt x="122" y="339"/>
                </a:cubicBezTo>
                <a:cubicBezTo>
                  <a:pt x="121" y="335"/>
                  <a:pt x="116" y="330"/>
                  <a:pt x="113" y="327"/>
                </a:cubicBezTo>
                <a:cubicBezTo>
                  <a:pt x="111" y="323"/>
                  <a:pt x="109" y="320"/>
                  <a:pt x="107" y="317"/>
                </a:cubicBezTo>
                <a:cubicBezTo>
                  <a:pt x="106" y="320"/>
                  <a:pt x="106" y="324"/>
                  <a:pt x="102" y="323"/>
                </a:cubicBezTo>
                <a:close/>
                <a:moveTo>
                  <a:pt x="263" y="318"/>
                </a:moveTo>
                <a:cubicBezTo>
                  <a:pt x="263" y="318"/>
                  <a:pt x="263" y="318"/>
                  <a:pt x="262" y="318"/>
                </a:cubicBezTo>
                <a:cubicBezTo>
                  <a:pt x="251" y="319"/>
                  <a:pt x="242" y="319"/>
                  <a:pt x="231" y="319"/>
                </a:cubicBezTo>
                <a:cubicBezTo>
                  <a:pt x="221" y="318"/>
                  <a:pt x="212" y="320"/>
                  <a:pt x="203" y="320"/>
                </a:cubicBezTo>
                <a:cubicBezTo>
                  <a:pt x="203" y="323"/>
                  <a:pt x="203" y="326"/>
                  <a:pt x="204" y="327"/>
                </a:cubicBezTo>
                <a:cubicBezTo>
                  <a:pt x="224" y="328"/>
                  <a:pt x="244" y="325"/>
                  <a:pt x="263" y="324"/>
                </a:cubicBezTo>
                <a:cubicBezTo>
                  <a:pt x="264" y="323"/>
                  <a:pt x="264" y="319"/>
                  <a:pt x="263" y="318"/>
                </a:cubicBezTo>
                <a:close/>
                <a:moveTo>
                  <a:pt x="73" y="329"/>
                </a:moveTo>
                <a:cubicBezTo>
                  <a:pt x="75" y="329"/>
                  <a:pt x="78" y="328"/>
                  <a:pt x="78" y="325"/>
                </a:cubicBezTo>
                <a:cubicBezTo>
                  <a:pt x="76" y="324"/>
                  <a:pt x="74" y="324"/>
                  <a:pt x="72" y="323"/>
                </a:cubicBezTo>
                <a:cubicBezTo>
                  <a:pt x="72" y="325"/>
                  <a:pt x="71" y="328"/>
                  <a:pt x="73" y="329"/>
                </a:cubicBezTo>
                <a:close/>
                <a:moveTo>
                  <a:pt x="348" y="325"/>
                </a:moveTo>
                <a:cubicBezTo>
                  <a:pt x="350" y="329"/>
                  <a:pt x="346" y="330"/>
                  <a:pt x="346" y="332"/>
                </a:cubicBezTo>
                <a:cubicBezTo>
                  <a:pt x="346" y="331"/>
                  <a:pt x="347" y="334"/>
                  <a:pt x="347" y="334"/>
                </a:cubicBezTo>
                <a:cubicBezTo>
                  <a:pt x="347" y="335"/>
                  <a:pt x="346" y="335"/>
                  <a:pt x="347" y="336"/>
                </a:cubicBezTo>
                <a:cubicBezTo>
                  <a:pt x="352" y="335"/>
                  <a:pt x="356" y="338"/>
                  <a:pt x="357" y="342"/>
                </a:cubicBezTo>
                <a:cubicBezTo>
                  <a:pt x="365" y="337"/>
                  <a:pt x="372" y="347"/>
                  <a:pt x="365" y="352"/>
                </a:cubicBezTo>
                <a:cubicBezTo>
                  <a:pt x="368" y="353"/>
                  <a:pt x="369" y="357"/>
                  <a:pt x="367" y="360"/>
                </a:cubicBezTo>
                <a:cubicBezTo>
                  <a:pt x="369" y="363"/>
                  <a:pt x="374" y="364"/>
                  <a:pt x="373" y="358"/>
                </a:cubicBezTo>
                <a:cubicBezTo>
                  <a:pt x="372" y="357"/>
                  <a:pt x="371" y="357"/>
                  <a:pt x="370" y="356"/>
                </a:cubicBezTo>
                <a:cubicBezTo>
                  <a:pt x="373" y="354"/>
                  <a:pt x="370" y="352"/>
                  <a:pt x="370" y="350"/>
                </a:cubicBezTo>
                <a:cubicBezTo>
                  <a:pt x="372" y="347"/>
                  <a:pt x="375" y="346"/>
                  <a:pt x="375" y="343"/>
                </a:cubicBezTo>
                <a:cubicBezTo>
                  <a:pt x="376" y="336"/>
                  <a:pt x="370" y="337"/>
                  <a:pt x="366" y="337"/>
                </a:cubicBezTo>
                <a:cubicBezTo>
                  <a:pt x="366" y="336"/>
                  <a:pt x="367" y="334"/>
                  <a:pt x="366" y="333"/>
                </a:cubicBezTo>
                <a:cubicBezTo>
                  <a:pt x="364" y="331"/>
                  <a:pt x="361" y="333"/>
                  <a:pt x="358" y="332"/>
                </a:cubicBezTo>
                <a:cubicBezTo>
                  <a:pt x="358" y="330"/>
                  <a:pt x="359" y="329"/>
                  <a:pt x="360" y="327"/>
                </a:cubicBezTo>
                <a:cubicBezTo>
                  <a:pt x="358" y="323"/>
                  <a:pt x="351" y="322"/>
                  <a:pt x="348" y="325"/>
                </a:cubicBezTo>
                <a:close/>
                <a:moveTo>
                  <a:pt x="93" y="331"/>
                </a:moveTo>
                <a:cubicBezTo>
                  <a:pt x="99" y="341"/>
                  <a:pt x="107" y="351"/>
                  <a:pt x="114" y="361"/>
                </a:cubicBezTo>
                <a:cubicBezTo>
                  <a:pt x="118" y="359"/>
                  <a:pt x="123" y="358"/>
                  <a:pt x="123" y="354"/>
                </a:cubicBezTo>
                <a:cubicBezTo>
                  <a:pt x="122" y="354"/>
                  <a:pt x="122" y="355"/>
                  <a:pt x="121" y="355"/>
                </a:cubicBezTo>
                <a:cubicBezTo>
                  <a:pt x="114" y="345"/>
                  <a:pt x="107" y="334"/>
                  <a:pt x="99" y="324"/>
                </a:cubicBezTo>
                <a:cubicBezTo>
                  <a:pt x="98" y="328"/>
                  <a:pt x="97" y="331"/>
                  <a:pt x="93" y="331"/>
                </a:cubicBezTo>
                <a:close/>
                <a:moveTo>
                  <a:pt x="72" y="330"/>
                </a:moveTo>
                <a:cubicBezTo>
                  <a:pt x="72" y="336"/>
                  <a:pt x="70" y="338"/>
                  <a:pt x="71" y="342"/>
                </a:cubicBezTo>
                <a:cubicBezTo>
                  <a:pt x="76" y="342"/>
                  <a:pt x="78" y="337"/>
                  <a:pt x="79" y="334"/>
                </a:cubicBezTo>
                <a:cubicBezTo>
                  <a:pt x="81" y="334"/>
                  <a:pt x="82" y="336"/>
                  <a:pt x="84" y="336"/>
                </a:cubicBezTo>
                <a:cubicBezTo>
                  <a:pt x="87" y="334"/>
                  <a:pt x="88" y="331"/>
                  <a:pt x="88" y="328"/>
                </a:cubicBezTo>
                <a:cubicBezTo>
                  <a:pt x="86" y="328"/>
                  <a:pt x="83" y="326"/>
                  <a:pt x="80" y="325"/>
                </a:cubicBezTo>
                <a:cubicBezTo>
                  <a:pt x="79" y="329"/>
                  <a:pt x="77" y="331"/>
                  <a:pt x="72" y="330"/>
                </a:cubicBezTo>
                <a:close/>
                <a:moveTo>
                  <a:pt x="262" y="327"/>
                </a:moveTo>
                <a:cubicBezTo>
                  <a:pt x="257" y="327"/>
                  <a:pt x="251" y="328"/>
                  <a:pt x="246" y="328"/>
                </a:cubicBezTo>
                <a:cubicBezTo>
                  <a:pt x="231" y="328"/>
                  <a:pt x="217" y="331"/>
                  <a:pt x="203" y="329"/>
                </a:cubicBezTo>
                <a:cubicBezTo>
                  <a:pt x="195" y="332"/>
                  <a:pt x="186" y="334"/>
                  <a:pt x="179" y="337"/>
                </a:cubicBezTo>
                <a:cubicBezTo>
                  <a:pt x="210" y="335"/>
                  <a:pt x="246" y="337"/>
                  <a:pt x="281" y="336"/>
                </a:cubicBezTo>
                <a:cubicBezTo>
                  <a:pt x="274" y="334"/>
                  <a:pt x="269" y="328"/>
                  <a:pt x="262" y="327"/>
                </a:cubicBezTo>
                <a:close/>
                <a:moveTo>
                  <a:pt x="148" y="341"/>
                </a:moveTo>
                <a:cubicBezTo>
                  <a:pt x="148" y="343"/>
                  <a:pt x="147" y="348"/>
                  <a:pt x="143" y="347"/>
                </a:cubicBezTo>
                <a:cubicBezTo>
                  <a:pt x="144" y="352"/>
                  <a:pt x="138" y="355"/>
                  <a:pt x="134" y="354"/>
                </a:cubicBezTo>
                <a:cubicBezTo>
                  <a:pt x="132" y="358"/>
                  <a:pt x="131" y="362"/>
                  <a:pt x="125" y="362"/>
                </a:cubicBezTo>
                <a:cubicBezTo>
                  <a:pt x="124" y="361"/>
                  <a:pt x="124" y="360"/>
                  <a:pt x="123" y="360"/>
                </a:cubicBezTo>
                <a:cubicBezTo>
                  <a:pt x="120" y="361"/>
                  <a:pt x="117" y="362"/>
                  <a:pt x="114" y="363"/>
                </a:cubicBezTo>
                <a:cubicBezTo>
                  <a:pt x="111" y="370"/>
                  <a:pt x="105" y="375"/>
                  <a:pt x="97" y="375"/>
                </a:cubicBezTo>
                <a:cubicBezTo>
                  <a:pt x="96" y="373"/>
                  <a:pt x="95" y="372"/>
                  <a:pt x="93" y="371"/>
                </a:cubicBezTo>
                <a:cubicBezTo>
                  <a:pt x="93" y="371"/>
                  <a:pt x="91" y="374"/>
                  <a:pt x="89" y="374"/>
                </a:cubicBezTo>
                <a:cubicBezTo>
                  <a:pt x="100" y="386"/>
                  <a:pt x="112" y="396"/>
                  <a:pt x="124" y="406"/>
                </a:cubicBezTo>
                <a:cubicBezTo>
                  <a:pt x="127" y="406"/>
                  <a:pt x="128" y="407"/>
                  <a:pt x="131" y="407"/>
                </a:cubicBezTo>
                <a:cubicBezTo>
                  <a:pt x="130" y="406"/>
                  <a:pt x="131" y="405"/>
                  <a:pt x="131" y="404"/>
                </a:cubicBezTo>
                <a:cubicBezTo>
                  <a:pt x="137" y="396"/>
                  <a:pt x="140" y="388"/>
                  <a:pt x="147" y="382"/>
                </a:cubicBezTo>
                <a:cubicBezTo>
                  <a:pt x="158" y="373"/>
                  <a:pt x="172" y="367"/>
                  <a:pt x="174" y="351"/>
                </a:cubicBezTo>
                <a:cubicBezTo>
                  <a:pt x="166" y="350"/>
                  <a:pt x="166" y="339"/>
                  <a:pt x="171" y="336"/>
                </a:cubicBezTo>
                <a:cubicBezTo>
                  <a:pt x="170" y="333"/>
                  <a:pt x="171" y="329"/>
                  <a:pt x="169" y="328"/>
                </a:cubicBezTo>
                <a:cubicBezTo>
                  <a:pt x="163" y="333"/>
                  <a:pt x="155" y="338"/>
                  <a:pt x="148" y="341"/>
                </a:cubicBezTo>
                <a:close/>
                <a:moveTo>
                  <a:pt x="83" y="338"/>
                </a:moveTo>
                <a:cubicBezTo>
                  <a:pt x="90" y="349"/>
                  <a:pt x="98" y="359"/>
                  <a:pt x="107" y="369"/>
                </a:cubicBezTo>
                <a:cubicBezTo>
                  <a:pt x="109" y="368"/>
                  <a:pt x="110" y="365"/>
                  <a:pt x="111" y="363"/>
                </a:cubicBezTo>
                <a:cubicBezTo>
                  <a:pt x="105" y="352"/>
                  <a:pt x="97" y="342"/>
                  <a:pt x="89" y="332"/>
                </a:cubicBezTo>
                <a:cubicBezTo>
                  <a:pt x="89" y="336"/>
                  <a:pt x="86" y="338"/>
                  <a:pt x="83" y="338"/>
                </a:cubicBezTo>
                <a:close/>
                <a:moveTo>
                  <a:pt x="185" y="350"/>
                </a:moveTo>
                <a:cubicBezTo>
                  <a:pt x="198" y="351"/>
                  <a:pt x="209" y="352"/>
                  <a:pt x="221" y="351"/>
                </a:cubicBezTo>
                <a:cubicBezTo>
                  <a:pt x="240" y="350"/>
                  <a:pt x="259" y="352"/>
                  <a:pt x="280" y="350"/>
                </a:cubicBezTo>
                <a:cubicBezTo>
                  <a:pt x="285" y="350"/>
                  <a:pt x="292" y="348"/>
                  <a:pt x="292" y="344"/>
                </a:cubicBezTo>
                <a:cubicBezTo>
                  <a:pt x="293" y="336"/>
                  <a:pt x="280" y="339"/>
                  <a:pt x="274" y="339"/>
                </a:cubicBezTo>
                <a:cubicBezTo>
                  <a:pt x="261" y="339"/>
                  <a:pt x="252" y="339"/>
                  <a:pt x="239" y="339"/>
                </a:cubicBezTo>
                <a:cubicBezTo>
                  <a:pt x="229" y="339"/>
                  <a:pt x="220" y="338"/>
                  <a:pt x="211" y="339"/>
                </a:cubicBezTo>
                <a:cubicBezTo>
                  <a:pt x="207" y="339"/>
                  <a:pt x="204" y="338"/>
                  <a:pt x="201" y="338"/>
                </a:cubicBezTo>
                <a:cubicBezTo>
                  <a:pt x="189" y="338"/>
                  <a:pt x="178" y="339"/>
                  <a:pt x="171" y="340"/>
                </a:cubicBezTo>
                <a:cubicBezTo>
                  <a:pt x="166" y="348"/>
                  <a:pt x="177" y="349"/>
                  <a:pt x="185" y="350"/>
                </a:cubicBezTo>
                <a:close/>
                <a:moveTo>
                  <a:pt x="81" y="339"/>
                </a:moveTo>
                <a:cubicBezTo>
                  <a:pt x="81" y="339"/>
                  <a:pt x="81" y="339"/>
                  <a:pt x="80" y="339"/>
                </a:cubicBezTo>
                <a:cubicBezTo>
                  <a:pt x="80" y="339"/>
                  <a:pt x="80" y="339"/>
                  <a:pt x="80" y="339"/>
                </a:cubicBezTo>
                <a:cubicBezTo>
                  <a:pt x="78" y="341"/>
                  <a:pt x="76" y="345"/>
                  <a:pt x="73" y="344"/>
                </a:cubicBezTo>
                <a:cubicBezTo>
                  <a:pt x="76" y="350"/>
                  <a:pt x="85" y="357"/>
                  <a:pt x="91" y="364"/>
                </a:cubicBezTo>
                <a:cubicBezTo>
                  <a:pt x="94" y="368"/>
                  <a:pt x="98" y="374"/>
                  <a:pt x="105" y="371"/>
                </a:cubicBezTo>
                <a:cubicBezTo>
                  <a:pt x="98" y="361"/>
                  <a:pt x="88" y="351"/>
                  <a:pt x="81" y="339"/>
                </a:cubicBezTo>
                <a:close/>
                <a:moveTo>
                  <a:pt x="176" y="351"/>
                </a:moveTo>
                <a:cubicBezTo>
                  <a:pt x="176" y="357"/>
                  <a:pt x="172" y="363"/>
                  <a:pt x="170" y="367"/>
                </a:cubicBezTo>
                <a:cubicBezTo>
                  <a:pt x="165" y="374"/>
                  <a:pt x="156" y="378"/>
                  <a:pt x="150" y="383"/>
                </a:cubicBezTo>
                <a:cubicBezTo>
                  <a:pt x="141" y="389"/>
                  <a:pt x="137" y="399"/>
                  <a:pt x="132" y="408"/>
                </a:cubicBezTo>
                <a:cubicBezTo>
                  <a:pt x="138" y="409"/>
                  <a:pt x="144" y="409"/>
                  <a:pt x="150" y="410"/>
                </a:cubicBezTo>
                <a:cubicBezTo>
                  <a:pt x="153" y="410"/>
                  <a:pt x="156" y="412"/>
                  <a:pt x="159" y="412"/>
                </a:cubicBezTo>
                <a:cubicBezTo>
                  <a:pt x="168" y="414"/>
                  <a:pt x="177" y="415"/>
                  <a:pt x="187" y="416"/>
                </a:cubicBezTo>
                <a:cubicBezTo>
                  <a:pt x="205" y="417"/>
                  <a:pt x="224" y="419"/>
                  <a:pt x="242" y="419"/>
                </a:cubicBezTo>
                <a:cubicBezTo>
                  <a:pt x="247" y="419"/>
                  <a:pt x="252" y="418"/>
                  <a:pt x="257" y="418"/>
                </a:cubicBezTo>
                <a:cubicBezTo>
                  <a:pt x="265" y="417"/>
                  <a:pt x="274" y="418"/>
                  <a:pt x="283" y="416"/>
                </a:cubicBezTo>
                <a:cubicBezTo>
                  <a:pt x="288" y="416"/>
                  <a:pt x="293" y="415"/>
                  <a:pt x="297" y="414"/>
                </a:cubicBezTo>
                <a:cubicBezTo>
                  <a:pt x="302" y="414"/>
                  <a:pt x="307" y="414"/>
                  <a:pt x="311" y="412"/>
                </a:cubicBezTo>
                <a:cubicBezTo>
                  <a:pt x="317" y="410"/>
                  <a:pt x="322" y="407"/>
                  <a:pt x="328" y="403"/>
                </a:cubicBezTo>
                <a:cubicBezTo>
                  <a:pt x="333" y="400"/>
                  <a:pt x="339" y="398"/>
                  <a:pt x="343" y="394"/>
                </a:cubicBezTo>
                <a:cubicBezTo>
                  <a:pt x="327" y="378"/>
                  <a:pt x="290" y="379"/>
                  <a:pt x="285" y="352"/>
                </a:cubicBezTo>
                <a:cubicBezTo>
                  <a:pt x="249" y="353"/>
                  <a:pt x="211" y="355"/>
                  <a:pt x="176" y="351"/>
                </a:cubicBezTo>
                <a:close/>
                <a:moveTo>
                  <a:pt x="104" y="423"/>
                </a:moveTo>
                <a:cubicBezTo>
                  <a:pt x="110" y="425"/>
                  <a:pt x="115" y="427"/>
                  <a:pt x="121" y="428"/>
                </a:cubicBezTo>
                <a:cubicBezTo>
                  <a:pt x="132" y="430"/>
                  <a:pt x="144" y="433"/>
                  <a:pt x="155" y="435"/>
                </a:cubicBezTo>
                <a:cubicBezTo>
                  <a:pt x="158" y="436"/>
                  <a:pt x="161" y="435"/>
                  <a:pt x="164" y="435"/>
                </a:cubicBezTo>
                <a:cubicBezTo>
                  <a:pt x="172" y="435"/>
                  <a:pt x="179" y="438"/>
                  <a:pt x="187" y="438"/>
                </a:cubicBezTo>
                <a:cubicBezTo>
                  <a:pt x="212" y="441"/>
                  <a:pt x="234" y="440"/>
                  <a:pt x="258" y="440"/>
                </a:cubicBezTo>
                <a:cubicBezTo>
                  <a:pt x="264" y="440"/>
                  <a:pt x="271" y="439"/>
                  <a:pt x="277" y="439"/>
                </a:cubicBezTo>
                <a:cubicBezTo>
                  <a:pt x="283" y="438"/>
                  <a:pt x="289" y="438"/>
                  <a:pt x="294" y="437"/>
                </a:cubicBezTo>
                <a:cubicBezTo>
                  <a:pt x="306" y="435"/>
                  <a:pt x="318" y="432"/>
                  <a:pt x="328" y="430"/>
                </a:cubicBezTo>
                <a:cubicBezTo>
                  <a:pt x="342" y="428"/>
                  <a:pt x="357" y="425"/>
                  <a:pt x="367" y="420"/>
                </a:cubicBezTo>
                <a:cubicBezTo>
                  <a:pt x="370" y="418"/>
                  <a:pt x="377" y="413"/>
                  <a:pt x="378" y="410"/>
                </a:cubicBezTo>
                <a:cubicBezTo>
                  <a:pt x="378" y="406"/>
                  <a:pt x="376" y="400"/>
                  <a:pt x="372" y="399"/>
                </a:cubicBezTo>
                <a:cubicBezTo>
                  <a:pt x="370" y="399"/>
                  <a:pt x="363" y="402"/>
                  <a:pt x="360" y="403"/>
                </a:cubicBezTo>
                <a:cubicBezTo>
                  <a:pt x="340" y="410"/>
                  <a:pt x="318" y="414"/>
                  <a:pt x="295" y="417"/>
                </a:cubicBezTo>
                <a:cubicBezTo>
                  <a:pt x="285" y="419"/>
                  <a:pt x="275" y="421"/>
                  <a:pt x="266" y="421"/>
                </a:cubicBezTo>
                <a:cubicBezTo>
                  <a:pt x="249" y="423"/>
                  <a:pt x="232" y="422"/>
                  <a:pt x="215" y="422"/>
                </a:cubicBezTo>
                <a:cubicBezTo>
                  <a:pt x="207" y="422"/>
                  <a:pt x="200" y="421"/>
                  <a:pt x="192" y="420"/>
                </a:cubicBezTo>
                <a:cubicBezTo>
                  <a:pt x="181" y="419"/>
                  <a:pt x="171" y="419"/>
                  <a:pt x="161" y="416"/>
                </a:cubicBezTo>
                <a:cubicBezTo>
                  <a:pt x="137" y="411"/>
                  <a:pt x="111" y="408"/>
                  <a:pt x="89" y="399"/>
                </a:cubicBezTo>
                <a:cubicBezTo>
                  <a:pt x="86" y="397"/>
                  <a:pt x="78" y="395"/>
                  <a:pt x="75" y="397"/>
                </a:cubicBezTo>
                <a:cubicBezTo>
                  <a:pt x="71" y="400"/>
                  <a:pt x="73" y="406"/>
                  <a:pt x="75" y="410"/>
                </a:cubicBezTo>
                <a:cubicBezTo>
                  <a:pt x="79" y="414"/>
                  <a:pt x="83" y="417"/>
                  <a:pt x="89" y="419"/>
                </a:cubicBezTo>
                <a:cubicBezTo>
                  <a:pt x="90" y="420"/>
                  <a:pt x="90" y="420"/>
                  <a:pt x="89" y="419"/>
                </a:cubicBezTo>
                <a:cubicBezTo>
                  <a:pt x="94" y="422"/>
                  <a:pt x="99" y="422"/>
                  <a:pt x="104" y="423"/>
                </a:cubicBezTo>
                <a:close/>
                <a:moveTo>
                  <a:pt x="329" y="434"/>
                </a:moveTo>
                <a:cubicBezTo>
                  <a:pt x="313" y="437"/>
                  <a:pt x="297" y="440"/>
                  <a:pt x="281" y="441"/>
                </a:cubicBezTo>
                <a:cubicBezTo>
                  <a:pt x="263" y="443"/>
                  <a:pt x="245" y="444"/>
                  <a:pt x="228" y="443"/>
                </a:cubicBezTo>
                <a:cubicBezTo>
                  <a:pt x="188" y="443"/>
                  <a:pt x="148" y="439"/>
                  <a:pt x="111" y="429"/>
                </a:cubicBezTo>
                <a:cubicBezTo>
                  <a:pt x="98" y="425"/>
                  <a:pt x="84" y="421"/>
                  <a:pt x="74" y="414"/>
                </a:cubicBezTo>
                <a:cubicBezTo>
                  <a:pt x="70" y="419"/>
                  <a:pt x="68" y="428"/>
                  <a:pt x="65" y="434"/>
                </a:cubicBezTo>
                <a:cubicBezTo>
                  <a:pt x="58" y="448"/>
                  <a:pt x="49" y="466"/>
                  <a:pt x="42" y="480"/>
                </a:cubicBezTo>
                <a:cubicBezTo>
                  <a:pt x="40" y="484"/>
                  <a:pt x="34" y="493"/>
                  <a:pt x="35" y="495"/>
                </a:cubicBezTo>
                <a:cubicBezTo>
                  <a:pt x="35" y="495"/>
                  <a:pt x="37" y="496"/>
                  <a:pt x="35" y="497"/>
                </a:cubicBezTo>
                <a:cubicBezTo>
                  <a:pt x="38" y="496"/>
                  <a:pt x="39" y="498"/>
                  <a:pt x="43" y="499"/>
                </a:cubicBezTo>
                <a:cubicBezTo>
                  <a:pt x="54" y="506"/>
                  <a:pt x="72" y="509"/>
                  <a:pt x="85" y="514"/>
                </a:cubicBezTo>
                <a:cubicBezTo>
                  <a:pt x="88" y="514"/>
                  <a:pt x="92" y="516"/>
                  <a:pt x="97" y="517"/>
                </a:cubicBezTo>
                <a:cubicBezTo>
                  <a:pt x="100" y="517"/>
                  <a:pt x="104" y="517"/>
                  <a:pt x="106" y="518"/>
                </a:cubicBezTo>
                <a:cubicBezTo>
                  <a:pt x="107" y="518"/>
                  <a:pt x="106" y="519"/>
                  <a:pt x="107" y="519"/>
                </a:cubicBezTo>
                <a:cubicBezTo>
                  <a:pt x="115" y="520"/>
                  <a:pt x="123" y="520"/>
                  <a:pt x="129" y="524"/>
                </a:cubicBezTo>
                <a:cubicBezTo>
                  <a:pt x="133" y="522"/>
                  <a:pt x="137" y="524"/>
                  <a:pt x="141" y="525"/>
                </a:cubicBezTo>
                <a:cubicBezTo>
                  <a:pt x="146" y="527"/>
                  <a:pt x="153" y="526"/>
                  <a:pt x="158" y="527"/>
                </a:cubicBezTo>
                <a:cubicBezTo>
                  <a:pt x="175" y="529"/>
                  <a:pt x="191" y="531"/>
                  <a:pt x="205" y="530"/>
                </a:cubicBezTo>
                <a:cubicBezTo>
                  <a:pt x="207" y="530"/>
                  <a:pt x="208" y="531"/>
                  <a:pt x="209" y="531"/>
                </a:cubicBezTo>
                <a:cubicBezTo>
                  <a:pt x="231" y="533"/>
                  <a:pt x="249" y="530"/>
                  <a:pt x="268" y="530"/>
                </a:cubicBezTo>
                <a:cubicBezTo>
                  <a:pt x="280" y="526"/>
                  <a:pt x="294" y="527"/>
                  <a:pt x="304" y="525"/>
                </a:cubicBezTo>
                <a:cubicBezTo>
                  <a:pt x="313" y="524"/>
                  <a:pt x="322" y="521"/>
                  <a:pt x="331" y="519"/>
                </a:cubicBezTo>
                <a:cubicBezTo>
                  <a:pt x="344" y="516"/>
                  <a:pt x="356" y="513"/>
                  <a:pt x="369" y="510"/>
                </a:cubicBezTo>
                <a:cubicBezTo>
                  <a:pt x="381" y="507"/>
                  <a:pt x="393" y="503"/>
                  <a:pt x="403" y="497"/>
                </a:cubicBezTo>
                <a:cubicBezTo>
                  <a:pt x="394" y="470"/>
                  <a:pt x="384" y="445"/>
                  <a:pt x="372" y="420"/>
                </a:cubicBezTo>
                <a:cubicBezTo>
                  <a:pt x="360" y="427"/>
                  <a:pt x="344" y="431"/>
                  <a:pt x="329" y="434"/>
                </a:cubicBezTo>
                <a:close/>
                <a:moveTo>
                  <a:pt x="22" y="499"/>
                </a:moveTo>
                <a:cubicBezTo>
                  <a:pt x="19" y="503"/>
                  <a:pt x="22" y="508"/>
                  <a:pt x="24" y="511"/>
                </a:cubicBezTo>
                <a:cubicBezTo>
                  <a:pt x="37" y="521"/>
                  <a:pt x="56" y="524"/>
                  <a:pt x="71" y="531"/>
                </a:cubicBezTo>
                <a:cubicBezTo>
                  <a:pt x="73" y="531"/>
                  <a:pt x="74" y="531"/>
                  <a:pt x="76" y="531"/>
                </a:cubicBezTo>
                <a:cubicBezTo>
                  <a:pt x="79" y="534"/>
                  <a:pt x="85" y="533"/>
                  <a:pt x="87" y="534"/>
                </a:cubicBezTo>
                <a:cubicBezTo>
                  <a:pt x="88" y="535"/>
                  <a:pt x="88" y="534"/>
                  <a:pt x="89" y="534"/>
                </a:cubicBezTo>
                <a:cubicBezTo>
                  <a:pt x="101" y="537"/>
                  <a:pt x="110" y="540"/>
                  <a:pt x="125" y="541"/>
                </a:cubicBezTo>
                <a:cubicBezTo>
                  <a:pt x="134" y="543"/>
                  <a:pt x="145" y="545"/>
                  <a:pt x="155" y="546"/>
                </a:cubicBezTo>
                <a:cubicBezTo>
                  <a:pt x="158" y="546"/>
                  <a:pt x="161" y="545"/>
                  <a:pt x="163" y="546"/>
                </a:cubicBezTo>
                <a:cubicBezTo>
                  <a:pt x="174" y="548"/>
                  <a:pt x="184" y="547"/>
                  <a:pt x="194" y="548"/>
                </a:cubicBezTo>
                <a:cubicBezTo>
                  <a:pt x="198" y="548"/>
                  <a:pt x="202" y="549"/>
                  <a:pt x="206" y="549"/>
                </a:cubicBezTo>
                <a:cubicBezTo>
                  <a:pt x="220" y="550"/>
                  <a:pt x="237" y="550"/>
                  <a:pt x="254" y="549"/>
                </a:cubicBezTo>
                <a:cubicBezTo>
                  <a:pt x="258" y="548"/>
                  <a:pt x="263" y="547"/>
                  <a:pt x="266" y="547"/>
                </a:cubicBezTo>
                <a:cubicBezTo>
                  <a:pt x="268" y="548"/>
                  <a:pt x="266" y="549"/>
                  <a:pt x="267" y="547"/>
                </a:cubicBezTo>
                <a:cubicBezTo>
                  <a:pt x="268" y="546"/>
                  <a:pt x="274" y="547"/>
                  <a:pt x="276" y="547"/>
                </a:cubicBezTo>
                <a:cubicBezTo>
                  <a:pt x="284" y="546"/>
                  <a:pt x="296" y="544"/>
                  <a:pt x="301" y="543"/>
                </a:cubicBezTo>
                <a:cubicBezTo>
                  <a:pt x="308" y="542"/>
                  <a:pt x="315" y="542"/>
                  <a:pt x="322" y="540"/>
                </a:cubicBezTo>
                <a:cubicBezTo>
                  <a:pt x="328" y="539"/>
                  <a:pt x="335" y="537"/>
                  <a:pt x="341" y="535"/>
                </a:cubicBezTo>
                <a:cubicBezTo>
                  <a:pt x="352" y="532"/>
                  <a:pt x="366" y="530"/>
                  <a:pt x="376" y="526"/>
                </a:cubicBezTo>
                <a:cubicBezTo>
                  <a:pt x="379" y="525"/>
                  <a:pt x="382" y="523"/>
                  <a:pt x="387" y="521"/>
                </a:cubicBezTo>
                <a:cubicBezTo>
                  <a:pt x="392" y="519"/>
                  <a:pt x="399" y="517"/>
                  <a:pt x="404" y="515"/>
                </a:cubicBezTo>
                <a:cubicBezTo>
                  <a:pt x="408" y="514"/>
                  <a:pt x="415" y="509"/>
                  <a:pt x="416" y="508"/>
                </a:cubicBezTo>
                <a:cubicBezTo>
                  <a:pt x="416" y="506"/>
                  <a:pt x="416" y="501"/>
                  <a:pt x="415" y="499"/>
                </a:cubicBezTo>
                <a:cubicBezTo>
                  <a:pt x="414" y="496"/>
                  <a:pt x="411" y="496"/>
                  <a:pt x="408" y="495"/>
                </a:cubicBezTo>
                <a:cubicBezTo>
                  <a:pt x="408" y="496"/>
                  <a:pt x="408" y="497"/>
                  <a:pt x="408" y="499"/>
                </a:cubicBezTo>
                <a:cubicBezTo>
                  <a:pt x="384" y="509"/>
                  <a:pt x="357" y="515"/>
                  <a:pt x="330" y="523"/>
                </a:cubicBezTo>
                <a:cubicBezTo>
                  <a:pt x="319" y="526"/>
                  <a:pt x="307" y="528"/>
                  <a:pt x="295" y="529"/>
                </a:cubicBezTo>
                <a:cubicBezTo>
                  <a:pt x="277" y="530"/>
                  <a:pt x="259" y="534"/>
                  <a:pt x="241" y="535"/>
                </a:cubicBezTo>
                <a:cubicBezTo>
                  <a:pt x="237" y="535"/>
                  <a:pt x="232" y="534"/>
                  <a:pt x="228" y="534"/>
                </a:cubicBezTo>
                <a:cubicBezTo>
                  <a:pt x="216" y="534"/>
                  <a:pt x="205" y="534"/>
                  <a:pt x="193" y="534"/>
                </a:cubicBezTo>
                <a:cubicBezTo>
                  <a:pt x="184" y="533"/>
                  <a:pt x="175" y="532"/>
                  <a:pt x="166" y="531"/>
                </a:cubicBezTo>
                <a:cubicBezTo>
                  <a:pt x="153" y="530"/>
                  <a:pt x="139" y="528"/>
                  <a:pt x="125" y="526"/>
                </a:cubicBezTo>
                <a:cubicBezTo>
                  <a:pt x="118" y="524"/>
                  <a:pt x="111" y="521"/>
                  <a:pt x="104" y="522"/>
                </a:cubicBezTo>
                <a:cubicBezTo>
                  <a:pt x="87" y="518"/>
                  <a:pt x="74" y="514"/>
                  <a:pt x="56" y="509"/>
                </a:cubicBezTo>
                <a:cubicBezTo>
                  <a:pt x="48" y="504"/>
                  <a:pt x="39" y="502"/>
                  <a:pt x="30" y="499"/>
                </a:cubicBezTo>
                <a:cubicBezTo>
                  <a:pt x="29" y="498"/>
                  <a:pt x="31" y="496"/>
                  <a:pt x="29" y="497"/>
                </a:cubicBezTo>
                <a:cubicBezTo>
                  <a:pt x="26" y="498"/>
                  <a:pt x="23" y="497"/>
                  <a:pt x="22" y="49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37" name="Freeform: Shape 1048636"/>
          <p:cNvSpPr/>
          <p:nvPr/>
        </p:nvSpPr>
        <p:spPr>
          <a:xfrm>
            <a:off x="1534450" y="4152049"/>
            <a:ext cx="985838" cy="893763"/>
          </a:xfrm>
          <a:custGeom>
            <a:avLst/>
            <a:gdLst/>
            <a:ahLst/>
            <a:cxnLst/>
            <a:rect l="0" t="0" r="r" b="b"/>
            <a:pathLst>
              <a:path w="313" h="283">
                <a:moveTo>
                  <a:pt x="27" y="2"/>
                </a:moveTo>
                <a:cubicBezTo>
                  <a:pt x="28" y="1"/>
                  <a:pt x="29" y="1"/>
                  <a:pt x="31" y="0"/>
                </a:cubicBezTo>
                <a:cubicBezTo>
                  <a:pt x="33" y="1"/>
                  <a:pt x="36" y="0"/>
                  <a:pt x="39" y="1"/>
                </a:cubicBezTo>
                <a:cubicBezTo>
                  <a:pt x="41" y="1"/>
                  <a:pt x="43" y="1"/>
                  <a:pt x="45" y="1"/>
                </a:cubicBezTo>
                <a:cubicBezTo>
                  <a:pt x="83" y="1"/>
                  <a:pt x="124" y="2"/>
                  <a:pt x="171" y="2"/>
                </a:cubicBezTo>
                <a:cubicBezTo>
                  <a:pt x="186" y="2"/>
                  <a:pt x="203" y="2"/>
                  <a:pt x="219" y="2"/>
                </a:cubicBezTo>
                <a:cubicBezTo>
                  <a:pt x="235" y="2"/>
                  <a:pt x="246" y="3"/>
                  <a:pt x="259" y="1"/>
                </a:cubicBezTo>
                <a:cubicBezTo>
                  <a:pt x="261" y="2"/>
                  <a:pt x="265" y="2"/>
                  <a:pt x="268" y="2"/>
                </a:cubicBezTo>
                <a:cubicBezTo>
                  <a:pt x="270" y="2"/>
                  <a:pt x="272" y="0"/>
                  <a:pt x="274" y="2"/>
                </a:cubicBezTo>
                <a:cubicBezTo>
                  <a:pt x="280" y="2"/>
                  <a:pt x="286" y="2"/>
                  <a:pt x="291" y="2"/>
                </a:cubicBezTo>
                <a:cubicBezTo>
                  <a:pt x="292" y="2"/>
                  <a:pt x="293" y="1"/>
                  <a:pt x="294" y="1"/>
                </a:cubicBezTo>
                <a:cubicBezTo>
                  <a:pt x="294" y="1"/>
                  <a:pt x="294" y="2"/>
                  <a:pt x="295" y="2"/>
                </a:cubicBezTo>
                <a:cubicBezTo>
                  <a:pt x="295" y="2"/>
                  <a:pt x="297" y="2"/>
                  <a:pt x="298" y="2"/>
                </a:cubicBezTo>
                <a:cubicBezTo>
                  <a:pt x="299" y="4"/>
                  <a:pt x="299" y="6"/>
                  <a:pt x="298" y="8"/>
                </a:cubicBezTo>
                <a:cubicBezTo>
                  <a:pt x="300" y="17"/>
                  <a:pt x="298" y="27"/>
                  <a:pt x="299" y="36"/>
                </a:cubicBezTo>
                <a:cubicBezTo>
                  <a:pt x="300" y="40"/>
                  <a:pt x="300" y="44"/>
                  <a:pt x="300" y="48"/>
                </a:cubicBezTo>
                <a:cubicBezTo>
                  <a:pt x="300" y="50"/>
                  <a:pt x="300" y="52"/>
                  <a:pt x="300" y="54"/>
                </a:cubicBezTo>
                <a:cubicBezTo>
                  <a:pt x="300" y="55"/>
                  <a:pt x="299" y="56"/>
                  <a:pt x="299" y="57"/>
                </a:cubicBezTo>
                <a:cubicBezTo>
                  <a:pt x="299" y="59"/>
                  <a:pt x="300" y="60"/>
                  <a:pt x="300" y="62"/>
                </a:cubicBezTo>
                <a:cubicBezTo>
                  <a:pt x="301" y="66"/>
                  <a:pt x="300" y="69"/>
                  <a:pt x="301" y="73"/>
                </a:cubicBezTo>
                <a:cubicBezTo>
                  <a:pt x="301" y="81"/>
                  <a:pt x="301" y="88"/>
                  <a:pt x="301" y="95"/>
                </a:cubicBezTo>
                <a:cubicBezTo>
                  <a:pt x="301" y="98"/>
                  <a:pt x="301" y="99"/>
                  <a:pt x="301" y="101"/>
                </a:cubicBezTo>
                <a:cubicBezTo>
                  <a:pt x="302" y="109"/>
                  <a:pt x="301" y="117"/>
                  <a:pt x="301" y="125"/>
                </a:cubicBezTo>
                <a:cubicBezTo>
                  <a:pt x="301" y="133"/>
                  <a:pt x="300" y="142"/>
                  <a:pt x="301" y="150"/>
                </a:cubicBezTo>
                <a:cubicBezTo>
                  <a:pt x="301" y="159"/>
                  <a:pt x="301" y="167"/>
                  <a:pt x="300" y="176"/>
                </a:cubicBezTo>
                <a:cubicBezTo>
                  <a:pt x="304" y="177"/>
                  <a:pt x="306" y="175"/>
                  <a:pt x="309" y="176"/>
                </a:cubicBezTo>
                <a:cubicBezTo>
                  <a:pt x="313" y="177"/>
                  <a:pt x="313" y="183"/>
                  <a:pt x="311" y="187"/>
                </a:cubicBezTo>
                <a:cubicBezTo>
                  <a:pt x="309" y="187"/>
                  <a:pt x="308" y="188"/>
                  <a:pt x="307" y="187"/>
                </a:cubicBezTo>
                <a:cubicBezTo>
                  <a:pt x="294" y="187"/>
                  <a:pt x="283" y="186"/>
                  <a:pt x="271" y="186"/>
                </a:cubicBezTo>
                <a:cubicBezTo>
                  <a:pt x="271" y="190"/>
                  <a:pt x="271" y="194"/>
                  <a:pt x="271" y="197"/>
                </a:cubicBezTo>
                <a:cubicBezTo>
                  <a:pt x="272" y="217"/>
                  <a:pt x="274" y="236"/>
                  <a:pt x="274" y="256"/>
                </a:cubicBezTo>
                <a:cubicBezTo>
                  <a:pt x="275" y="264"/>
                  <a:pt x="275" y="271"/>
                  <a:pt x="277" y="276"/>
                </a:cubicBezTo>
                <a:cubicBezTo>
                  <a:pt x="274" y="280"/>
                  <a:pt x="267" y="280"/>
                  <a:pt x="262" y="282"/>
                </a:cubicBezTo>
                <a:cubicBezTo>
                  <a:pt x="260" y="280"/>
                  <a:pt x="256" y="280"/>
                  <a:pt x="255" y="276"/>
                </a:cubicBezTo>
                <a:cubicBezTo>
                  <a:pt x="255" y="274"/>
                  <a:pt x="256" y="272"/>
                  <a:pt x="256" y="269"/>
                </a:cubicBezTo>
                <a:cubicBezTo>
                  <a:pt x="256" y="264"/>
                  <a:pt x="255" y="259"/>
                  <a:pt x="255" y="255"/>
                </a:cubicBezTo>
                <a:cubicBezTo>
                  <a:pt x="253" y="254"/>
                  <a:pt x="250" y="255"/>
                  <a:pt x="248" y="255"/>
                </a:cubicBezTo>
                <a:cubicBezTo>
                  <a:pt x="247" y="261"/>
                  <a:pt x="246" y="267"/>
                  <a:pt x="245" y="273"/>
                </a:cubicBezTo>
                <a:cubicBezTo>
                  <a:pt x="241" y="274"/>
                  <a:pt x="235" y="273"/>
                  <a:pt x="230" y="274"/>
                </a:cubicBezTo>
                <a:cubicBezTo>
                  <a:pt x="229" y="274"/>
                  <a:pt x="229" y="273"/>
                  <a:pt x="228" y="273"/>
                </a:cubicBezTo>
                <a:cubicBezTo>
                  <a:pt x="227" y="267"/>
                  <a:pt x="231" y="261"/>
                  <a:pt x="231" y="255"/>
                </a:cubicBezTo>
                <a:cubicBezTo>
                  <a:pt x="214" y="254"/>
                  <a:pt x="199" y="255"/>
                  <a:pt x="185" y="255"/>
                </a:cubicBezTo>
                <a:cubicBezTo>
                  <a:pt x="159" y="255"/>
                  <a:pt x="136" y="255"/>
                  <a:pt x="108" y="255"/>
                </a:cubicBezTo>
                <a:cubicBezTo>
                  <a:pt x="95" y="255"/>
                  <a:pt x="83" y="254"/>
                  <a:pt x="71" y="254"/>
                </a:cubicBezTo>
                <a:cubicBezTo>
                  <a:pt x="70" y="261"/>
                  <a:pt x="69" y="269"/>
                  <a:pt x="69" y="277"/>
                </a:cubicBezTo>
                <a:cubicBezTo>
                  <a:pt x="69" y="279"/>
                  <a:pt x="69" y="281"/>
                  <a:pt x="68" y="283"/>
                </a:cubicBezTo>
                <a:cubicBezTo>
                  <a:pt x="63" y="282"/>
                  <a:pt x="58" y="281"/>
                  <a:pt x="54" y="281"/>
                </a:cubicBezTo>
                <a:cubicBezTo>
                  <a:pt x="52" y="277"/>
                  <a:pt x="49" y="275"/>
                  <a:pt x="47" y="272"/>
                </a:cubicBezTo>
                <a:cubicBezTo>
                  <a:pt x="51" y="242"/>
                  <a:pt x="53" y="211"/>
                  <a:pt x="57" y="184"/>
                </a:cubicBezTo>
                <a:cubicBezTo>
                  <a:pt x="51" y="183"/>
                  <a:pt x="38" y="183"/>
                  <a:pt x="30" y="183"/>
                </a:cubicBezTo>
                <a:cubicBezTo>
                  <a:pt x="29" y="191"/>
                  <a:pt x="28" y="197"/>
                  <a:pt x="27" y="204"/>
                </a:cubicBezTo>
                <a:cubicBezTo>
                  <a:pt x="27" y="207"/>
                  <a:pt x="26" y="210"/>
                  <a:pt x="26" y="213"/>
                </a:cubicBezTo>
                <a:cubicBezTo>
                  <a:pt x="26" y="215"/>
                  <a:pt x="26" y="216"/>
                  <a:pt x="26" y="218"/>
                </a:cubicBezTo>
                <a:cubicBezTo>
                  <a:pt x="26" y="220"/>
                  <a:pt x="25" y="222"/>
                  <a:pt x="25" y="223"/>
                </a:cubicBezTo>
                <a:cubicBezTo>
                  <a:pt x="25" y="225"/>
                  <a:pt x="25" y="226"/>
                  <a:pt x="25" y="227"/>
                </a:cubicBezTo>
                <a:cubicBezTo>
                  <a:pt x="25" y="228"/>
                  <a:pt x="25" y="229"/>
                  <a:pt x="24" y="229"/>
                </a:cubicBezTo>
                <a:cubicBezTo>
                  <a:pt x="24" y="230"/>
                  <a:pt x="25" y="231"/>
                  <a:pt x="24" y="232"/>
                </a:cubicBezTo>
                <a:cubicBezTo>
                  <a:pt x="24" y="233"/>
                  <a:pt x="24" y="235"/>
                  <a:pt x="23" y="236"/>
                </a:cubicBezTo>
                <a:cubicBezTo>
                  <a:pt x="23" y="245"/>
                  <a:pt x="21" y="256"/>
                  <a:pt x="20" y="266"/>
                </a:cubicBezTo>
                <a:cubicBezTo>
                  <a:pt x="20" y="268"/>
                  <a:pt x="21" y="270"/>
                  <a:pt x="20" y="272"/>
                </a:cubicBezTo>
                <a:cubicBezTo>
                  <a:pt x="17" y="272"/>
                  <a:pt x="14" y="273"/>
                  <a:pt x="11" y="273"/>
                </a:cubicBezTo>
                <a:cubicBezTo>
                  <a:pt x="8" y="273"/>
                  <a:pt x="4" y="272"/>
                  <a:pt x="2" y="272"/>
                </a:cubicBezTo>
                <a:cubicBezTo>
                  <a:pt x="0" y="271"/>
                  <a:pt x="3" y="269"/>
                  <a:pt x="2" y="268"/>
                </a:cubicBezTo>
                <a:cubicBezTo>
                  <a:pt x="1" y="266"/>
                  <a:pt x="3" y="267"/>
                  <a:pt x="3" y="266"/>
                </a:cubicBezTo>
                <a:cubicBezTo>
                  <a:pt x="4" y="244"/>
                  <a:pt x="8" y="223"/>
                  <a:pt x="10" y="201"/>
                </a:cubicBezTo>
                <a:cubicBezTo>
                  <a:pt x="11" y="194"/>
                  <a:pt x="13" y="185"/>
                  <a:pt x="13" y="182"/>
                </a:cubicBezTo>
                <a:cubicBezTo>
                  <a:pt x="15" y="161"/>
                  <a:pt x="17" y="138"/>
                  <a:pt x="20" y="115"/>
                </a:cubicBezTo>
                <a:cubicBezTo>
                  <a:pt x="22" y="104"/>
                  <a:pt x="22" y="92"/>
                  <a:pt x="24" y="81"/>
                </a:cubicBezTo>
                <a:cubicBezTo>
                  <a:pt x="24" y="75"/>
                  <a:pt x="25" y="70"/>
                  <a:pt x="26" y="64"/>
                </a:cubicBezTo>
                <a:cubicBezTo>
                  <a:pt x="26" y="56"/>
                  <a:pt x="28" y="48"/>
                  <a:pt x="28" y="38"/>
                </a:cubicBezTo>
                <a:cubicBezTo>
                  <a:pt x="27" y="25"/>
                  <a:pt x="28" y="15"/>
                  <a:pt x="27" y="2"/>
                </a:cubicBezTo>
                <a:close/>
                <a:moveTo>
                  <a:pt x="30" y="48"/>
                </a:moveTo>
                <a:cubicBezTo>
                  <a:pt x="31" y="52"/>
                  <a:pt x="31" y="57"/>
                  <a:pt x="31" y="61"/>
                </a:cubicBezTo>
                <a:cubicBezTo>
                  <a:pt x="32" y="68"/>
                  <a:pt x="32" y="72"/>
                  <a:pt x="32" y="76"/>
                </a:cubicBezTo>
                <a:cubicBezTo>
                  <a:pt x="32" y="78"/>
                  <a:pt x="32" y="79"/>
                  <a:pt x="32" y="82"/>
                </a:cubicBezTo>
                <a:cubicBezTo>
                  <a:pt x="31" y="88"/>
                  <a:pt x="32" y="95"/>
                  <a:pt x="32" y="101"/>
                </a:cubicBezTo>
                <a:cubicBezTo>
                  <a:pt x="32" y="105"/>
                  <a:pt x="33" y="110"/>
                  <a:pt x="33" y="114"/>
                </a:cubicBezTo>
                <a:cubicBezTo>
                  <a:pt x="33" y="115"/>
                  <a:pt x="32" y="115"/>
                  <a:pt x="32" y="116"/>
                </a:cubicBezTo>
                <a:cubicBezTo>
                  <a:pt x="32" y="121"/>
                  <a:pt x="33" y="128"/>
                  <a:pt x="33" y="131"/>
                </a:cubicBezTo>
                <a:cubicBezTo>
                  <a:pt x="33" y="133"/>
                  <a:pt x="33" y="136"/>
                  <a:pt x="33" y="139"/>
                </a:cubicBezTo>
                <a:cubicBezTo>
                  <a:pt x="33" y="150"/>
                  <a:pt x="34" y="160"/>
                  <a:pt x="34" y="170"/>
                </a:cubicBezTo>
                <a:cubicBezTo>
                  <a:pt x="36" y="169"/>
                  <a:pt x="39" y="167"/>
                  <a:pt x="42" y="165"/>
                </a:cubicBezTo>
                <a:cubicBezTo>
                  <a:pt x="43" y="151"/>
                  <a:pt x="41" y="134"/>
                  <a:pt x="41" y="119"/>
                </a:cubicBezTo>
                <a:cubicBezTo>
                  <a:pt x="41" y="114"/>
                  <a:pt x="41" y="109"/>
                  <a:pt x="41" y="104"/>
                </a:cubicBezTo>
                <a:cubicBezTo>
                  <a:pt x="41" y="98"/>
                  <a:pt x="41" y="92"/>
                  <a:pt x="41" y="86"/>
                </a:cubicBezTo>
                <a:cubicBezTo>
                  <a:pt x="41" y="79"/>
                  <a:pt x="41" y="73"/>
                  <a:pt x="41" y="67"/>
                </a:cubicBezTo>
                <a:cubicBezTo>
                  <a:pt x="41" y="61"/>
                  <a:pt x="40" y="55"/>
                  <a:pt x="40" y="49"/>
                </a:cubicBezTo>
                <a:cubicBezTo>
                  <a:pt x="39" y="44"/>
                  <a:pt x="40" y="38"/>
                  <a:pt x="39" y="33"/>
                </a:cubicBezTo>
                <a:cubicBezTo>
                  <a:pt x="39" y="26"/>
                  <a:pt x="38" y="19"/>
                  <a:pt x="39" y="12"/>
                </a:cubicBezTo>
                <a:cubicBezTo>
                  <a:pt x="37" y="11"/>
                  <a:pt x="36" y="9"/>
                  <a:pt x="34" y="8"/>
                </a:cubicBezTo>
                <a:cubicBezTo>
                  <a:pt x="32" y="7"/>
                  <a:pt x="30" y="5"/>
                  <a:pt x="29" y="5"/>
                </a:cubicBezTo>
                <a:cubicBezTo>
                  <a:pt x="30" y="18"/>
                  <a:pt x="30" y="34"/>
                  <a:pt x="30" y="48"/>
                </a:cubicBezTo>
                <a:close/>
                <a:moveTo>
                  <a:pt x="308" y="179"/>
                </a:moveTo>
                <a:cubicBezTo>
                  <a:pt x="293" y="178"/>
                  <a:pt x="277" y="178"/>
                  <a:pt x="260" y="178"/>
                </a:cubicBezTo>
                <a:cubicBezTo>
                  <a:pt x="253" y="178"/>
                  <a:pt x="246" y="177"/>
                  <a:pt x="241" y="177"/>
                </a:cubicBezTo>
                <a:cubicBezTo>
                  <a:pt x="238" y="177"/>
                  <a:pt x="236" y="178"/>
                  <a:pt x="233" y="178"/>
                </a:cubicBezTo>
                <a:cubicBezTo>
                  <a:pt x="232" y="178"/>
                  <a:pt x="231" y="177"/>
                  <a:pt x="230" y="177"/>
                </a:cubicBezTo>
                <a:cubicBezTo>
                  <a:pt x="229" y="177"/>
                  <a:pt x="228" y="178"/>
                  <a:pt x="228" y="178"/>
                </a:cubicBezTo>
                <a:cubicBezTo>
                  <a:pt x="219" y="178"/>
                  <a:pt x="210" y="177"/>
                  <a:pt x="202" y="177"/>
                </a:cubicBezTo>
                <a:cubicBezTo>
                  <a:pt x="201" y="177"/>
                  <a:pt x="200" y="178"/>
                  <a:pt x="199" y="178"/>
                </a:cubicBezTo>
                <a:cubicBezTo>
                  <a:pt x="199" y="178"/>
                  <a:pt x="198" y="177"/>
                  <a:pt x="197" y="177"/>
                </a:cubicBezTo>
                <a:cubicBezTo>
                  <a:pt x="196" y="177"/>
                  <a:pt x="194" y="178"/>
                  <a:pt x="193" y="178"/>
                </a:cubicBezTo>
                <a:cubicBezTo>
                  <a:pt x="188" y="178"/>
                  <a:pt x="183" y="178"/>
                  <a:pt x="178" y="177"/>
                </a:cubicBezTo>
                <a:cubicBezTo>
                  <a:pt x="168" y="177"/>
                  <a:pt x="158" y="177"/>
                  <a:pt x="149" y="177"/>
                </a:cubicBezTo>
                <a:cubicBezTo>
                  <a:pt x="145" y="177"/>
                  <a:pt x="141" y="178"/>
                  <a:pt x="138" y="177"/>
                </a:cubicBezTo>
                <a:cubicBezTo>
                  <a:pt x="136" y="176"/>
                  <a:pt x="134" y="176"/>
                  <a:pt x="132" y="177"/>
                </a:cubicBezTo>
                <a:cubicBezTo>
                  <a:pt x="128" y="177"/>
                  <a:pt x="124" y="175"/>
                  <a:pt x="120" y="177"/>
                </a:cubicBezTo>
                <a:cubicBezTo>
                  <a:pt x="113" y="175"/>
                  <a:pt x="103" y="175"/>
                  <a:pt x="94" y="176"/>
                </a:cubicBezTo>
                <a:cubicBezTo>
                  <a:pt x="86" y="176"/>
                  <a:pt x="78" y="175"/>
                  <a:pt x="70" y="175"/>
                </a:cubicBezTo>
                <a:cubicBezTo>
                  <a:pt x="57" y="176"/>
                  <a:pt x="42" y="176"/>
                  <a:pt x="30" y="176"/>
                </a:cubicBezTo>
                <a:cubicBezTo>
                  <a:pt x="28" y="175"/>
                  <a:pt x="18" y="174"/>
                  <a:pt x="19" y="178"/>
                </a:cubicBezTo>
                <a:cubicBezTo>
                  <a:pt x="19" y="183"/>
                  <a:pt x="25" y="181"/>
                  <a:pt x="28" y="181"/>
                </a:cubicBezTo>
                <a:cubicBezTo>
                  <a:pt x="32" y="181"/>
                  <a:pt x="37" y="181"/>
                  <a:pt x="41" y="181"/>
                </a:cubicBezTo>
                <a:cubicBezTo>
                  <a:pt x="43" y="181"/>
                  <a:pt x="45" y="180"/>
                  <a:pt x="47" y="180"/>
                </a:cubicBezTo>
                <a:cubicBezTo>
                  <a:pt x="48" y="180"/>
                  <a:pt x="51" y="181"/>
                  <a:pt x="52" y="181"/>
                </a:cubicBezTo>
                <a:cubicBezTo>
                  <a:pt x="61" y="182"/>
                  <a:pt x="69" y="181"/>
                  <a:pt x="77" y="181"/>
                </a:cubicBezTo>
                <a:cubicBezTo>
                  <a:pt x="84" y="182"/>
                  <a:pt x="90" y="181"/>
                  <a:pt x="96" y="181"/>
                </a:cubicBezTo>
                <a:cubicBezTo>
                  <a:pt x="102" y="181"/>
                  <a:pt x="107" y="182"/>
                  <a:pt x="113" y="182"/>
                </a:cubicBezTo>
                <a:cubicBezTo>
                  <a:pt x="124" y="182"/>
                  <a:pt x="135" y="182"/>
                  <a:pt x="147" y="182"/>
                </a:cubicBezTo>
                <a:cubicBezTo>
                  <a:pt x="150" y="182"/>
                  <a:pt x="153" y="183"/>
                  <a:pt x="156" y="183"/>
                </a:cubicBezTo>
                <a:cubicBezTo>
                  <a:pt x="168" y="183"/>
                  <a:pt x="181" y="182"/>
                  <a:pt x="193" y="183"/>
                </a:cubicBezTo>
                <a:cubicBezTo>
                  <a:pt x="196" y="183"/>
                  <a:pt x="199" y="183"/>
                  <a:pt x="201" y="183"/>
                </a:cubicBezTo>
                <a:cubicBezTo>
                  <a:pt x="204" y="183"/>
                  <a:pt x="206" y="184"/>
                  <a:pt x="208" y="184"/>
                </a:cubicBezTo>
                <a:cubicBezTo>
                  <a:pt x="211" y="184"/>
                  <a:pt x="214" y="184"/>
                  <a:pt x="218" y="184"/>
                </a:cubicBezTo>
                <a:cubicBezTo>
                  <a:pt x="231" y="184"/>
                  <a:pt x="247" y="184"/>
                  <a:pt x="259" y="183"/>
                </a:cubicBezTo>
                <a:cubicBezTo>
                  <a:pt x="263" y="183"/>
                  <a:pt x="267" y="185"/>
                  <a:pt x="270" y="183"/>
                </a:cubicBezTo>
                <a:cubicBezTo>
                  <a:pt x="271" y="184"/>
                  <a:pt x="272" y="184"/>
                  <a:pt x="274" y="184"/>
                </a:cubicBezTo>
                <a:cubicBezTo>
                  <a:pt x="285" y="185"/>
                  <a:pt x="295" y="184"/>
                  <a:pt x="307" y="185"/>
                </a:cubicBezTo>
                <a:cubicBezTo>
                  <a:pt x="309" y="184"/>
                  <a:pt x="310" y="180"/>
                  <a:pt x="308" y="179"/>
                </a:cubicBezTo>
                <a:close/>
                <a:moveTo>
                  <a:pt x="299" y="137"/>
                </a:moveTo>
                <a:cubicBezTo>
                  <a:pt x="299" y="110"/>
                  <a:pt x="299" y="83"/>
                  <a:pt x="297" y="55"/>
                </a:cubicBezTo>
                <a:cubicBezTo>
                  <a:pt x="297" y="39"/>
                  <a:pt x="297" y="23"/>
                  <a:pt x="296" y="7"/>
                </a:cubicBezTo>
                <a:cubicBezTo>
                  <a:pt x="292" y="8"/>
                  <a:pt x="291" y="12"/>
                  <a:pt x="288" y="14"/>
                </a:cubicBezTo>
                <a:cubicBezTo>
                  <a:pt x="291" y="37"/>
                  <a:pt x="290" y="56"/>
                  <a:pt x="291" y="77"/>
                </a:cubicBezTo>
                <a:cubicBezTo>
                  <a:pt x="291" y="81"/>
                  <a:pt x="290" y="85"/>
                  <a:pt x="290" y="89"/>
                </a:cubicBezTo>
                <a:cubicBezTo>
                  <a:pt x="290" y="100"/>
                  <a:pt x="291" y="108"/>
                  <a:pt x="291" y="118"/>
                </a:cubicBezTo>
                <a:cubicBezTo>
                  <a:pt x="292" y="126"/>
                  <a:pt x="291" y="135"/>
                  <a:pt x="291" y="144"/>
                </a:cubicBezTo>
                <a:cubicBezTo>
                  <a:pt x="291" y="153"/>
                  <a:pt x="290" y="162"/>
                  <a:pt x="290" y="170"/>
                </a:cubicBezTo>
                <a:cubicBezTo>
                  <a:pt x="292" y="173"/>
                  <a:pt x="295" y="174"/>
                  <a:pt x="298" y="175"/>
                </a:cubicBezTo>
                <a:cubicBezTo>
                  <a:pt x="299" y="164"/>
                  <a:pt x="298" y="151"/>
                  <a:pt x="299" y="137"/>
                </a:cubicBezTo>
                <a:close/>
                <a:moveTo>
                  <a:pt x="295" y="176"/>
                </a:moveTo>
                <a:cubicBezTo>
                  <a:pt x="294" y="175"/>
                  <a:pt x="292" y="174"/>
                  <a:pt x="290" y="173"/>
                </a:cubicBezTo>
                <a:cubicBezTo>
                  <a:pt x="289" y="174"/>
                  <a:pt x="289" y="174"/>
                  <a:pt x="288" y="174"/>
                </a:cubicBezTo>
                <a:cubicBezTo>
                  <a:pt x="287" y="173"/>
                  <a:pt x="287" y="172"/>
                  <a:pt x="286" y="171"/>
                </a:cubicBezTo>
                <a:cubicBezTo>
                  <a:pt x="272" y="169"/>
                  <a:pt x="252" y="170"/>
                  <a:pt x="238" y="169"/>
                </a:cubicBezTo>
                <a:cubicBezTo>
                  <a:pt x="237" y="170"/>
                  <a:pt x="236" y="169"/>
                  <a:pt x="236" y="170"/>
                </a:cubicBezTo>
                <a:cubicBezTo>
                  <a:pt x="235" y="170"/>
                  <a:pt x="234" y="170"/>
                  <a:pt x="233" y="170"/>
                </a:cubicBezTo>
                <a:cubicBezTo>
                  <a:pt x="233" y="173"/>
                  <a:pt x="231" y="174"/>
                  <a:pt x="229" y="175"/>
                </a:cubicBezTo>
                <a:cubicBezTo>
                  <a:pt x="252" y="176"/>
                  <a:pt x="277" y="176"/>
                  <a:pt x="295" y="176"/>
                </a:cubicBezTo>
                <a:close/>
                <a:moveTo>
                  <a:pt x="41" y="10"/>
                </a:moveTo>
                <a:cubicBezTo>
                  <a:pt x="41" y="11"/>
                  <a:pt x="42" y="9"/>
                  <a:pt x="43" y="10"/>
                </a:cubicBezTo>
                <a:cubicBezTo>
                  <a:pt x="43" y="10"/>
                  <a:pt x="44" y="11"/>
                  <a:pt x="45" y="11"/>
                </a:cubicBezTo>
                <a:cubicBezTo>
                  <a:pt x="46" y="11"/>
                  <a:pt x="47" y="10"/>
                  <a:pt x="48" y="10"/>
                </a:cubicBezTo>
                <a:cubicBezTo>
                  <a:pt x="49" y="10"/>
                  <a:pt x="51" y="11"/>
                  <a:pt x="52" y="11"/>
                </a:cubicBezTo>
                <a:cubicBezTo>
                  <a:pt x="53" y="11"/>
                  <a:pt x="54" y="11"/>
                  <a:pt x="55" y="11"/>
                </a:cubicBezTo>
                <a:cubicBezTo>
                  <a:pt x="79" y="11"/>
                  <a:pt x="101" y="11"/>
                  <a:pt x="124" y="11"/>
                </a:cubicBezTo>
                <a:cubicBezTo>
                  <a:pt x="125" y="11"/>
                  <a:pt x="127" y="11"/>
                  <a:pt x="128" y="11"/>
                </a:cubicBezTo>
                <a:cubicBezTo>
                  <a:pt x="139" y="11"/>
                  <a:pt x="149" y="11"/>
                  <a:pt x="161" y="11"/>
                </a:cubicBezTo>
                <a:cubicBezTo>
                  <a:pt x="183" y="12"/>
                  <a:pt x="199" y="11"/>
                  <a:pt x="218" y="12"/>
                </a:cubicBezTo>
                <a:cubicBezTo>
                  <a:pt x="231" y="12"/>
                  <a:pt x="246" y="12"/>
                  <a:pt x="257" y="11"/>
                </a:cubicBezTo>
                <a:cubicBezTo>
                  <a:pt x="267" y="13"/>
                  <a:pt x="277" y="12"/>
                  <a:pt x="287" y="12"/>
                </a:cubicBezTo>
                <a:cubicBezTo>
                  <a:pt x="288" y="9"/>
                  <a:pt x="292" y="7"/>
                  <a:pt x="294" y="4"/>
                </a:cubicBezTo>
                <a:cubicBezTo>
                  <a:pt x="275" y="3"/>
                  <a:pt x="254" y="5"/>
                  <a:pt x="237" y="4"/>
                </a:cubicBezTo>
                <a:cubicBezTo>
                  <a:pt x="228" y="4"/>
                  <a:pt x="218" y="4"/>
                  <a:pt x="208" y="4"/>
                </a:cubicBezTo>
                <a:cubicBezTo>
                  <a:pt x="186" y="4"/>
                  <a:pt x="170" y="3"/>
                  <a:pt x="149" y="3"/>
                </a:cubicBezTo>
                <a:cubicBezTo>
                  <a:pt x="116" y="3"/>
                  <a:pt x="91" y="3"/>
                  <a:pt x="58" y="3"/>
                </a:cubicBezTo>
                <a:cubicBezTo>
                  <a:pt x="50" y="3"/>
                  <a:pt x="41" y="2"/>
                  <a:pt x="36" y="5"/>
                </a:cubicBezTo>
                <a:cubicBezTo>
                  <a:pt x="34" y="4"/>
                  <a:pt x="33" y="4"/>
                  <a:pt x="32" y="4"/>
                </a:cubicBezTo>
                <a:cubicBezTo>
                  <a:pt x="34" y="6"/>
                  <a:pt x="37" y="9"/>
                  <a:pt x="41" y="10"/>
                </a:cubicBezTo>
                <a:close/>
                <a:moveTo>
                  <a:pt x="288" y="106"/>
                </a:moveTo>
                <a:cubicBezTo>
                  <a:pt x="288" y="97"/>
                  <a:pt x="289" y="88"/>
                  <a:pt x="288" y="79"/>
                </a:cubicBezTo>
                <a:cubicBezTo>
                  <a:pt x="289" y="76"/>
                  <a:pt x="288" y="72"/>
                  <a:pt x="288" y="68"/>
                </a:cubicBezTo>
                <a:cubicBezTo>
                  <a:pt x="288" y="65"/>
                  <a:pt x="288" y="61"/>
                  <a:pt x="288" y="58"/>
                </a:cubicBezTo>
                <a:cubicBezTo>
                  <a:pt x="288" y="43"/>
                  <a:pt x="288" y="29"/>
                  <a:pt x="286" y="14"/>
                </a:cubicBezTo>
                <a:cubicBezTo>
                  <a:pt x="282" y="14"/>
                  <a:pt x="278" y="14"/>
                  <a:pt x="275" y="14"/>
                </a:cubicBezTo>
                <a:cubicBezTo>
                  <a:pt x="271" y="14"/>
                  <a:pt x="267" y="14"/>
                  <a:pt x="264" y="14"/>
                </a:cubicBezTo>
                <a:cubicBezTo>
                  <a:pt x="261" y="14"/>
                  <a:pt x="258" y="13"/>
                  <a:pt x="257" y="15"/>
                </a:cubicBezTo>
                <a:cubicBezTo>
                  <a:pt x="256" y="14"/>
                  <a:pt x="254" y="14"/>
                  <a:pt x="252" y="14"/>
                </a:cubicBezTo>
                <a:cubicBezTo>
                  <a:pt x="242" y="13"/>
                  <a:pt x="228" y="14"/>
                  <a:pt x="216" y="14"/>
                </a:cubicBezTo>
                <a:cubicBezTo>
                  <a:pt x="205" y="13"/>
                  <a:pt x="194" y="14"/>
                  <a:pt x="185" y="14"/>
                </a:cubicBezTo>
                <a:cubicBezTo>
                  <a:pt x="173" y="13"/>
                  <a:pt x="161" y="13"/>
                  <a:pt x="149" y="13"/>
                </a:cubicBezTo>
                <a:cubicBezTo>
                  <a:pt x="143" y="13"/>
                  <a:pt x="138" y="13"/>
                  <a:pt x="133" y="13"/>
                </a:cubicBezTo>
                <a:cubicBezTo>
                  <a:pt x="130" y="13"/>
                  <a:pt x="127" y="13"/>
                  <a:pt x="124" y="13"/>
                </a:cubicBezTo>
                <a:cubicBezTo>
                  <a:pt x="107" y="13"/>
                  <a:pt x="88" y="13"/>
                  <a:pt x="72" y="13"/>
                </a:cubicBezTo>
                <a:cubicBezTo>
                  <a:pt x="64" y="13"/>
                  <a:pt x="57" y="12"/>
                  <a:pt x="51" y="12"/>
                </a:cubicBezTo>
                <a:cubicBezTo>
                  <a:pt x="50" y="13"/>
                  <a:pt x="49" y="13"/>
                  <a:pt x="48" y="13"/>
                </a:cubicBezTo>
                <a:cubicBezTo>
                  <a:pt x="47" y="13"/>
                  <a:pt x="46" y="12"/>
                  <a:pt x="45" y="12"/>
                </a:cubicBezTo>
                <a:cubicBezTo>
                  <a:pt x="43" y="12"/>
                  <a:pt x="42" y="13"/>
                  <a:pt x="40" y="13"/>
                </a:cubicBezTo>
                <a:cubicBezTo>
                  <a:pt x="40" y="25"/>
                  <a:pt x="42" y="39"/>
                  <a:pt x="42" y="49"/>
                </a:cubicBezTo>
                <a:cubicBezTo>
                  <a:pt x="42" y="54"/>
                  <a:pt x="43" y="59"/>
                  <a:pt x="43" y="65"/>
                </a:cubicBezTo>
                <a:cubicBezTo>
                  <a:pt x="43" y="73"/>
                  <a:pt x="43" y="81"/>
                  <a:pt x="43" y="89"/>
                </a:cubicBezTo>
                <a:cubicBezTo>
                  <a:pt x="43" y="98"/>
                  <a:pt x="44" y="107"/>
                  <a:pt x="44" y="115"/>
                </a:cubicBezTo>
                <a:cubicBezTo>
                  <a:pt x="44" y="122"/>
                  <a:pt x="44" y="130"/>
                  <a:pt x="44" y="138"/>
                </a:cubicBezTo>
                <a:cubicBezTo>
                  <a:pt x="44" y="147"/>
                  <a:pt x="45" y="155"/>
                  <a:pt x="44" y="164"/>
                </a:cubicBezTo>
                <a:cubicBezTo>
                  <a:pt x="76" y="165"/>
                  <a:pt x="110" y="165"/>
                  <a:pt x="140" y="166"/>
                </a:cubicBezTo>
                <a:cubicBezTo>
                  <a:pt x="156" y="166"/>
                  <a:pt x="170" y="167"/>
                  <a:pt x="185" y="166"/>
                </a:cubicBezTo>
                <a:cubicBezTo>
                  <a:pt x="185" y="161"/>
                  <a:pt x="190" y="160"/>
                  <a:pt x="192" y="157"/>
                </a:cubicBezTo>
                <a:cubicBezTo>
                  <a:pt x="197" y="156"/>
                  <a:pt x="202" y="159"/>
                  <a:pt x="207" y="161"/>
                </a:cubicBezTo>
                <a:cubicBezTo>
                  <a:pt x="212" y="161"/>
                  <a:pt x="217" y="161"/>
                  <a:pt x="220" y="157"/>
                </a:cubicBezTo>
                <a:cubicBezTo>
                  <a:pt x="227" y="158"/>
                  <a:pt x="231" y="163"/>
                  <a:pt x="233" y="168"/>
                </a:cubicBezTo>
                <a:cubicBezTo>
                  <a:pt x="251" y="168"/>
                  <a:pt x="269" y="168"/>
                  <a:pt x="288" y="169"/>
                </a:cubicBezTo>
                <a:cubicBezTo>
                  <a:pt x="289" y="149"/>
                  <a:pt x="289" y="127"/>
                  <a:pt x="288" y="106"/>
                </a:cubicBezTo>
                <a:close/>
                <a:moveTo>
                  <a:pt x="272" y="245"/>
                </a:moveTo>
                <a:cubicBezTo>
                  <a:pt x="271" y="227"/>
                  <a:pt x="270" y="208"/>
                  <a:pt x="269" y="186"/>
                </a:cubicBezTo>
                <a:cubicBezTo>
                  <a:pt x="265" y="186"/>
                  <a:pt x="264" y="186"/>
                  <a:pt x="261" y="186"/>
                </a:cubicBezTo>
                <a:cubicBezTo>
                  <a:pt x="259" y="193"/>
                  <a:pt x="261" y="202"/>
                  <a:pt x="261" y="211"/>
                </a:cubicBezTo>
                <a:cubicBezTo>
                  <a:pt x="261" y="216"/>
                  <a:pt x="261" y="222"/>
                  <a:pt x="261" y="227"/>
                </a:cubicBezTo>
                <a:cubicBezTo>
                  <a:pt x="261" y="233"/>
                  <a:pt x="262" y="238"/>
                  <a:pt x="262" y="243"/>
                </a:cubicBezTo>
                <a:cubicBezTo>
                  <a:pt x="262" y="254"/>
                  <a:pt x="262" y="264"/>
                  <a:pt x="263" y="274"/>
                </a:cubicBezTo>
                <a:cubicBezTo>
                  <a:pt x="263" y="276"/>
                  <a:pt x="263" y="278"/>
                  <a:pt x="264" y="279"/>
                </a:cubicBezTo>
                <a:cubicBezTo>
                  <a:pt x="267" y="279"/>
                  <a:pt x="270" y="277"/>
                  <a:pt x="272" y="276"/>
                </a:cubicBezTo>
                <a:cubicBezTo>
                  <a:pt x="273" y="267"/>
                  <a:pt x="273" y="255"/>
                  <a:pt x="272" y="245"/>
                </a:cubicBezTo>
                <a:close/>
                <a:moveTo>
                  <a:pt x="261" y="254"/>
                </a:moveTo>
                <a:cubicBezTo>
                  <a:pt x="260" y="256"/>
                  <a:pt x="258" y="255"/>
                  <a:pt x="257" y="255"/>
                </a:cubicBezTo>
                <a:cubicBezTo>
                  <a:pt x="256" y="260"/>
                  <a:pt x="258" y="269"/>
                  <a:pt x="257" y="275"/>
                </a:cubicBezTo>
                <a:cubicBezTo>
                  <a:pt x="259" y="277"/>
                  <a:pt x="260" y="278"/>
                  <a:pt x="261" y="279"/>
                </a:cubicBezTo>
                <a:cubicBezTo>
                  <a:pt x="261" y="272"/>
                  <a:pt x="261" y="262"/>
                  <a:pt x="261" y="254"/>
                </a:cubicBezTo>
                <a:close/>
                <a:moveTo>
                  <a:pt x="260" y="232"/>
                </a:moveTo>
                <a:cubicBezTo>
                  <a:pt x="259" y="216"/>
                  <a:pt x="260" y="202"/>
                  <a:pt x="258" y="186"/>
                </a:cubicBezTo>
                <a:cubicBezTo>
                  <a:pt x="256" y="186"/>
                  <a:pt x="256" y="186"/>
                  <a:pt x="254" y="186"/>
                </a:cubicBezTo>
                <a:cubicBezTo>
                  <a:pt x="254" y="200"/>
                  <a:pt x="255" y="213"/>
                  <a:pt x="256" y="228"/>
                </a:cubicBezTo>
                <a:cubicBezTo>
                  <a:pt x="256" y="233"/>
                  <a:pt x="256" y="238"/>
                  <a:pt x="257" y="242"/>
                </a:cubicBezTo>
                <a:cubicBezTo>
                  <a:pt x="258" y="242"/>
                  <a:pt x="259" y="241"/>
                  <a:pt x="260" y="241"/>
                </a:cubicBezTo>
                <a:cubicBezTo>
                  <a:pt x="261" y="239"/>
                  <a:pt x="259" y="235"/>
                  <a:pt x="261" y="232"/>
                </a:cubicBezTo>
                <a:cubicBezTo>
                  <a:pt x="261" y="232"/>
                  <a:pt x="261" y="232"/>
                  <a:pt x="261" y="232"/>
                </a:cubicBezTo>
                <a:cubicBezTo>
                  <a:pt x="261" y="232"/>
                  <a:pt x="260" y="232"/>
                  <a:pt x="260" y="232"/>
                </a:cubicBezTo>
                <a:close/>
                <a:moveTo>
                  <a:pt x="261" y="248"/>
                </a:moveTo>
                <a:cubicBezTo>
                  <a:pt x="260" y="248"/>
                  <a:pt x="258" y="248"/>
                  <a:pt x="257" y="248"/>
                </a:cubicBezTo>
                <a:cubicBezTo>
                  <a:pt x="257" y="250"/>
                  <a:pt x="257" y="251"/>
                  <a:pt x="257" y="252"/>
                </a:cubicBezTo>
                <a:cubicBezTo>
                  <a:pt x="259" y="251"/>
                  <a:pt x="260" y="253"/>
                  <a:pt x="261" y="251"/>
                </a:cubicBezTo>
                <a:cubicBezTo>
                  <a:pt x="260" y="251"/>
                  <a:pt x="261" y="249"/>
                  <a:pt x="261" y="248"/>
                </a:cubicBezTo>
                <a:close/>
                <a:moveTo>
                  <a:pt x="260" y="243"/>
                </a:moveTo>
                <a:cubicBezTo>
                  <a:pt x="259" y="244"/>
                  <a:pt x="257" y="243"/>
                  <a:pt x="256" y="244"/>
                </a:cubicBezTo>
                <a:cubicBezTo>
                  <a:pt x="256" y="244"/>
                  <a:pt x="257" y="245"/>
                  <a:pt x="257" y="246"/>
                </a:cubicBezTo>
                <a:cubicBezTo>
                  <a:pt x="258" y="245"/>
                  <a:pt x="259" y="246"/>
                  <a:pt x="261" y="246"/>
                </a:cubicBezTo>
                <a:cubicBezTo>
                  <a:pt x="260" y="245"/>
                  <a:pt x="260" y="244"/>
                  <a:pt x="260" y="243"/>
                </a:cubicBezTo>
                <a:close/>
                <a:moveTo>
                  <a:pt x="255" y="248"/>
                </a:moveTo>
                <a:cubicBezTo>
                  <a:pt x="254" y="248"/>
                  <a:pt x="253" y="248"/>
                  <a:pt x="253" y="248"/>
                </a:cubicBezTo>
                <a:cubicBezTo>
                  <a:pt x="254" y="250"/>
                  <a:pt x="253" y="250"/>
                  <a:pt x="253" y="252"/>
                </a:cubicBezTo>
                <a:cubicBezTo>
                  <a:pt x="254" y="252"/>
                  <a:pt x="254" y="252"/>
                  <a:pt x="255" y="252"/>
                </a:cubicBezTo>
                <a:cubicBezTo>
                  <a:pt x="255" y="250"/>
                  <a:pt x="255" y="249"/>
                  <a:pt x="255" y="248"/>
                </a:cubicBezTo>
                <a:close/>
                <a:moveTo>
                  <a:pt x="253" y="211"/>
                </a:moveTo>
                <a:cubicBezTo>
                  <a:pt x="252" y="222"/>
                  <a:pt x="250" y="232"/>
                  <a:pt x="250" y="242"/>
                </a:cubicBezTo>
                <a:cubicBezTo>
                  <a:pt x="251" y="241"/>
                  <a:pt x="253" y="242"/>
                  <a:pt x="255" y="241"/>
                </a:cubicBezTo>
                <a:cubicBezTo>
                  <a:pt x="254" y="231"/>
                  <a:pt x="254" y="221"/>
                  <a:pt x="253" y="211"/>
                </a:cubicBezTo>
                <a:close/>
                <a:moveTo>
                  <a:pt x="253" y="243"/>
                </a:moveTo>
                <a:cubicBezTo>
                  <a:pt x="253" y="244"/>
                  <a:pt x="253" y="245"/>
                  <a:pt x="253" y="246"/>
                </a:cubicBezTo>
                <a:cubicBezTo>
                  <a:pt x="254" y="246"/>
                  <a:pt x="254" y="246"/>
                  <a:pt x="254" y="246"/>
                </a:cubicBezTo>
                <a:cubicBezTo>
                  <a:pt x="254" y="245"/>
                  <a:pt x="254" y="243"/>
                  <a:pt x="253" y="243"/>
                </a:cubicBezTo>
                <a:close/>
                <a:moveTo>
                  <a:pt x="252" y="206"/>
                </a:moveTo>
                <a:cubicBezTo>
                  <a:pt x="252" y="205"/>
                  <a:pt x="253" y="206"/>
                  <a:pt x="253" y="204"/>
                </a:cubicBezTo>
                <a:cubicBezTo>
                  <a:pt x="252" y="199"/>
                  <a:pt x="253" y="191"/>
                  <a:pt x="252" y="186"/>
                </a:cubicBezTo>
                <a:cubicBezTo>
                  <a:pt x="251" y="186"/>
                  <a:pt x="248" y="185"/>
                  <a:pt x="247" y="186"/>
                </a:cubicBezTo>
                <a:cubicBezTo>
                  <a:pt x="246" y="190"/>
                  <a:pt x="246" y="195"/>
                  <a:pt x="246" y="200"/>
                </a:cubicBezTo>
                <a:cubicBezTo>
                  <a:pt x="245" y="206"/>
                  <a:pt x="243" y="213"/>
                  <a:pt x="242" y="220"/>
                </a:cubicBezTo>
                <a:cubicBezTo>
                  <a:pt x="241" y="225"/>
                  <a:pt x="241" y="232"/>
                  <a:pt x="240" y="235"/>
                </a:cubicBezTo>
                <a:cubicBezTo>
                  <a:pt x="240" y="237"/>
                  <a:pt x="240" y="239"/>
                  <a:pt x="239" y="241"/>
                </a:cubicBezTo>
                <a:cubicBezTo>
                  <a:pt x="237" y="240"/>
                  <a:pt x="238" y="238"/>
                  <a:pt x="238" y="236"/>
                </a:cubicBezTo>
                <a:cubicBezTo>
                  <a:pt x="238" y="235"/>
                  <a:pt x="238" y="233"/>
                  <a:pt x="239" y="231"/>
                </a:cubicBezTo>
                <a:cubicBezTo>
                  <a:pt x="240" y="217"/>
                  <a:pt x="245" y="202"/>
                  <a:pt x="245" y="186"/>
                </a:cubicBezTo>
                <a:cubicBezTo>
                  <a:pt x="244" y="186"/>
                  <a:pt x="243" y="186"/>
                  <a:pt x="242" y="186"/>
                </a:cubicBezTo>
                <a:cubicBezTo>
                  <a:pt x="239" y="203"/>
                  <a:pt x="237" y="225"/>
                  <a:pt x="234" y="241"/>
                </a:cubicBezTo>
                <a:cubicBezTo>
                  <a:pt x="239" y="241"/>
                  <a:pt x="244" y="241"/>
                  <a:pt x="248" y="241"/>
                </a:cubicBezTo>
                <a:cubicBezTo>
                  <a:pt x="249" y="230"/>
                  <a:pt x="252" y="218"/>
                  <a:pt x="252" y="206"/>
                </a:cubicBezTo>
                <a:close/>
                <a:moveTo>
                  <a:pt x="249" y="249"/>
                </a:moveTo>
                <a:cubicBezTo>
                  <a:pt x="249" y="250"/>
                  <a:pt x="249" y="251"/>
                  <a:pt x="249" y="252"/>
                </a:cubicBezTo>
                <a:cubicBezTo>
                  <a:pt x="250" y="252"/>
                  <a:pt x="250" y="252"/>
                  <a:pt x="251" y="252"/>
                </a:cubicBezTo>
                <a:cubicBezTo>
                  <a:pt x="251" y="251"/>
                  <a:pt x="251" y="250"/>
                  <a:pt x="251" y="248"/>
                </a:cubicBezTo>
                <a:cubicBezTo>
                  <a:pt x="250" y="248"/>
                  <a:pt x="250" y="249"/>
                  <a:pt x="249" y="249"/>
                </a:cubicBezTo>
                <a:close/>
                <a:moveTo>
                  <a:pt x="251" y="244"/>
                </a:moveTo>
                <a:cubicBezTo>
                  <a:pt x="249" y="244"/>
                  <a:pt x="249" y="245"/>
                  <a:pt x="249" y="246"/>
                </a:cubicBezTo>
                <a:cubicBezTo>
                  <a:pt x="249" y="246"/>
                  <a:pt x="250" y="246"/>
                  <a:pt x="251" y="246"/>
                </a:cubicBezTo>
                <a:cubicBezTo>
                  <a:pt x="251" y="245"/>
                  <a:pt x="251" y="244"/>
                  <a:pt x="251" y="244"/>
                </a:cubicBezTo>
                <a:close/>
                <a:moveTo>
                  <a:pt x="244" y="249"/>
                </a:moveTo>
                <a:cubicBezTo>
                  <a:pt x="245" y="250"/>
                  <a:pt x="244" y="251"/>
                  <a:pt x="244" y="252"/>
                </a:cubicBezTo>
                <a:cubicBezTo>
                  <a:pt x="244" y="252"/>
                  <a:pt x="246" y="252"/>
                  <a:pt x="247" y="252"/>
                </a:cubicBezTo>
                <a:cubicBezTo>
                  <a:pt x="247" y="251"/>
                  <a:pt x="247" y="250"/>
                  <a:pt x="247" y="248"/>
                </a:cubicBezTo>
                <a:cubicBezTo>
                  <a:pt x="246" y="248"/>
                  <a:pt x="245" y="248"/>
                  <a:pt x="244" y="249"/>
                </a:cubicBezTo>
                <a:close/>
                <a:moveTo>
                  <a:pt x="246" y="243"/>
                </a:moveTo>
                <a:cubicBezTo>
                  <a:pt x="246" y="244"/>
                  <a:pt x="245" y="244"/>
                  <a:pt x="244" y="244"/>
                </a:cubicBezTo>
                <a:cubicBezTo>
                  <a:pt x="244" y="244"/>
                  <a:pt x="244" y="246"/>
                  <a:pt x="244" y="246"/>
                </a:cubicBezTo>
                <a:cubicBezTo>
                  <a:pt x="245" y="245"/>
                  <a:pt x="246" y="247"/>
                  <a:pt x="247" y="246"/>
                </a:cubicBezTo>
                <a:cubicBezTo>
                  <a:pt x="246" y="245"/>
                  <a:pt x="247" y="243"/>
                  <a:pt x="246" y="243"/>
                </a:cubicBezTo>
                <a:close/>
                <a:moveTo>
                  <a:pt x="237" y="255"/>
                </a:moveTo>
                <a:cubicBezTo>
                  <a:pt x="235" y="260"/>
                  <a:pt x="234" y="266"/>
                  <a:pt x="232" y="272"/>
                </a:cubicBezTo>
                <a:cubicBezTo>
                  <a:pt x="237" y="272"/>
                  <a:pt x="239" y="272"/>
                  <a:pt x="243" y="272"/>
                </a:cubicBezTo>
                <a:cubicBezTo>
                  <a:pt x="245" y="267"/>
                  <a:pt x="246" y="261"/>
                  <a:pt x="246" y="255"/>
                </a:cubicBezTo>
                <a:cubicBezTo>
                  <a:pt x="243" y="254"/>
                  <a:pt x="241" y="254"/>
                  <a:pt x="237" y="255"/>
                </a:cubicBezTo>
                <a:close/>
                <a:moveTo>
                  <a:pt x="242" y="244"/>
                </a:moveTo>
                <a:cubicBezTo>
                  <a:pt x="236" y="242"/>
                  <a:pt x="231" y="243"/>
                  <a:pt x="225" y="244"/>
                </a:cubicBezTo>
                <a:cubicBezTo>
                  <a:pt x="219" y="244"/>
                  <a:pt x="213" y="243"/>
                  <a:pt x="206" y="243"/>
                </a:cubicBezTo>
                <a:cubicBezTo>
                  <a:pt x="205" y="243"/>
                  <a:pt x="203" y="243"/>
                  <a:pt x="201" y="243"/>
                </a:cubicBezTo>
                <a:cubicBezTo>
                  <a:pt x="192" y="243"/>
                  <a:pt x="186" y="243"/>
                  <a:pt x="178" y="243"/>
                </a:cubicBezTo>
                <a:cubicBezTo>
                  <a:pt x="172" y="242"/>
                  <a:pt x="159" y="244"/>
                  <a:pt x="150" y="243"/>
                </a:cubicBezTo>
                <a:cubicBezTo>
                  <a:pt x="145" y="242"/>
                  <a:pt x="139" y="243"/>
                  <a:pt x="134" y="243"/>
                </a:cubicBezTo>
                <a:cubicBezTo>
                  <a:pt x="118" y="243"/>
                  <a:pt x="105" y="243"/>
                  <a:pt x="92" y="243"/>
                </a:cubicBezTo>
                <a:cubicBezTo>
                  <a:pt x="92" y="246"/>
                  <a:pt x="92" y="249"/>
                  <a:pt x="93" y="252"/>
                </a:cubicBezTo>
                <a:cubicBezTo>
                  <a:pt x="106" y="253"/>
                  <a:pt x="121" y="252"/>
                  <a:pt x="136" y="252"/>
                </a:cubicBezTo>
                <a:cubicBezTo>
                  <a:pt x="174" y="252"/>
                  <a:pt x="202" y="252"/>
                  <a:pt x="242" y="252"/>
                </a:cubicBezTo>
                <a:cubicBezTo>
                  <a:pt x="242" y="250"/>
                  <a:pt x="243" y="247"/>
                  <a:pt x="242" y="244"/>
                </a:cubicBezTo>
                <a:close/>
                <a:moveTo>
                  <a:pt x="240" y="186"/>
                </a:moveTo>
                <a:cubicBezTo>
                  <a:pt x="240" y="186"/>
                  <a:pt x="240" y="186"/>
                  <a:pt x="239" y="186"/>
                </a:cubicBezTo>
                <a:cubicBezTo>
                  <a:pt x="234" y="186"/>
                  <a:pt x="230" y="186"/>
                  <a:pt x="226" y="186"/>
                </a:cubicBezTo>
                <a:cubicBezTo>
                  <a:pt x="221" y="186"/>
                  <a:pt x="217" y="186"/>
                  <a:pt x="214" y="186"/>
                </a:cubicBezTo>
                <a:cubicBezTo>
                  <a:pt x="206" y="185"/>
                  <a:pt x="196" y="185"/>
                  <a:pt x="189" y="186"/>
                </a:cubicBezTo>
                <a:cubicBezTo>
                  <a:pt x="185" y="186"/>
                  <a:pt x="181" y="185"/>
                  <a:pt x="177" y="185"/>
                </a:cubicBezTo>
                <a:cubicBezTo>
                  <a:pt x="174" y="185"/>
                  <a:pt x="170" y="185"/>
                  <a:pt x="167" y="186"/>
                </a:cubicBezTo>
                <a:cubicBezTo>
                  <a:pt x="167" y="185"/>
                  <a:pt x="166" y="185"/>
                  <a:pt x="165" y="185"/>
                </a:cubicBezTo>
                <a:cubicBezTo>
                  <a:pt x="161" y="184"/>
                  <a:pt x="156" y="185"/>
                  <a:pt x="152" y="185"/>
                </a:cubicBezTo>
                <a:cubicBezTo>
                  <a:pt x="143" y="185"/>
                  <a:pt x="134" y="184"/>
                  <a:pt x="124" y="184"/>
                </a:cubicBezTo>
                <a:cubicBezTo>
                  <a:pt x="121" y="184"/>
                  <a:pt x="117" y="183"/>
                  <a:pt x="115" y="183"/>
                </a:cubicBezTo>
                <a:cubicBezTo>
                  <a:pt x="113" y="183"/>
                  <a:pt x="113" y="185"/>
                  <a:pt x="112" y="184"/>
                </a:cubicBezTo>
                <a:cubicBezTo>
                  <a:pt x="102" y="184"/>
                  <a:pt x="87" y="183"/>
                  <a:pt x="78" y="183"/>
                </a:cubicBezTo>
                <a:cubicBezTo>
                  <a:pt x="77" y="198"/>
                  <a:pt x="75" y="211"/>
                  <a:pt x="73" y="226"/>
                </a:cubicBezTo>
                <a:cubicBezTo>
                  <a:pt x="73" y="231"/>
                  <a:pt x="72" y="236"/>
                  <a:pt x="72" y="240"/>
                </a:cubicBezTo>
                <a:cubicBezTo>
                  <a:pt x="76" y="241"/>
                  <a:pt x="81" y="241"/>
                  <a:pt x="86" y="241"/>
                </a:cubicBezTo>
                <a:cubicBezTo>
                  <a:pt x="93" y="241"/>
                  <a:pt x="99" y="241"/>
                  <a:pt x="105" y="241"/>
                </a:cubicBezTo>
                <a:cubicBezTo>
                  <a:pt x="119" y="241"/>
                  <a:pt x="132" y="241"/>
                  <a:pt x="144" y="241"/>
                </a:cubicBezTo>
                <a:cubicBezTo>
                  <a:pt x="158" y="241"/>
                  <a:pt x="169" y="242"/>
                  <a:pt x="181" y="241"/>
                </a:cubicBezTo>
                <a:cubicBezTo>
                  <a:pt x="197" y="241"/>
                  <a:pt x="216" y="242"/>
                  <a:pt x="233" y="241"/>
                </a:cubicBezTo>
                <a:cubicBezTo>
                  <a:pt x="235" y="222"/>
                  <a:pt x="238" y="204"/>
                  <a:pt x="240" y="186"/>
                </a:cubicBezTo>
                <a:close/>
                <a:moveTo>
                  <a:pt x="233" y="255"/>
                </a:moveTo>
                <a:cubicBezTo>
                  <a:pt x="233" y="256"/>
                  <a:pt x="233" y="257"/>
                  <a:pt x="232" y="258"/>
                </a:cubicBezTo>
                <a:cubicBezTo>
                  <a:pt x="232" y="262"/>
                  <a:pt x="228" y="267"/>
                  <a:pt x="231" y="270"/>
                </a:cubicBezTo>
                <a:cubicBezTo>
                  <a:pt x="232" y="265"/>
                  <a:pt x="234" y="260"/>
                  <a:pt x="235" y="255"/>
                </a:cubicBezTo>
                <a:cubicBezTo>
                  <a:pt x="234" y="254"/>
                  <a:pt x="234" y="255"/>
                  <a:pt x="233" y="255"/>
                </a:cubicBezTo>
                <a:close/>
                <a:moveTo>
                  <a:pt x="187" y="170"/>
                </a:moveTo>
                <a:cubicBezTo>
                  <a:pt x="190" y="172"/>
                  <a:pt x="193" y="173"/>
                  <a:pt x="197" y="173"/>
                </a:cubicBezTo>
                <a:cubicBezTo>
                  <a:pt x="207" y="175"/>
                  <a:pt x="222" y="176"/>
                  <a:pt x="230" y="172"/>
                </a:cubicBezTo>
                <a:cubicBezTo>
                  <a:pt x="232" y="169"/>
                  <a:pt x="229" y="165"/>
                  <a:pt x="227" y="163"/>
                </a:cubicBezTo>
                <a:cubicBezTo>
                  <a:pt x="226" y="165"/>
                  <a:pt x="225" y="167"/>
                  <a:pt x="224" y="168"/>
                </a:cubicBezTo>
                <a:cubicBezTo>
                  <a:pt x="214" y="173"/>
                  <a:pt x="202" y="170"/>
                  <a:pt x="193" y="166"/>
                </a:cubicBezTo>
                <a:cubicBezTo>
                  <a:pt x="192" y="165"/>
                  <a:pt x="191" y="164"/>
                  <a:pt x="190" y="162"/>
                </a:cubicBezTo>
                <a:cubicBezTo>
                  <a:pt x="188" y="164"/>
                  <a:pt x="187" y="166"/>
                  <a:pt x="187" y="170"/>
                </a:cubicBezTo>
                <a:close/>
                <a:moveTo>
                  <a:pt x="197" y="165"/>
                </a:moveTo>
                <a:cubicBezTo>
                  <a:pt x="198" y="166"/>
                  <a:pt x="200" y="167"/>
                  <a:pt x="201" y="168"/>
                </a:cubicBezTo>
                <a:cubicBezTo>
                  <a:pt x="210" y="170"/>
                  <a:pt x="226" y="170"/>
                  <a:pt x="224" y="161"/>
                </a:cubicBezTo>
                <a:cubicBezTo>
                  <a:pt x="220" y="158"/>
                  <a:pt x="218" y="162"/>
                  <a:pt x="214" y="163"/>
                </a:cubicBezTo>
                <a:cubicBezTo>
                  <a:pt x="210" y="164"/>
                  <a:pt x="206" y="163"/>
                  <a:pt x="202" y="162"/>
                </a:cubicBezTo>
                <a:cubicBezTo>
                  <a:pt x="199" y="161"/>
                  <a:pt x="194" y="157"/>
                  <a:pt x="192" y="162"/>
                </a:cubicBezTo>
                <a:cubicBezTo>
                  <a:pt x="193" y="164"/>
                  <a:pt x="194" y="164"/>
                  <a:pt x="197" y="165"/>
                </a:cubicBezTo>
                <a:close/>
                <a:moveTo>
                  <a:pt x="185" y="169"/>
                </a:moveTo>
                <a:cubicBezTo>
                  <a:pt x="168" y="168"/>
                  <a:pt x="154" y="168"/>
                  <a:pt x="141" y="168"/>
                </a:cubicBezTo>
                <a:cubicBezTo>
                  <a:pt x="133" y="168"/>
                  <a:pt x="121" y="167"/>
                  <a:pt x="111" y="168"/>
                </a:cubicBezTo>
                <a:cubicBezTo>
                  <a:pt x="106" y="166"/>
                  <a:pt x="97" y="167"/>
                  <a:pt x="91" y="167"/>
                </a:cubicBezTo>
                <a:cubicBezTo>
                  <a:pt x="84" y="167"/>
                  <a:pt x="78" y="166"/>
                  <a:pt x="72" y="166"/>
                </a:cubicBezTo>
                <a:cubicBezTo>
                  <a:pt x="63" y="166"/>
                  <a:pt x="54" y="166"/>
                  <a:pt x="45" y="166"/>
                </a:cubicBezTo>
                <a:cubicBezTo>
                  <a:pt x="43" y="167"/>
                  <a:pt x="41" y="169"/>
                  <a:pt x="38" y="170"/>
                </a:cubicBezTo>
                <a:cubicBezTo>
                  <a:pt x="37" y="171"/>
                  <a:pt x="34" y="171"/>
                  <a:pt x="33" y="173"/>
                </a:cubicBezTo>
                <a:cubicBezTo>
                  <a:pt x="53" y="174"/>
                  <a:pt x="75" y="174"/>
                  <a:pt x="98" y="174"/>
                </a:cubicBezTo>
                <a:cubicBezTo>
                  <a:pt x="107" y="174"/>
                  <a:pt x="115" y="174"/>
                  <a:pt x="123" y="174"/>
                </a:cubicBezTo>
                <a:cubicBezTo>
                  <a:pt x="135" y="174"/>
                  <a:pt x="152" y="173"/>
                  <a:pt x="165" y="175"/>
                </a:cubicBezTo>
                <a:cubicBezTo>
                  <a:pt x="174" y="176"/>
                  <a:pt x="183" y="174"/>
                  <a:pt x="192" y="175"/>
                </a:cubicBezTo>
                <a:cubicBezTo>
                  <a:pt x="190" y="173"/>
                  <a:pt x="186" y="172"/>
                  <a:pt x="185" y="169"/>
                </a:cubicBezTo>
                <a:close/>
                <a:moveTo>
                  <a:pt x="86" y="249"/>
                </a:moveTo>
                <a:cubicBezTo>
                  <a:pt x="86" y="251"/>
                  <a:pt x="85" y="251"/>
                  <a:pt x="85" y="252"/>
                </a:cubicBezTo>
                <a:cubicBezTo>
                  <a:pt x="87" y="252"/>
                  <a:pt x="89" y="252"/>
                  <a:pt x="90" y="253"/>
                </a:cubicBezTo>
                <a:cubicBezTo>
                  <a:pt x="93" y="248"/>
                  <a:pt x="88" y="249"/>
                  <a:pt x="86" y="249"/>
                </a:cubicBezTo>
                <a:close/>
                <a:moveTo>
                  <a:pt x="90" y="243"/>
                </a:moveTo>
                <a:cubicBezTo>
                  <a:pt x="88" y="242"/>
                  <a:pt x="87" y="243"/>
                  <a:pt x="86" y="243"/>
                </a:cubicBezTo>
                <a:cubicBezTo>
                  <a:pt x="86" y="245"/>
                  <a:pt x="86" y="246"/>
                  <a:pt x="86" y="247"/>
                </a:cubicBezTo>
                <a:cubicBezTo>
                  <a:pt x="87" y="247"/>
                  <a:pt x="88" y="247"/>
                  <a:pt x="90" y="247"/>
                </a:cubicBezTo>
                <a:cubicBezTo>
                  <a:pt x="90" y="245"/>
                  <a:pt x="90" y="244"/>
                  <a:pt x="90" y="243"/>
                </a:cubicBezTo>
                <a:close/>
                <a:moveTo>
                  <a:pt x="84" y="243"/>
                </a:moveTo>
                <a:cubicBezTo>
                  <a:pt x="83" y="243"/>
                  <a:pt x="81" y="243"/>
                  <a:pt x="81" y="243"/>
                </a:cubicBezTo>
                <a:cubicBezTo>
                  <a:pt x="81" y="245"/>
                  <a:pt x="80" y="245"/>
                  <a:pt x="80" y="247"/>
                </a:cubicBezTo>
                <a:cubicBezTo>
                  <a:pt x="82" y="247"/>
                  <a:pt x="83" y="247"/>
                  <a:pt x="84" y="247"/>
                </a:cubicBezTo>
                <a:cubicBezTo>
                  <a:pt x="84" y="246"/>
                  <a:pt x="84" y="244"/>
                  <a:pt x="84" y="243"/>
                </a:cubicBezTo>
                <a:close/>
                <a:moveTo>
                  <a:pt x="80" y="249"/>
                </a:moveTo>
                <a:cubicBezTo>
                  <a:pt x="80" y="250"/>
                  <a:pt x="80" y="251"/>
                  <a:pt x="80" y="252"/>
                </a:cubicBezTo>
                <a:cubicBezTo>
                  <a:pt x="81" y="253"/>
                  <a:pt x="82" y="251"/>
                  <a:pt x="84" y="252"/>
                </a:cubicBezTo>
                <a:cubicBezTo>
                  <a:pt x="84" y="251"/>
                  <a:pt x="84" y="250"/>
                  <a:pt x="84" y="249"/>
                </a:cubicBezTo>
                <a:cubicBezTo>
                  <a:pt x="83" y="249"/>
                  <a:pt x="82" y="249"/>
                  <a:pt x="80" y="249"/>
                </a:cubicBezTo>
                <a:close/>
                <a:moveTo>
                  <a:pt x="75" y="243"/>
                </a:moveTo>
                <a:cubicBezTo>
                  <a:pt x="75" y="245"/>
                  <a:pt x="74" y="246"/>
                  <a:pt x="75" y="247"/>
                </a:cubicBezTo>
                <a:cubicBezTo>
                  <a:pt x="76" y="246"/>
                  <a:pt x="78" y="247"/>
                  <a:pt x="79" y="247"/>
                </a:cubicBezTo>
                <a:cubicBezTo>
                  <a:pt x="79" y="245"/>
                  <a:pt x="78" y="244"/>
                  <a:pt x="79" y="243"/>
                </a:cubicBezTo>
                <a:cubicBezTo>
                  <a:pt x="77" y="243"/>
                  <a:pt x="76" y="243"/>
                  <a:pt x="75" y="243"/>
                </a:cubicBezTo>
                <a:close/>
                <a:moveTo>
                  <a:pt x="75" y="249"/>
                </a:moveTo>
                <a:cubicBezTo>
                  <a:pt x="75" y="250"/>
                  <a:pt x="75" y="251"/>
                  <a:pt x="75" y="252"/>
                </a:cubicBezTo>
                <a:cubicBezTo>
                  <a:pt x="77" y="252"/>
                  <a:pt x="77" y="252"/>
                  <a:pt x="78" y="252"/>
                </a:cubicBezTo>
                <a:cubicBezTo>
                  <a:pt x="80" y="249"/>
                  <a:pt x="77" y="249"/>
                  <a:pt x="75" y="249"/>
                </a:cubicBezTo>
                <a:close/>
                <a:moveTo>
                  <a:pt x="66" y="183"/>
                </a:moveTo>
                <a:cubicBezTo>
                  <a:pt x="64" y="200"/>
                  <a:pt x="62" y="219"/>
                  <a:pt x="59" y="239"/>
                </a:cubicBezTo>
                <a:cubicBezTo>
                  <a:pt x="58" y="245"/>
                  <a:pt x="59" y="252"/>
                  <a:pt x="57" y="258"/>
                </a:cubicBezTo>
                <a:cubicBezTo>
                  <a:pt x="56" y="265"/>
                  <a:pt x="56" y="273"/>
                  <a:pt x="56" y="278"/>
                </a:cubicBezTo>
                <a:cubicBezTo>
                  <a:pt x="59" y="278"/>
                  <a:pt x="62" y="279"/>
                  <a:pt x="65" y="280"/>
                </a:cubicBezTo>
                <a:cubicBezTo>
                  <a:pt x="66" y="278"/>
                  <a:pt x="67" y="277"/>
                  <a:pt x="66" y="274"/>
                </a:cubicBezTo>
                <a:cubicBezTo>
                  <a:pt x="67" y="275"/>
                  <a:pt x="67" y="274"/>
                  <a:pt x="67" y="273"/>
                </a:cubicBezTo>
                <a:cubicBezTo>
                  <a:pt x="68" y="268"/>
                  <a:pt x="68" y="260"/>
                  <a:pt x="69" y="255"/>
                </a:cubicBezTo>
                <a:cubicBezTo>
                  <a:pt x="68" y="254"/>
                  <a:pt x="67" y="254"/>
                  <a:pt x="67" y="253"/>
                </a:cubicBezTo>
                <a:cubicBezTo>
                  <a:pt x="68" y="252"/>
                  <a:pt x="69" y="253"/>
                  <a:pt x="69" y="252"/>
                </a:cubicBezTo>
                <a:cubicBezTo>
                  <a:pt x="71" y="229"/>
                  <a:pt x="74" y="204"/>
                  <a:pt x="76" y="183"/>
                </a:cubicBezTo>
                <a:cubicBezTo>
                  <a:pt x="76" y="183"/>
                  <a:pt x="76" y="183"/>
                  <a:pt x="76" y="183"/>
                </a:cubicBezTo>
                <a:cubicBezTo>
                  <a:pt x="72" y="183"/>
                  <a:pt x="70" y="182"/>
                  <a:pt x="66" y="183"/>
                </a:cubicBezTo>
                <a:close/>
                <a:moveTo>
                  <a:pt x="73" y="243"/>
                </a:moveTo>
                <a:cubicBezTo>
                  <a:pt x="72" y="243"/>
                  <a:pt x="73" y="244"/>
                  <a:pt x="72" y="244"/>
                </a:cubicBezTo>
                <a:cubicBezTo>
                  <a:pt x="72" y="245"/>
                  <a:pt x="71" y="246"/>
                  <a:pt x="72" y="247"/>
                </a:cubicBezTo>
                <a:cubicBezTo>
                  <a:pt x="74" y="248"/>
                  <a:pt x="73" y="245"/>
                  <a:pt x="73" y="243"/>
                </a:cubicBezTo>
                <a:close/>
                <a:moveTo>
                  <a:pt x="73" y="249"/>
                </a:moveTo>
                <a:cubicBezTo>
                  <a:pt x="72" y="249"/>
                  <a:pt x="72" y="249"/>
                  <a:pt x="71" y="249"/>
                </a:cubicBezTo>
                <a:cubicBezTo>
                  <a:pt x="71" y="251"/>
                  <a:pt x="71" y="252"/>
                  <a:pt x="71" y="253"/>
                </a:cubicBezTo>
                <a:cubicBezTo>
                  <a:pt x="72" y="253"/>
                  <a:pt x="72" y="252"/>
                  <a:pt x="73" y="252"/>
                </a:cubicBezTo>
                <a:cubicBezTo>
                  <a:pt x="73" y="251"/>
                  <a:pt x="73" y="251"/>
                  <a:pt x="73" y="249"/>
                </a:cubicBezTo>
                <a:close/>
                <a:moveTo>
                  <a:pt x="59" y="184"/>
                </a:moveTo>
                <a:cubicBezTo>
                  <a:pt x="58" y="195"/>
                  <a:pt x="55" y="210"/>
                  <a:pt x="54" y="223"/>
                </a:cubicBezTo>
                <a:cubicBezTo>
                  <a:pt x="52" y="239"/>
                  <a:pt x="51" y="254"/>
                  <a:pt x="49" y="271"/>
                </a:cubicBezTo>
                <a:cubicBezTo>
                  <a:pt x="50" y="272"/>
                  <a:pt x="51" y="275"/>
                  <a:pt x="54" y="276"/>
                </a:cubicBezTo>
                <a:cubicBezTo>
                  <a:pt x="54" y="271"/>
                  <a:pt x="55" y="265"/>
                  <a:pt x="56" y="259"/>
                </a:cubicBezTo>
                <a:cubicBezTo>
                  <a:pt x="56" y="256"/>
                  <a:pt x="56" y="252"/>
                  <a:pt x="57" y="249"/>
                </a:cubicBezTo>
                <a:cubicBezTo>
                  <a:pt x="58" y="226"/>
                  <a:pt x="62" y="206"/>
                  <a:pt x="64" y="183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62" y="183"/>
                  <a:pt x="59" y="183"/>
                  <a:pt x="59" y="184"/>
                </a:cubicBezTo>
                <a:close/>
                <a:moveTo>
                  <a:pt x="31" y="131"/>
                </a:moveTo>
                <a:cubicBezTo>
                  <a:pt x="30" y="129"/>
                  <a:pt x="31" y="126"/>
                  <a:pt x="31" y="124"/>
                </a:cubicBezTo>
                <a:cubicBezTo>
                  <a:pt x="30" y="122"/>
                  <a:pt x="30" y="120"/>
                  <a:pt x="30" y="118"/>
                </a:cubicBezTo>
                <a:cubicBezTo>
                  <a:pt x="29" y="109"/>
                  <a:pt x="30" y="100"/>
                  <a:pt x="29" y="92"/>
                </a:cubicBezTo>
                <a:cubicBezTo>
                  <a:pt x="28" y="109"/>
                  <a:pt x="26" y="130"/>
                  <a:pt x="24" y="145"/>
                </a:cubicBezTo>
                <a:cubicBezTo>
                  <a:pt x="23" y="154"/>
                  <a:pt x="21" y="164"/>
                  <a:pt x="21" y="173"/>
                </a:cubicBezTo>
                <a:cubicBezTo>
                  <a:pt x="24" y="173"/>
                  <a:pt x="28" y="174"/>
                  <a:pt x="32" y="173"/>
                </a:cubicBezTo>
                <a:cubicBezTo>
                  <a:pt x="32" y="158"/>
                  <a:pt x="31" y="144"/>
                  <a:pt x="31" y="131"/>
                </a:cubicBezTo>
                <a:close/>
                <a:moveTo>
                  <a:pt x="9" y="265"/>
                </a:moveTo>
                <a:cubicBezTo>
                  <a:pt x="10" y="263"/>
                  <a:pt x="9" y="262"/>
                  <a:pt x="10" y="260"/>
                </a:cubicBezTo>
                <a:cubicBezTo>
                  <a:pt x="10" y="256"/>
                  <a:pt x="11" y="253"/>
                  <a:pt x="11" y="249"/>
                </a:cubicBezTo>
                <a:cubicBezTo>
                  <a:pt x="13" y="228"/>
                  <a:pt x="17" y="204"/>
                  <a:pt x="18" y="183"/>
                </a:cubicBezTo>
                <a:cubicBezTo>
                  <a:pt x="15" y="181"/>
                  <a:pt x="16" y="176"/>
                  <a:pt x="16" y="174"/>
                </a:cubicBezTo>
                <a:cubicBezTo>
                  <a:pt x="17" y="173"/>
                  <a:pt x="18" y="173"/>
                  <a:pt x="19" y="173"/>
                </a:cubicBezTo>
                <a:cubicBezTo>
                  <a:pt x="21" y="162"/>
                  <a:pt x="21" y="150"/>
                  <a:pt x="23" y="141"/>
                </a:cubicBezTo>
                <a:cubicBezTo>
                  <a:pt x="24" y="139"/>
                  <a:pt x="24" y="136"/>
                  <a:pt x="24" y="133"/>
                </a:cubicBezTo>
                <a:cubicBezTo>
                  <a:pt x="24" y="116"/>
                  <a:pt x="28" y="97"/>
                  <a:pt x="28" y="80"/>
                </a:cubicBezTo>
                <a:cubicBezTo>
                  <a:pt x="30" y="77"/>
                  <a:pt x="30" y="73"/>
                  <a:pt x="30" y="69"/>
                </a:cubicBezTo>
                <a:cubicBezTo>
                  <a:pt x="29" y="65"/>
                  <a:pt x="29" y="62"/>
                  <a:pt x="28" y="60"/>
                </a:cubicBezTo>
                <a:cubicBezTo>
                  <a:pt x="28" y="67"/>
                  <a:pt x="26" y="75"/>
                  <a:pt x="26" y="83"/>
                </a:cubicBezTo>
                <a:cubicBezTo>
                  <a:pt x="24" y="88"/>
                  <a:pt x="24" y="93"/>
                  <a:pt x="24" y="98"/>
                </a:cubicBezTo>
                <a:cubicBezTo>
                  <a:pt x="22" y="113"/>
                  <a:pt x="20" y="130"/>
                  <a:pt x="19" y="141"/>
                </a:cubicBezTo>
                <a:cubicBezTo>
                  <a:pt x="18" y="144"/>
                  <a:pt x="18" y="146"/>
                  <a:pt x="18" y="149"/>
                </a:cubicBezTo>
                <a:cubicBezTo>
                  <a:pt x="16" y="168"/>
                  <a:pt x="13" y="185"/>
                  <a:pt x="12" y="203"/>
                </a:cubicBezTo>
                <a:cubicBezTo>
                  <a:pt x="12" y="203"/>
                  <a:pt x="12" y="204"/>
                  <a:pt x="12" y="205"/>
                </a:cubicBezTo>
                <a:cubicBezTo>
                  <a:pt x="11" y="212"/>
                  <a:pt x="10" y="218"/>
                  <a:pt x="9" y="224"/>
                </a:cubicBezTo>
                <a:cubicBezTo>
                  <a:pt x="9" y="226"/>
                  <a:pt x="9" y="228"/>
                  <a:pt x="9" y="229"/>
                </a:cubicBezTo>
                <a:cubicBezTo>
                  <a:pt x="9" y="232"/>
                  <a:pt x="8" y="232"/>
                  <a:pt x="8" y="234"/>
                </a:cubicBezTo>
                <a:cubicBezTo>
                  <a:pt x="7" y="236"/>
                  <a:pt x="8" y="236"/>
                  <a:pt x="8" y="236"/>
                </a:cubicBezTo>
                <a:cubicBezTo>
                  <a:pt x="8" y="237"/>
                  <a:pt x="8" y="236"/>
                  <a:pt x="7" y="237"/>
                </a:cubicBezTo>
                <a:cubicBezTo>
                  <a:pt x="7" y="239"/>
                  <a:pt x="8" y="237"/>
                  <a:pt x="8" y="239"/>
                </a:cubicBezTo>
                <a:cubicBezTo>
                  <a:pt x="6" y="248"/>
                  <a:pt x="6" y="257"/>
                  <a:pt x="4" y="267"/>
                </a:cubicBezTo>
                <a:cubicBezTo>
                  <a:pt x="5" y="268"/>
                  <a:pt x="7" y="269"/>
                  <a:pt x="8" y="269"/>
                </a:cubicBezTo>
                <a:cubicBezTo>
                  <a:pt x="9" y="268"/>
                  <a:pt x="8" y="266"/>
                  <a:pt x="9" y="265"/>
                </a:cubicBezTo>
                <a:close/>
                <a:moveTo>
                  <a:pt x="27" y="192"/>
                </a:moveTo>
                <a:cubicBezTo>
                  <a:pt x="25" y="188"/>
                  <a:pt x="27" y="186"/>
                  <a:pt x="28" y="183"/>
                </a:cubicBezTo>
                <a:cubicBezTo>
                  <a:pt x="28" y="183"/>
                  <a:pt x="28" y="183"/>
                  <a:pt x="28" y="183"/>
                </a:cubicBezTo>
                <a:cubicBezTo>
                  <a:pt x="26" y="183"/>
                  <a:pt x="22" y="182"/>
                  <a:pt x="20" y="183"/>
                </a:cubicBezTo>
                <a:cubicBezTo>
                  <a:pt x="19" y="188"/>
                  <a:pt x="19" y="192"/>
                  <a:pt x="18" y="197"/>
                </a:cubicBezTo>
                <a:cubicBezTo>
                  <a:pt x="16" y="218"/>
                  <a:pt x="13" y="248"/>
                  <a:pt x="11" y="271"/>
                </a:cubicBezTo>
                <a:cubicBezTo>
                  <a:pt x="14" y="271"/>
                  <a:pt x="15" y="269"/>
                  <a:pt x="18" y="269"/>
                </a:cubicBezTo>
                <a:cubicBezTo>
                  <a:pt x="20" y="245"/>
                  <a:pt x="24" y="214"/>
                  <a:pt x="27" y="1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09" y="-118860"/>
            <a:ext cx="5376068" cy="5262360"/>
          </a:xfrm>
          <a:prstGeom prst="rect">
            <a:avLst/>
          </a:prstGeom>
        </p:spPr>
      </p:pic>
      <p:sp>
        <p:nvSpPr>
          <p:cNvPr id="1048648" name="Freeform: Shape 1048647"/>
          <p:cNvSpPr/>
          <p:nvPr/>
        </p:nvSpPr>
        <p:spPr>
          <a:xfrm>
            <a:off x="427680" y="3776318"/>
            <a:ext cx="1036289" cy="870296"/>
          </a:xfrm>
          <a:custGeom>
            <a:avLst/>
            <a:gdLst/>
            <a:ahLst/>
            <a:cxnLst/>
            <a:rect l="0" t="0" r="r" b="b"/>
            <a:pathLst>
              <a:path w="229" h="144">
                <a:moveTo>
                  <a:pt x="26" y="1"/>
                </a:moveTo>
                <a:cubicBezTo>
                  <a:pt x="29" y="2"/>
                  <a:pt x="31" y="0"/>
                  <a:pt x="33" y="0"/>
                </a:cubicBezTo>
                <a:cubicBezTo>
                  <a:pt x="34" y="0"/>
                  <a:pt x="36" y="0"/>
                  <a:pt x="37" y="1"/>
                </a:cubicBezTo>
                <a:cubicBezTo>
                  <a:pt x="41" y="1"/>
                  <a:pt x="46" y="1"/>
                  <a:pt x="50" y="2"/>
                </a:cubicBezTo>
                <a:cubicBezTo>
                  <a:pt x="53" y="3"/>
                  <a:pt x="56" y="4"/>
                  <a:pt x="59" y="5"/>
                </a:cubicBezTo>
                <a:cubicBezTo>
                  <a:pt x="68" y="7"/>
                  <a:pt x="79" y="8"/>
                  <a:pt x="88" y="10"/>
                </a:cubicBezTo>
                <a:cubicBezTo>
                  <a:pt x="94" y="12"/>
                  <a:pt x="101" y="13"/>
                  <a:pt x="107" y="15"/>
                </a:cubicBezTo>
                <a:cubicBezTo>
                  <a:pt x="120" y="18"/>
                  <a:pt x="133" y="21"/>
                  <a:pt x="145" y="25"/>
                </a:cubicBezTo>
                <a:cubicBezTo>
                  <a:pt x="151" y="27"/>
                  <a:pt x="158" y="29"/>
                  <a:pt x="164" y="31"/>
                </a:cubicBezTo>
                <a:cubicBezTo>
                  <a:pt x="176" y="35"/>
                  <a:pt x="188" y="37"/>
                  <a:pt x="200" y="39"/>
                </a:cubicBezTo>
                <a:cubicBezTo>
                  <a:pt x="202" y="40"/>
                  <a:pt x="203" y="41"/>
                  <a:pt x="206" y="41"/>
                </a:cubicBezTo>
                <a:cubicBezTo>
                  <a:pt x="207" y="43"/>
                  <a:pt x="209" y="43"/>
                  <a:pt x="210" y="44"/>
                </a:cubicBezTo>
                <a:cubicBezTo>
                  <a:pt x="214" y="47"/>
                  <a:pt x="216" y="51"/>
                  <a:pt x="219" y="55"/>
                </a:cubicBezTo>
                <a:cubicBezTo>
                  <a:pt x="223" y="60"/>
                  <a:pt x="229" y="65"/>
                  <a:pt x="228" y="73"/>
                </a:cubicBezTo>
                <a:cubicBezTo>
                  <a:pt x="228" y="79"/>
                  <a:pt x="226" y="85"/>
                  <a:pt x="223" y="91"/>
                </a:cubicBezTo>
                <a:cubicBezTo>
                  <a:pt x="221" y="96"/>
                  <a:pt x="219" y="102"/>
                  <a:pt x="216" y="107"/>
                </a:cubicBezTo>
                <a:cubicBezTo>
                  <a:pt x="214" y="112"/>
                  <a:pt x="212" y="118"/>
                  <a:pt x="209" y="123"/>
                </a:cubicBezTo>
                <a:cubicBezTo>
                  <a:pt x="206" y="130"/>
                  <a:pt x="205" y="137"/>
                  <a:pt x="201" y="142"/>
                </a:cubicBezTo>
                <a:cubicBezTo>
                  <a:pt x="198" y="142"/>
                  <a:pt x="193" y="143"/>
                  <a:pt x="188" y="144"/>
                </a:cubicBezTo>
                <a:cubicBezTo>
                  <a:pt x="182" y="143"/>
                  <a:pt x="177" y="140"/>
                  <a:pt x="172" y="139"/>
                </a:cubicBezTo>
                <a:cubicBezTo>
                  <a:pt x="163" y="137"/>
                  <a:pt x="155" y="134"/>
                  <a:pt x="146" y="132"/>
                </a:cubicBezTo>
                <a:cubicBezTo>
                  <a:pt x="142" y="131"/>
                  <a:pt x="138" y="130"/>
                  <a:pt x="133" y="129"/>
                </a:cubicBezTo>
                <a:cubicBezTo>
                  <a:pt x="125" y="127"/>
                  <a:pt x="117" y="125"/>
                  <a:pt x="108" y="123"/>
                </a:cubicBezTo>
                <a:cubicBezTo>
                  <a:pt x="104" y="123"/>
                  <a:pt x="99" y="122"/>
                  <a:pt x="94" y="121"/>
                </a:cubicBezTo>
                <a:cubicBezTo>
                  <a:pt x="89" y="121"/>
                  <a:pt x="84" y="119"/>
                  <a:pt x="78" y="119"/>
                </a:cubicBezTo>
                <a:cubicBezTo>
                  <a:pt x="69" y="116"/>
                  <a:pt x="60" y="115"/>
                  <a:pt x="51" y="112"/>
                </a:cubicBezTo>
                <a:cubicBezTo>
                  <a:pt x="44" y="110"/>
                  <a:pt x="36" y="109"/>
                  <a:pt x="28" y="106"/>
                </a:cubicBezTo>
                <a:cubicBezTo>
                  <a:pt x="24" y="107"/>
                  <a:pt x="21" y="104"/>
                  <a:pt x="16" y="104"/>
                </a:cubicBezTo>
                <a:cubicBezTo>
                  <a:pt x="14" y="102"/>
                  <a:pt x="12" y="102"/>
                  <a:pt x="11" y="100"/>
                </a:cubicBezTo>
                <a:cubicBezTo>
                  <a:pt x="10" y="99"/>
                  <a:pt x="10" y="98"/>
                  <a:pt x="9" y="97"/>
                </a:cubicBezTo>
                <a:cubicBezTo>
                  <a:pt x="7" y="94"/>
                  <a:pt x="4" y="91"/>
                  <a:pt x="3" y="88"/>
                </a:cubicBezTo>
                <a:cubicBezTo>
                  <a:pt x="1" y="85"/>
                  <a:pt x="0" y="80"/>
                  <a:pt x="0" y="76"/>
                </a:cubicBezTo>
                <a:cubicBezTo>
                  <a:pt x="0" y="70"/>
                  <a:pt x="5" y="64"/>
                  <a:pt x="7" y="58"/>
                </a:cubicBezTo>
                <a:cubicBezTo>
                  <a:pt x="9" y="52"/>
                  <a:pt x="12" y="46"/>
                  <a:pt x="14" y="39"/>
                </a:cubicBezTo>
                <a:cubicBezTo>
                  <a:pt x="18" y="26"/>
                  <a:pt x="20" y="12"/>
                  <a:pt x="26" y="1"/>
                </a:cubicBezTo>
                <a:close/>
                <a:moveTo>
                  <a:pt x="221" y="81"/>
                </a:moveTo>
                <a:cubicBezTo>
                  <a:pt x="220" y="85"/>
                  <a:pt x="219" y="88"/>
                  <a:pt x="218" y="91"/>
                </a:cubicBezTo>
                <a:cubicBezTo>
                  <a:pt x="214" y="98"/>
                  <a:pt x="209" y="107"/>
                  <a:pt x="204" y="113"/>
                </a:cubicBezTo>
                <a:cubicBezTo>
                  <a:pt x="204" y="122"/>
                  <a:pt x="199" y="132"/>
                  <a:pt x="192" y="137"/>
                </a:cubicBezTo>
                <a:cubicBezTo>
                  <a:pt x="191" y="137"/>
                  <a:pt x="191" y="138"/>
                  <a:pt x="190" y="138"/>
                </a:cubicBezTo>
                <a:cubicBezTo>
                  <a:pt x="188" y="138"/>
                  <a:pt x="185" y="137"/>
                  <a:pt x="183" y="137"/>
                </a:cubicBezTo>
                <a:cubicBezTo>
                  <a:pt x="182" y="137"/>
                  <a:pt x="181" y="137"/>
                  <a:pt x="180" y="137"/>
                </a:cubicBezTo>
                <a:cubicBezTo>
                  <a:pt x="174" y="136"/>
                  <a:pt x="169" y="134"/>
                  <a:pt x="165" y="134"/>
                </a:cubicBezTo>
                <a:cubicBezTo>
                  <a:pt x="163" y="132"/>
                  <a:pt x="159" y="132"/>
                  <a:pt x="156" y="131"/>
                </a:cubicBezTo>
                <a:cubicBezTo>
                  <a:pt x="153" y="130"/>
                  <a:pt x="151" y="129"/>
                  <a:pt x="148" y="129"/>
                </a:cubicBezTo>
                <a:cubicBezTo>
                  <a:pt x="143" y="128"/>
                  <a:pt x="139" y="126"/>
                  <a:pt x="134" y="125"/>
                </a:cubicBezTo>
                <a:cubicBezTo>
                  <a:pt x="124" y="122"/>
                  <a:pt x="113" y="121"/>
                  <a:pt x="104" y="119"/>
                </a:cubicBezTo>
                <a:cubicBezTo>
                  <a:pt x="98" y="117"/>
                  <a:pt x="93" y="116"/>
                  <a:pt x="88" y="114"/>
                </a:cubicBezTo>
                <a:cubicBezTo>
                  <a:pt x="77" y="111"/>
                  <a:pt x="66" y="108"/>
                  <a:pt x="55" y="106"/>
                </a:cubicBezTo>
                <a:cubicBezTo>
                  <a:pt x="50" y="105"/>
                  <a:pt x="44" y="104"/>
                  <a:pt x="39" y="103"/>
                </a:cubicBezTo>
                <a:cubicBezTo>
                  <a:pt x="35" y="102"/>
                  <a:pt x="31" y="102"/>
                  <a:pt x="27" y="101"/>
                </a:cubicBezTo>
                <a:cubicBezTo>
                  <a:pt x="22" y="99"/>
                  <a:pt x="20" y="96"/>
                  <a:pt x="20" y="90"/>
                </a:cubicBezTo>
                <a:cubicBezTo>
                  <a:pt x="21" y="87"/>
                  <a:pt x="21" y="84"/>
                  <a:pt x="22" y="80"/>
                </a:cubicBezTo>
                <a:cubicBezTo>
                  <a:pt x="24" y="74"/>
                  <a:pt x="28" y="69"/>
                  <a:pt x="31" y="62"/>
                </a:cubicBezTo>
                <a:cubicBezTo>
                  <a:pt x="34" y="56"/>
                  <a:pt x="36" y="50"/>
                  <a:pt x="39" y="44"/>
                </a:cubicBezTo>
                <a:cubicBezTo>
                  <a:pt x="39" y="43"/>
                  <a:pt x="40" y="41"/>
                  <a:pt x="40" y="40"/>
                </a:cubicBezTo>
                <a:cubicBezTo>
                  <a:pt x="41" y="39"/>
                  <a:pt x="42" y="38"/>
                  <a:pt x="42" y="37"/>
                </a:cubicBezTo>
                <a:cubicBezTo>
                  <a:pt x="43" y="36"/>
                  <a:pt x="43" y="34"/>
                  <a:pt x="43" y="33"/>
                </a:cubicBezTo>
                <a:cubicBezTo>
                  <a:pt x="44" y="29"/>
                  <a:pt x="47" y="24"/>
                  <a:pt x="44" y="20"/>
                </a:cubicBezTo>
                <a:cubicBezTo>
                  <a:pt x="42" y="21"/>
                  <a:pt x="41" y="22"/>
                  <a:pt x="39" y="23"/>
                </a:cubicBezTo>
                <a:cubicBezTo>
                  <a:pt x="36" y="29"/>
                  <a:pt x="36" y="36"/>
                  <a:pt x="34" y="42"/>
                </a:cubicBezTo>
                <a:cubicBezTo>
                  <a:pt x="32" y="49"/>
                  <a:pt x="29" y="55"/>
                  <a:pt x="27" y="62"/>
                </a:cubicBezTo>
                <a:cubicBezTo>
                  <a:pt x="24" y="67"/>
                  <a:pt x="21" y="73"/>
                  <a:pt x="18" y="79"/>
                </a:cubicBezTo>
                <a:cubicBezTo>
                  <a:pt x="17" y="82"/>
                  <a:pt x="16" y="85"/>
                  <a:pt x="15" y="89"/>
                </a:cubicBezTo>
                <a:cubicBezTo>
                  <a:pt x="14" y="93"/>
                  <a:pt x="12" y="97"/>
                  <a:pt x="13" y="100"/>
                </a:cubicBezTo>
                <a:cubicBezTo>
                  <a:pt x="14" y="102"/>
                  <a:pt x="21" y="103"/>
                  <a:pt x="25" y="104"/>
                </a:cubicBezTo>
                <a:cubicBezTo>
                  <a:pt x="38" y="107"/>
                  <a:pt x="50" y="111"/>
                  <a:pt x="63" y="113"/>
                </a:cubicBezTo>
                <a:cubicBezTo>
                  <a:pt x="72" y="115"/>
                  <a:pt x="81" y="118"/>
                  <a:pt x="91" y="120"/>
                </a:cubicBezTo>
                <a:cubicBezTo>
                  <a:pt x="96" y="120"/>
                  <a:pt x="101" y="121"/>
                  <a:pt x="106" y="121"/>
                </a:cubicBezTo>
                <a:cubicBezTo>
                  <a:pt x="111" y="122"/>
                  <a:pt x="116" y="124"/>
                  <a:pt x="120" y="125"/>
                </a:cubicBezTo>
                <a:cubicBezTo>
                  <a:pt x="135" y="128"/>
                  <a:pt x="148" y="131"/>
                  <a:pt x="161" y="134"/>
                </a:cubicBezTo>
                <a:cubicBezTo>
                  <a:pt x="166" y="136"/>
                  <a:pt x="170" y="136"/>
                  <a:pt x="175" y="138"/>
                </a:cubicBezTo>
                <a:cubicBezTo>
                  <a:pt x="178" y="138"/>
                  <a:pt x="180" y="140"/>
                  <a:pt x="183" y="141"/>
                </a:cubicBezTo>
                <a:cubicBezTo>
                  <a:pt x="185" y="141"/>
                  <a:pt x="190" y="142"/>
                  <a:pt x="193" y="142"/>
                </a:cubicBezTo>
                <a:cubicBezTo>
                  <a:pt x="196" y="141"/>
                  <a:pt x="199" y="139"/>
                  <a:pt x="202" y="138"/>
                </a:cubicBezTo>
                <a:cubicBezTo>
                  <a:pt x="207" y="122"/>
                  <a:pt x="215" y="108"/>
                  <a:pt x="220" y="93"/>
                </a:cubicBezTo>
                <a:cubicBezTo>
                  <a:pt x="223" y="86"/>
                  <a:pt x="227" y="78"/>
                  <a:pt x="226" y="71"/>
                </a:cubicBezTo>
                <a:cubicBezTo>
                  <a:pt x="225" y="70"/>
                  <a:pt x="222" y="66"/>
                  <a:pt x="222" y="67"/>
                </a:cubicBezTo>
                <a:cubicBezTo>
                  <a:pt x="224" y="71"/>
                  <a:pt x="222" y="76"/>
                  <a:pt x="221" y="81"/>
                </a:cubicBezTo>
                <a:close/>
                <a:moveTo>
                  <a:pt x="221" y="60"/>
                </a:moveTo>
                <a:cubicBezTo>
                  <a:pt x="219" y="60"/>
                  <a:pt x="218" y="59"/>
                  <a:pt x="217" y="58"/>
                </a:cubicBezTo>
                <a:cubicBezTo>
                  <a:pt x="213" y="57"/>
                  <a:pt x="209" y="54"/>
                  <a:pt x="205" y="55"/>
                </a:cubicBezTo>
                <a:cubicBezTo>
                  <a:pt x="190" y="50"/>
                  <a:pt x="175" y="46"/>
                  <a:pt x="160" y="42"/>
                </a:cubicBezTo>
                <a:cubicBezTo>
                  <a:pt x="157" y="41"/>
                  <a:pt x="153" y="41"/>
                  <a:pt x="150" y="40"/>
                </a:cubicBezTo>
                <a:cubicBezTo>
                  <a:pt x="144" y="38"/>
                  <a:pt x="140" y="37"/>
                  <a:pt x="134" y="36"/>
                </a:cubicBezTo>
                <a:cubicBezTo>
                  <a:pt x="131" y="35"/>
                  <a:pt x="127" y="34"/>
                  <a:pt x="124" y="33"/>
                </a:cubicBezTo>
                <a:cubicBezTo>
                  <a:pt x="117" y="31"/>
                  <a:pt x="110" y="28"/>
                  <a:pt x="102" y="27"/>
                </a:cubicBezTo>
                <a:cubicBezTo>
                  <a:pt x="92" y="23"/>
                  <a:pt x="79" y="21"/>
                  <a:pt x="67" y="19"/>
                </a:cubicBezTo>
                <a:cubicBezTo>
                  <a:pt x="66" y="18"/>
                  <a:pt x="65" y="20"/>
                  <a:pt x="64" y="19"/>
                </a:cubicBezTo>
                <a:cubicBezTo>
                  <a:pt x="63" y="19"/>
                  <a:pt x="64" y="17"/>
                  <a:pt x="63" y="17"/>
                </a:cubicBezTo>
                <a:cubicBezTo>
                  <a:pt x="54" y="15"/>
                  <a:pt x="46" y="13"/>
                  <a:pt x="38" y="13"/>
                </a:cubicBezTo>
                <a:cubicBezTo>
                  <a:pt x="40" y="14"/>
                  <a:pt x="41" y="17"/>
                  <a:pt x="43" y="18"/>
                </a:cubicBezTo>
                <a:cubicBezTo>
                  <a:pt x="45" y="19"/>
                  <a:pt x="48" y="18"/>
                  <a:pt x="50" y="20"/>
                </a:cubicBezTo>
                <a:cubicBezTo>
                  <a:pt x="51" y="20"/>
                  <a:pt x="51" y="18"/>
                  <a:pt x="52" y="19"/>
                </a:cubicBezTo>
                <a:cubicBezTo>
                  <a:pt x="53" y="19"/>
                  <a:pt x="52" y="20"/>
                  <a:pt x="53" y="20"/>
                </a:cubicBezTo>
                <a:cubicBezTo>
                  <a:pt x="73" y="25"/>
                  <a:pt x="91" y="30"/>
                  <a:pt x="111" y="35"/>
                </a:cubicBezTo>
                <a:cubicBezTo>
                  <a:pt x="123" y="38"/>
                  <a:pt x="136" y="41"/>
                  <a:pt x="148" y="44"/>
                </a:cubicBezTo>
                <a:cubicBezTo>
                  <a:pt x="160" y="47"/>
                  <a:pt x="172" y="50"/>
                  <a:pt x="184" y="53"/>
                </a:cubicBezTo>
                <a:cubicBezTo>
                  <a:pt x="193" y="55"/>
                  <a:pt x="202" y="59"/>
                  <a:pt x="211" y="60"/>
                </a:cubicBezTo>
                <a:cubicBezTo>
                  <a:pt x="217" y="61"/>
                  <a:pt x="221" y="63"/>
                  <a:pt x="225" y="66"/>
                </a:cubicBezTo>
                <a:cubicBezTo>
                  <a:pt x="223" y="64"/>
                  <a:pt x="222" y="62"/>
                  <a:pt x="221" y="60"/>
                </a:cubicBezTo>
                <a:close/>
                <a:moveTo>
                  <a:pt x="44" y="35"/>
                </a:moveTo>
                <a:cubicBezTo>
                  <a:pt x="43" y="39"/>
                  <a:pt x="43" y="43"/>
                  <a:pt x="42" y="47"/>
                </a:cubicBezTo>
                <a:cubicBezTo>
                  <a:pt x="41" y="51"/>
                  <a:pt x="39" y="55"/>
                  <a:pt x="39" y="59"/>
                </a:cubicBezTo>
                <a:cubicBezTo>
                  <a:pt x="39" y="61"/>
                  <a:pt x="38" y="63"/>
                  <a:pt x="39" y="65"/>
                </a:cubicBezTo>
                <a:cubicBezTo>
                  <a:pt x="39" y="66"/>
                  <a:pt x="39" y="67"/>
                  <a:pt x="40" y="69"/>
                </a:cubicBezTo>
                <a:cubicBezTo>
                  <a:pt x="40" y="71"/>
                  <a:pt x="40" y="75"/>
                  <a:pt x="41" y="77"/>
                </a:cubicBezTo>
                <a:cubicBezTo>
                  <a:pt x="41" y="79"/>
                  <a:pt x="44" y="82"/>
                  <a:pt x="46" y="84"/>
                </a:cubicBezTo>
                <a:cubicBezTo>
                  <a:pt x="51" y="90"/>
                  <a:pt x="59" y="91"/>
                  <a:pt x="67" y="93"/>
                </a:cubicBezTo>
                <a:cubicBezTo>
                  <a:pt x="73" y="95"/>
                  <a:pt x="78" y="97"/>
                  <a:pt x="84" y="98"/>
                </a:cubicBezTo>
                <a:cubicBezTo>
                  <a:pt x="86" y="99"/>
                  <a:pt x="89" y="100"/>
                  <a:pt x="92" y="101"/>
                </a:cubicBezTo>
                <a:cubicBezTo>
                  <a:pt x="94" y="102"/>
                  <a:pt x="97" y="102"/>
                  <a:pt x="99" y="102"/>
                </a:cubicBezTo>
                <a:cubicBezTo>
                  <a:pt x="101" y="102"/>
                  <a:pt x="103" y="103"/>
                  <a:pt x="105" y="104"/>
                </a:cubicBezTo>
                <a:cubicBezTo>
                  <a:pt x="110" y="105"/>
                  <a:pt x="114" y="106"/>
                  <a:pt x="119" y="107"/>
                </a:cubicBezTo>
                <a:cubicBezTo>
                  <a:pt x="124" y="108"/>
                  <a:pt x="128" y="110"/>
                  <a:pt x="133" y="111"/>
                </a:cubicBezTo>
                <a:cubicBezTo>
                  <a:pt x="138" y="112"/>
                  <a:pt x="143" y="114"/>
                  <a:pt x="149" y="114"/>
                </a:cubicBezTo>
                <a:cubicBezTo>
                  <a:pt x="150" y="115"/>
                  <a:pt x="154" y="116"/>
                  <a:pt x="157" y="115"/>
                </a:cubicBezTo>
                <a:cubicBezTo>
                  <a:pt x="157" y="116"/>
                  <a:pt x="159" y="116"/>
                  <a:pt x="160" y="117"/>
                </a:cubicBezTo>
                <a:cubicBezTo>
                  <a:pt x="165" y="118"/>
                  <a:pt x="170" y="120"/>
                  <a:pt x="174" y="120"/>
                </a:cubicBezTo>
                <a:cubicBezTo>
                  <a:pt x="176" y="120"/>
                  <a:pt x="178" y="119"/>
                  <a:pt x="180" y="119"/>
                </a:cubicBezTo>
                <a:cubicBezTo>
                  <a:pt x="182" y="119"/>
                  <a:pt x="184" y="120"/>
                  <a:pt x="186" y="119"/>
                </a:cubicBezTo>
                <a:cubicBezTo>
                  <a:pt x="199" y="118"/>
                  <a:pt x="205" y="110"/>
                  <a:pt x="210" y="101"/>
                </a:cubicBezTo>
                <a:cubicBezTo>
                  <a:pt x="215" y="93"/>
                  <a:pt x="220" y="84"/>
                  <a:pt x="221" y="73"/>
                </a:cubicBezTo>
                <a:cubicBezTo>
                  <a:pt x="222" y="68"/>
                  <a:pt x="219" y="63"/>
                  <a:pt x="212" y="62"/>
                </a:cubicBezTo>
                <a:cubicBezTo>
                  <a:pt x="216" y="67"/>
                  <a:pt x="214" y="75"/>
                  <a:pt x="212" y="80"/>
                </a:cubicBezTo>
                <a:cubicBezTo>
                  <a:pt x="210" y="86"/>
                  <a:pt x="207" y="89"/>
                  <a:pt x="205" y="94"/>
                </a:cubicBezTo>
                <a:cubicBezTo>
                  <a:pt x="201" y="102"/>
                  <a:pt x="194" y="109"/>
                  <a:pt x="187" y="113"/>
                </a:cubicBezTo>
                <a:cubicBezTo>
                  <a:pt x="181" y="114"/>
                  <a:pt x="177" y="115"/>
                  <a:pt x="171" y="115"/>
                </a:cubicBezTo>
                <a:cubicBezTo>
                  <a:pt x="166" y="114"/>
                  <a:pt x="161" y="113"/>
                  <a:pt x="156" y="111"/>
                </a:cubicBezTo>
                <a:cubicBezTo>
                  <a:pt x="151" y="110"/>
                  <a:pt x="146" y="109"/>
                  <a:pt x="141" y="108"/>
                </a:cubicBezTo>
                <a:cubicBezTo>
                  <a:pt x="135" y="107"/>
                  <a:pt x="130" y="105"/>
                  <a:pt x="125" y="104"/>
                </a:cubicBezTo>
                <a:cubicBezTo>
                  <a:pt x="115" y="102"/>
                  <a:pt x="104" y="100"/>
                  <a:pt x="94" y="97"/>
                </a:cubicBezTo>
                <a:cubicBezTo>
                  <a:pt x="89" y="96"/>
                  <a:pt x="84" y="94"/>
                  <a:pt x="79" y="93"/>
                </a:cubicBezTo>
                <a:cubicBezTo>
                  <a:pt x="74" y="91"/>
                  <a:pt x="68" y="91"/>
                  <a:pt x="63" y="89"/>
                </a:cubicBezTo>
                <a:cubicBezTo>
                  <a:pt x="59" y="87"/>
                  <a:pt x="56" y="84"/>
                  <a:pt x="51" y="82"/>
                </a:cubicBezTo>
                <a:cubicBezTo>
                  <a:pt x="49" y="78"/>
                  <a:pt x="46" y="76"/>
                  <a:pt x="45" y="73"/>
                </a:cubicBezTo>
                <a:cubicBezTo>
                  <a:pt x="42" y="67"/>
                  <a:pt x="43" y="59"/>
                  <a:pt x="43" y="52"/>
                </a:cubicBezTo>
                <a:cubicBezTo>
                  <a:pt x="44" y="47"/>
                  <a:pt x="47" y="43"/>
                  <a:pt x="48" y="38"/>
                </a:cubicBezTo>
                <a:cubicBezTo>
                  <a:pt x="49" y="37"/>
                  <a:pt x="50" y="35"/>
                  <a:pt x="50" y="34"/>
                </a:cubicBezTo>
                <a:cubicBezTo>
                  <a:pt x="51" y="30"/>
                  <a:pt x="51" y="26"/>
                  <a:pt x="51" y="22"/>
                </a:cubicBezTo>
                <a:cubicBezTo>
                  <a:pt x="50" y="22"/>
                  <a:pt x="49" y="21"/>
                  <a:pt x="47" y="21"/>
                </a:cubicBezTo>
                <a:cubicBezTo>
                  <a:pt x="48" y="27"/>
                  <a:pt x="45" y="31"/>
                  <a:pt x="44" y="35"/>
                </a:cubicBezTo>
                <a:close/>
                <a:moveTo>
                  <a:pt x="215" y="52"/>
                </a:moveTo>
                <a:cubicBezTo>
                  <a:pt x="212" y="52"/>
                  <a:pt x="212" y="52"/>
                  <a:pt x="211" y="53"/>
                </a:cubicBezTo>
                <a:cubicBezTo>
                  <a:pt x="213" y="54"/>
                  <a:pt x="216" y="55"/>
                  <a:pt x="218" y="56"/>
                </a:cubicBezTo>
                <a:cubicBezTo>
                  <a:pt x="217" y="55"/>
                  <a:pt x="216" y="53"/>
                  <a:pt x="215" y="52"/>
                </a:cubicBezTo>
                <a:close/>
                <a:moveTo>
                  <a:pt x="210" y="51"/>
                </a:moveTo>
                <a:cubicBezTo>
                  <a:pt x="211" y="51"/>
                  <a:pt x="211" y="50"/>
                  <a:pt x="212" y="49"/>
                </a:cubicBezTo>
                <a:cubicBezTo>
                  <a:pt x="209" y="46"/>
                  <a:pt x="204" y="42"/>
                  <a:pt x="198" y="41"/>
                </a:cubicBezTo>
                <a:cubicBezTo>
                  <a:pt x="193" y="40"/>
                  <a:pt x="189" y="39"/>
                  <a:pt x="185" y="38"/>
                </a:cubicBezTo>
                <a:cubicBezTo>
                  <a:pt x="183" y="38"/>
                  <a:pt x="180" y="38"/>
                  <a:pt x="178" y="37"/>
                </a:cubicBezTo>
                <a:cubicBezTo>
                  <a:pt x="176" y="37"/>
                  <a:pt x="174" y="36"/>
                  <a:pt x="173" y="35"/>
                </a:cubicBezTo>
                <a:cubicBezTo>
                  <a:pt x="166" y="33"/>
                  <a:pt x="158" y="31"/>
                  <a:pt x="151" y="29"/>
                </a:cubicBezTo>
                <a:cubicBezTo>
                  <a:pt x="130" y="22"/>
                  <a:pt x="106" y="16"/>
                  <a:pt x="85" y="11"/>
                </a:cubicBezTo>
                <a:cubicBezTo>
                  <a:pt x="75" y="8"/>
                  <a:pt x="64" y="9"/>
                  <a:pt x="54" y="6"/>
                </a:cubicBezTo>
                <a:cubicBezTo>
                  <a:pt x="51" y="5"/>
                  <a:pt x="48" y="3"/>
                  <a:pt x="44" y="3"/>
                </a:cubicBezTo>
                <a:cubicBezTo>
                  <a:pt x="40" y="2"/>
                  <a:pt x="37" y="3"/>
                  <a:pt x="34" y="2"/>
                </a:cubicBezTo>
                <a:cubicBezTo>
                  <a:pt x="32" y="2"/>
                  <a:pt x="32" y="2"/>
                  <a:pt x="30" y="2"/>
                </a:cubicBezTo>
                <a:cubicBezTo>
                  <a:pt x="30" y="7"/>
                  <a:pt x="33" y="8"/>
                  <a:pt x="35" y="10"/>
                </a:cubicBezTo>
                <a:cubicBezTo>
                  <a:pt x="37" y="8"/>
                  <a:pt x="39" y="6"/>
                  <a:pt x="42" y="8"/>
                </a:cubicBezTo>
                <a:cubicBezTo>
                  <a:pt x="44" y="8"/>
                  <a:pt x="45" y="10"/>
                  <a:pt x="46" y="11"/>
                </a:cubicBezTo>
                <a:cubicBezTo>
                  <a:pt x="47" y="10"/>
                  <a:pt x="47" y="9"/>
                  <a:pt x="48" y="9"/>
                </a:cubicBezTo>
                <a:cubicBezTo>
                  <a:pt x="49" y="9"/>
                  <a:pt x="49" y="10"/>
                  <a:pt x="50" y="11"/>
                </a:cubicBezTo>
                <a:cubicBezTo>
                  <a:pt x="54" y="10"/>
                  <a:pt x="56" y="12"/>
                  <a:pt x="59" y="14"/>
                </a:cubicBezTo>
                <a:cubicBezTo>
                  <a:pt x="61" y="9"/>
                  <a:pt x="64" y="14"/>
                  <a:pt x="65" y="16"/>
                </a:cubicBezTo>
                <a:cubicBezTo>
                  <a:pt x="66" y="16"/>
                  <a:pt x="67" y="15"/>
                  <a:pt x="69" y="15"/>
                </a:cubicBezTo>
                <a:cubicBezTo>
                  <a:pt x="70" y="15"/>
                  <a:pt x="70" y="16"/>
                  <a:pt x="71" y="17"/>
                </a:cubicBezTo>
                <a:cubicBezTo>
                  <a:pt x="72" y="17"/>
                  <a:pt x="73" y="16"/>
                  <a:pt x="74" y="16"/>
                </a:cubicBezTo>
                <a:cubicBezTo>
                  <a:pt x="77" y="16"/>
                  <a:pt x="76" y="18"/>
                  <a:pt x="78" y="19"/>
                </a:cubicBezTo>
                <a:cubicBezTo>
                  <a:pt x="80" y="19"/>
                  <a:pt x="81" y="17"/>
                  <a:pt x="82" y="17"/>
                </a:cubicBezTo>
                <a:cubicBezTo>
                  <a:pt x="84" y="17"/>
                  <a:pt x="84" y="19"/>
                  <a:pt x="86" y="19"/>
                </a:cubicBezTo>
                <a:cubicBezTo>
                  <a:pt x="87" y="18"/>
                  <a:pt x="88" y="17"/>
                  <a:pt x="89" y="16"/>
                </a:cubicBezTo>
                <a:cubicBezTo>
                  <a:pt x="92" y="18"/>
                  <a:pt x="94" y="20"/>
                  <a:pt x="96" y="21"/>
                </a:cubicBezTo>
                <a:cubicBezTo>
                  <a:pt x="99" y="19"/>
                  <a:pt x="101" y="21"/>
                  <a:pt x="102" y="24"/>
                </a:cubicBezTo>
                <a:cubicBezTo>
                  <a:pt x="106" y="20"/>
                  <a:pt x="110" y="22"/>
                  <a:pt x="112" y="26"/>
                </a:cubicBezTo>
                <a:cubicBezTo>
                  <a:pt x="115" y="24"/>
                  <a:pt x="117" y="27"/>
                  <a:pt x="119" y="29"/>
                </a:cubicBezTo>
                <a:cubicBezTo>
                  <a:pt x="120" y="28"/>
                  <a:pt x="121" y="26"/>
                  <a:pt x="122" y="26"/>
                </a:cubicBezTo>
                <a:cubicBezTo>
                  <a:pt x="125" y="28"/>
                  <a:pt x="126" y="30"/>
                  <a:pt x="130" y="30"/>
                </a:cubicBezTo>
                <a:cubicBezTo>
                  <a:pt x="133" y="27"/>
                  <a:pt x="135" y="31"/>
                  <a:pt x="137" y="33"/>
                </a:cubicBezTo>
                <a:cubicBezTo>
                  <a:pt x="138" y="33"/>
                  <a:pt x="138" y="31"/>
                  <a:pt x="140" y="31"/>
                </a:cubicBezTo>
                <a:cubicBezTo>
                  <a:pt x="142" y="32"/>
                  <a:pt x="142" y="34"/>
                  <a:pt x="143" y="35"/>
                </a:cubicBezTo>
                <a:cubicBezTo>
                  <a:pt x="145" y="35"/>
                  <a:pt x="147" y="34"/>
                  <a:pt x="149" y="35"/>
                </a:cubicBezTo>
                <a:cubicBezTo>
                  <a:pt x="150" y="36"/>
                  <a:pt x="151" y="37"/>
                  <a:pt x="152" y="38"/>
                </a:cubicBezTo>
                <a:cubicBezTo>
                  <a:pt x="154" y="35"/>
                  <a:pt x="157" y="36"/>
                  <a:pt x="159" y="38"/>
                </a:cubicBezTo>
                <a:cubicBezTo>
                  <a:pt x="162" y="36"/>
                  <a:pt x="164" y="39"/>
                  <a:pt x="166" y="41"/>
                </a:cubicBezTo>
                <a:cubicBezTo>
                  <a:pt x="166" y="40"/>
                  <a:pt x="167" y="40"/>
                  <a:pt x="168" y="39"/>
                </a:cubicBezTo>
                <a:cubicBezTo>
                  <a:pt x="170" y="40"/>
                  <a:pt x="171" y="42"/>
                  <a:pt x="172" y="43"/>
                </a:cubicBezTo>
                <a:cubicBezTo>
                  <a:pt x="175" y="41"/>
                  <a:pt x="178" y="42"/>
                  <a:pt x="179" y="44"/>
                </a:cubicBezTo>
                <a:cubicBezTo>
                  <a:pt x="180" y="43"/>
                  <a:pt x="180" y="43"/>
                  <a:pt x="181" y="43"/>
                </a:cubicBezTo>
                <a:cubicBezTo>
                  <a:pt x="182" y="44"/>
                  <a:pt x="183" y="45"/>
                  <a:pt x="185" y="46"/>
                </a:cubicBezTo>
                <a:cubicBezTo>
                  <a:pt x="191" y="42"/>
                  <a:pt x="193" y="50"/>
                  <a:pt x="198" y="51"/>
                </a:cubicBezTo>
                <a:cubicBezTo>
                  <a:pt x="198" y="49"/>
                  <a:pt x="196" y="50"/>
                  <a:pt x="196" y="49"/>
                </a:cubicBezTo>
                <a:cubicBezTo>
                  <a:pt x="197" y="46"/>
                  <a:pt x="200" y="50"/>
                  <a:pt x="202" y="50"/>
                </a:cubicBezTo>
                <a:cubicBezTo>
                  <a:pt x="204" y="46"/>
                  <a:pt x="206" y="51"/>
                  <a:pt x="210" y="51"/>
                </a:cubicBezTo>
                <a:close/>
                <a:moveTo>
                  <a:pt x="51" y="39"/>
                </a:moveTo>
                <a:cubicBezTo>
                  <a:pt x="49" y="45"/>
                  <a:pt x="46" y="49"/>
                  <a:pt x="46" y="55"/>
                </a:cubicBezTo>
                <a:cubicBezTo>
                  <a:pt x="45" y="59"/>
                  <a:pt x="45" y="62"/>
                  <a:pt x="45" y="66"/>
                </a:cubicBezTo>
                <a:cubicBezTo>
                  <a:pt x="46" y="73"/>
                  <a:pt x="49" y="76"/>
                  <a:pt x="52" y="79"/>
                </a:cubicBezTo>
                <a:cubicBezTo>
                  <a:pt x="53" y="81"/>
                  <a:pt x="54" y="82"/>
                  <a:pt x="57" y="83"/>
                </a:cubicBezTo>
                <a:cubicBezTo>
                  <a:pt x="61" y="86"/>
                  <a:pt x="66" y="88"/>
                  <a:pt x="72" y="89"/>
                </a:cubicBezTo>
                <a:cubicBezTo>
                  <a:pt x="73" y="89"/>
                  <a:pt x="74" y="89"/>
                  <a:pt x="75" y="89"/>
                </a:cubicBezTo>
                <a:cubicBezTo>
                  <a:pt x="83" y="91"/>
                  <a:pt x="89" y="94"/>
                  <a:pt x="96" y="96"/>
                </a:cubicBezTo>
                <a:cubicBezTo>
                  <a:pt x="101" y="97"/>
                  <a:pt x="106" y="98"/>
                  <a:pt x="111" y="99"/>
                </a:cubicBezTo>
                <a:cubicBezTo>
                  <a:pt x="112" y="99"/>
                  <a:pt x="113" y="99"/>
                  <a:pt x="113" y="99"/>
                </a:cubicBezTo>
                <a:cubicBezTo>
                  <a:pt x="114" y="100"/>
                  <a:pt x="115" y="100"/>
                  <a:pt x="116" y="101"/>
                </a:cubicBezTo>
                <a:cubicBezTo>
                  <a:pt x="117" y="101"/>
                  <a:pt x="118" y="100"/>
                  <a:pt x="119" y="101"/>
                </a:cubicBezTo>
                <a:cubicBezTo>
                  <a:pt x="119" y="101"/>
                  <a:pt x="120" y="101"/>
                  <a:pt x="121" y="102"/>
                </a:cubicBezTo>
                <a:cubicBezTo>
                  <a:pt x="126" y="103"/>
                  <a:pt x="131" y="104"/>
                  <a:pt x="136" y="105"/>
                </a:cubicBezTo>
                <a:cubicBezTo>
                  <a:pt x="139" y="105"/>
                  <a:pt x="142" y="106"/>
                  <a:pt x="144" y="107"/>
                </a:cubicBezTo>
                <a:cubicBezTo>
                  <a:pt x="152" y="108"/>
                  <a:pt x="159" y="110"/>
                  <a:pt x="166" y="112"/>
                </a:cubicBezTo>
                <a:cubicBezTo>
                  <a:pt x="168" y="113"/>
                  <a:pt x="170" y="113"/>
                  <a:pt x="171" y="113"/>
                </a:cubicBezTo>
                <a:cubicBezTo>
                  <a:pt x="172" y="113"/>
                  <a:pt x="173" y="113"/>
                  <a:pt x="173" y="113"/>
                </a:cubicBezTo>
                <a:cubicBezTo>
                  <a:pt x="173" y="113"/>
                  <a:pt x="174" y="113"/>
                  <a:pt x="175" y="113"/>
                </a:cubicBezTo>
                <a:cubicBezTo>
                  <a:pt x="178" y="113"/>
                  <a:pt x="183" y="112"/>
                  <a:pt x="186" y="111"/>
                </a:cubicBezTo>
                <a:cubicBezTo>
                  <a:pt x="193" y="108"/>
                  <a:pt x="199" y="100"/>
                  <a:pt x="202" y="94"/>
                </a:cubicBezTo>
                <a:cubicBezTo>
                  <a:pt x="208" y="86"/>
                  <a:pt x="213" y="78"/>
                  <a:pt x="212" y="66"/>
                </a:cubicBezTo>
                <a:cubicBezTo>
                  <a:pt x="212" y="65"/>
                  <a:pt x="210" y="63"/>
                  <a:pt x="209" y="62"/>
                </a:cubicBezTo>
                <a:cubicBezTo>
                  <a:pt x="193" y="56"/>
                  <a:pt x="174" y="52"/>
                  <a:pt x="159" y="48"/>
                </a:cubicBezTo>
                <a:cubicBezTo>
                  <a:pt x="156" y="48"/>
                  <a:pt x="153" y="47"/>
                  <a:pt x="150" y="46"/>
                </a:cubicBezTo>
                <a:cubicBezTo>
                  <a:pt x="145" y="45"/>
                  <a:pt x="139" y="44"/>
                  <a:pt x="134" y="42"/>
                </a:cubicBezTo>
                <a:cubicBezTo>
                  <a:pt x="133" y="42"/>
                  <a:pt x="132" y="41"/>
                  <a:pt x="131" y="41"/>
                </a:cubicBezTo>
                <a:cubicBezTo>
                  <a:pt x="130" y="41"/>
                  <a:pt x="129" y="41"/>
                  <a:pt x="129" y="41"/>
                </a:cubicBezTo>
                <a:cubicBezTo>
                  <a:pt x="126" y="41"/>
                  <a:pt x="123" y="39"/>
                  <a:pt x="120" y="39"/>
                </a:cubicBezTo>
                <a:cubicBezTo>
                  <a:pt x="119" y="39"/>
                  <a:pt x="118" y="39"/>
                  <a:pt x="117" y="38"/>
                </a:cubicBezTo>
                <a:cubicBezTo>
                  <a:pt x="115" y="38"/>
                  <a:pt x="113" y="37"/>
                  <a:pt x="111" y="37"/>
                </a:cubicBezTo>
                <a:cubicBezTo>
                  <a:pt x="109" y="36"/>
                  <a:pt x="107" y="36"/>
                  <a:pt x="105" y="36"/>
                </a:cubicBezTo>
                <a:cubicBezTo>
                  <a:pt x="102" y="35"/>
                  <a:pt x="99" y="34"/>
                  <a:pt x="96" y="34"/>
                </a:cubicBezTo>
                <a:cubicBezTo>
                  <a:pt x="92" y="33"/>
                  <a:pt x="88" y="31"/>
                  <a:pt x="84" y="30"/>
                </a:cubicBezTo>
                <a:cubicBezTo>
                  <a:pt x="77" y="28"/>
                  <a:pt x="70" y="25"/>
                  <a:pt x="63" y="25"/>
                </a:cubicBezTo>
                <a:cubicBezTo>
                  <a:pt x="60" y="23"/>
                  <a:pt x="56" y="22"/>
                  <a:pt x="52" y="22"/>
                </a:cubicBezTo>
                <a:cubicBezTo>
                  <a:pt x="54" y="27"/>
                  <a:pt x="52" y="34"/>
                  <a:pt x="51" y="39"/>
                </a:cubicBezTo>
                <a:close/>
                <a:moveTo>
                  <a:pt x="204" y="51"/>
                </a:moveTo>
                <a:cubicBezTo>
                  <a:pt x="204" y="51"/>
                  <a:pt x="203" y="51"/>
                  <a:pt x="203" y="52"/>
                </a:cubicBezTo>
                <a:cubicBezTo>
                  <a:pt x="205" y="52"/>
                  <a:pt x="206" y="53"/>
                  <a:pt x="207" y="52"/>
                </a:cubicBezTo>
                <a:cubicBezTo>
                  <a:pt x="206" y="52"/>
                  <a:pt x="205" y="51"/>
                  <a:pt x="204" y="51"/>
                </a:cubicBezTo>
                <a:close/>
                <a:moveTo>
                  <a:pt x="161" y="120"/>
                </a:moveTo>
                <a:cubicBezTo>
                  <a:pt x="157" y="117"/>
                  <a:pt x="153" y="118"/>
                  <a:pt x="149" y="117"/>
                </a:cubicBezTo>
                <a:cubicBezTo>
                  <a:pt x="145" y="116"/>
                  <a:pt x="140" y="114"/>
                  <a:pt x="136" y="113"/>
                </a:cubicBezTo>
                <a:cubicBezTo>
                  <a:pt x="131" y="112"/>
                  <a:pt x="126" y="111"/>
                  <a:pt x="122" y="110"/>
                </a:cubicBezTo>
                <a:cubicBezTo>
                  <a:pt x="117" y="108"/>
                  <a:pt x="112" y="107"/>
                  <a:pt x="107" y="106"/>
                </a:cubicBezTo>
                <a:cubicBezTo>
                  <a:pt x="102" y="105"/>
                  <a:pt x="96" y="104"/>
                  <a:pt x="91" y="103"/>
                </a:cubicBezTo>
                <a:cubicBezTo>
                  <a:pt x="88" y="102"/>
                  <a:pt x="84" y="100"/>
                  <a:pt x="80" y="99"/>
                </a:cubicBezTo>
                <a:cubicBezTo>
                  <a:pt x="75" y="98"/>
                  <a:pt x="69" y="96"/>
                  <a:pt x="66" y="95"/>
                </a:cubicBezTo>
                <a:cubicBezTo>
                  <a:pt x="58" y="94"/>
                  <a:pt x="51" y="91"/>
                  <a:pt x="45" y="87"/>
                </a:cubicBezTo>
                <a:cubicBezTo>
                  <a:pt x="43" y="85"/>
                  <a:pt x="41" y="82"/>
                  <a:pt x="40" y="79"/>
                </a:cubicBezTo>
                <a:cubicBezTo>
                  <a:pt x="39" y="76"/>
                  <a:pt x="37" y="72"/>
                  <a:pt x="37" y="70"/>
                </a:cubicBezTo>
                <a:cubicBezTo>
                  <a:pt x="36" y="64"/>
                  <a:pt x="37" y="61"/>
                  <a:pt x="38" y="56"/>
                </a:cubicBezTo>
                <a:cubicBezTo>
                  <a:pt x="38" y="53"/>
                  <a:pt x="40" y="49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8" y="53"/>
                  <a:pt x="35" y="58"/>
                  <a:pt x="32" y="64"/>
                </a:cubicBezTo>
                <a:cubicBezTo>
                  <a:pt x="29" y="71"/>
                  <a:pt x="24" y="79"/>
                  <a:pt x="23" y="86"/>
                </a:cubicBezTo>
                <a:cubicBezTo>
                  <a:pt x="23" y="88"/>
                  <a:pt x="22" y="92"/>
                  <a:pt x="22" y="94"/>
                </a:cubicBezTo>
                <a:cubicBezTo>
                  <a:pt x="23" y="97"/>
                  <a:pt x="27" y="99"/>
                  <a:pt x="31" y="99"/>
                </a:cubicBezTo>
                <a:cubicBezTo>
                  <a:pt x="39" y="101"/>
                  <a:pt x="47" y="102"/>
                  <a:pt x="56" y="104"/>
                </a:cubicBezTo>
                <a:cubicBezTo>
                  <a:pt x="64" y="106"/>
                  <a:pt x="73" y="108"/>
                  <a:pt x="81" y="111"/>
                </a:cubicBezTo>
                <a:cubicBezTo>
                  <a:pt x="89" y="113"/>
                  <a:pt x="98" y="115"/>
                  <a:pt x="106" y="117"/>
                </a:cubicBezTo>
                <a:cubicBezTo>
                  <a:pt x="110" y="118"/>
                  <a:pt x="114" y="119"/>
                  <a:pt x="119" y="120"/>
                </a:cubicBezTo>
                <a:cubicBezTo>
                  <a:pt x="123" y="120"/>
                  <a:pt x="127" y="121"/>
                  <a:pt x="131" y="122"/>
                </a:cubicBezTo>
                <a:cubicBezTo>
                  <a:pt x="136" y="123"/>
                  <a:pt x="141" y="125"/>
                  <a:pt x="146" y="126"/>
                </a:cubicBezTo>
                <a:cubicBezTo>
                  <a:pt x="152" y="128"/>
                  <a:pt x="159" y="130"/>
                  <a:pt x="164" y="130"/>
                </a:cubicBezTo>
                <a:cubicBezTo>
                  <a:pt x="168" y="132"/>
                  <a:pt x="171" y="132"/>
                  <a:pt x="175" y="133"/>
                </a:cubicBezTo>
                <a:cubicBezTo>
                  <a:pt x="179" y="134"/>
                  <a:pt x="183" y="135"/>
                  <a:pt x="187" y="134"/>
                </a:cubicBezTo>
                <a:cubicBezTo>
                  <a:pt x="189" y="134"/>
                  <a:pt x="191" y="133"/>
                  <a:pt x="193" y="133"/>
                </a:cubicBezTo>
                <a:cubicBezTo>
                  <a:pt x="197" y="128"/>
                  <a:pt x="202" y="123"/>
                  <a:pt x="202" y="115"/>
                </a:cubicBezTo>
                <a:cubicBezTo>
                  <a:pt x="198" y="118"/>
                  <a:pt x="192" y="120"/>
                  <a:pt x="187" y="121"/>
                </a:cubicBezTo>
                <a:cubicBezTo>
                  <a:pt x="185" y="121"/>
                  <a:pt x="184" y="121"/>
                  <a:pt x="183" y="121"/>
                </a:cubicBezTo>
                <a:cubicBezTo>
                  <a:pt x="184" y="121"/>
                  <a:pt x="184" y="121"/>
                  <a:pt x="184" y="122"/>
                </a:cubicBezTo>
                <a:cubicBezTo>
                  <a:pt x="176" y="122"/>
                  <a:pt x="170" y="121"/>
                  <a:pt x="161" y="120"/>
                </a:cubicBezTo>
                <a:close/>
                <a:moveTo>
                  <a:pt x="188" y="48"/>
                </a:moveTo>
                <a:cubicBezTo>
                  <a:pt x="189" y="47"/>
                  <a:pt x="190" y="48"/>
                  <a:pt x="191" y="48"/>
                </a:cubicBezTo>
                <a:cubicBezTo>
                  <a:pt x="190" y="48"/>
                  <a:pt x="188" y="46"/>
                  <a:pt x="188" y="48"/>
                </a:cubicBezTo>
                <a:close/>
                <a:moveTo>
                  <a:pt x="168" y="42"/>
                </a:moveTo>
                <a:cubicBezTo>
                  <a:pt x="168" y="42"/>
                  <a:pt x="169" y="42"/>
                  <a:pt x="169" y="42"/>
                </a:cubicBezTo>
                <a:cubicBezTo>
                  <a:pt x="169" y="42"/>
                  <a:pt x="169" y="43"/>
                  <a:pt x="169" y="43"/>
                </a:cubicBezTo>
                <a:cubicBezTo>
                  <a:pt x="170" y="42"/>
                  <a:pt x="168" y="41"/>
                  <a:pt x="168" y="42"/>
                </a:cubicBezTo>
                <a:close/>
                <a:moveTo>
                  <a:pt x="160" y="40"/>
                </a:moveTo>
                <a:cubicBezTo>
                  <a:pt x="161" y="40"/>
                  <a:pt x="162" y="41"/>
                  <a:pt x="163" y="41"/>
                </a:cubicBezTo>
                <a:cubicBezTo>
                  <a:pt x="162" y="40"/>
                  <a:pt x="160" y="39"/>
                  <a:pt x="160" y="40"/>
                </a:cubicBezTo>
                <a:close/>
                <a:moveTo>
                  <a:pt x="153" y="38"/>
                </a:moveTo>
                <a:cubicBezTo>
                  <a:pt x="154" y="39"/>
                  <a:pt x="157" y="39"/>
                  <a:pt x="157" y="39"/>
                </a:cubicBezTo>
                <a:cubicBezTo>
                  <a:pt x="156" y="38"/>
                  <a:pt x="155" y="37"/>
                  <a:pt x="153" y="38"/>
                </a:cubicBezTo>
                <a:close/>
                <a:moveTo>
                  <a:pt x="147" y="37"/>
                </a:moveTo>
                <a:cubicBezTo>
                  <a:pt x="147" y="37"/>
                  <a:pt x="148" y="37"/>
                  <a:pt x="148" y="37"/>
                </a:cubicBezTo>
                <a:cubicBezTo>
                  <a:pt x="148" y="37"/>
                  <a:pt x="147" y="36"/>
                  <a:pt x="147" y="37"/>
                </a:cubicBezTo>
                <a:close/>
                <a:moveTo>
                  <a:pt x="140" y="34"/>
                </a:moveTo>
                <a:cubicBezTo>
                  <a:pt x="139" y="33"/>
                  <a:pt x="139" y="34"/>
                  <a:pt x="139" y="35"/>
                </a:cubicBezTo>
                <a:cubicBezTo>
                  <a:pt x="140" y="35"/>
                  <a:pt x="140" y="35"/>
                  <a:pt x="141" y="35"/>
                </a:cubicBezTo>
                <a:cubicBezTo>
                  <a:pt x="141" y="35"/>
                  <a:pt x="140" y="34"/>
                  <a:pt x="140" y="34"/>
                </a:cubicBezTo>
                <a:close/>
                <a:moveTo>
                  <a:pt x="131" y="33"/>
                </a:moveTo>
                <a:cubicBezTo>
                  <a:pt x="132" y="33"/>
                  <a:pt x="133" y="33"/>
                  <a:pt x="134" y="34"/>
                </a:cubicBezTo>
                <a:cubicBezTo>
                  <a:pt x="135" y="31"/>
                  <a:pt x="131" y="30"/>
                  <a:pt x="131" y="33"/>
                </a:cubicBezTo>
                <a:close/>
                <a:moveTo>
                  <a:pt x="122" y="29"/>
                </a:moveTo>
                <a:cubicBezTo>
                  <a:pt x="122" y="29"/>
                  <a:pt x="121" y="29"/>
                  <a:pt x="121" y="30"/>
                </a:cubicBezTo>
                <a:cubicBezTo>
                  <a:pt x="122" y="30"/>
                  <a:pt x="124" y="31"/>
                  <a:pt x="124" y="30"/>
                </a:cubicBezTo>
                <a:cubicBezTo>
                  <a:pt x="123" y="30"/>
                  <a:pt x="123" y="29"/>
                  <a:pt x="122" y="29"/>
                </a:cubicBezTo>
                <a:close/>
                <a:moveTo>
                  <a:pt x="114" y="28"/>
                </a:moveTo>
                <a:cubicBezTo>
                  <a:pt x="115" y="28"/>
                  <a:pt x="115" y="28"/>
                  <a:pt x="116" y="28"/>
                </a:cubicBezTo>
                <a:cubicBezTo>
                  <a:pt x="116" y="27"/>
                  <a:pt x="114" y="27"/>
                  <a:pt x="114" y="28"/>
                </a:cubicBezTo>
                <a:close/>
                <a:moveTo>
                  <a:pt x="105" y="25"/>
                </a:moveTo>
                <a:cubicBezTo>
                  <a:pt x="106" y="25"/>
                  <a:pt x="109" y="27"/>
                  <a:pt x="109" y="26"/>
                </a:cubicBezTo>
                <a:cubicBezTo>
                  <a:pt x="109" y="24"/>
                  <a:pt x="106" y="22"/>
                  <a:pt x="105" y="25"/>
                </a:cubicBezTo>
                <a:close/>
                <a:moveTo>
                  <a:pt x="99" y="23"/>
                </a:moveTo>
                <a:cubicBezTo>
                  <a:pt x="99" y="23"/>
                  <a:pt x="98" y="23"/>
                  <a:pt x="98" y="23"/>
                </a:cubicBezTo>
                <a:cubicBezTo>
                  <a:pt x="99" y="23"/>
                  <a:pt x="99" y="24"/>
                  <a:pt x="100" y="23"/>
                </a:cubicBezTo>
                <a:cubicBezTo>
                  <a:pt x="100" y="23"/>
                  <a:pt x="100" y="23"/>
                  <a:pt x="99" y="23"/>
                </a:cubicBezTo>
                <a:close/>
                <a:moveTo>
                  <a:pt x="92" y="21"/>
                </a:moveTo>
                <a:cubicBezTo>
                  <a:pt x="91" y="20"/>
                  <a:pt x="91" y="19"/>
                  <a:pt x="89" y="19"/>
                </a:cubicBezTo>
                <a:cubicBezTo>
                  <a:pt x="88" y="19"/>
                  <a:pt x="88" y="20"/>
                  <a:pt x="88" y="21"/>
                </a:cubicBezTo>
                <a:cubicBezTo>
                  <a:pt x="90" y="21"/>
                  <a:pt x="91" y="22"/>
                  <a:pt x="92" y="21"/>
                </a:cubicBezTo>
                <a:close/>
                <a:moveTo>
                  <a:pt x="81" y="20"/>
                </a:moveTo>
                <a:cubicBezTo>
                  <a:pt x="82" y="19"/>
                  <a:pt x="83" y="20"/>
                  <a:pt x="83" y="20"/>
                </a:cubicBezTo>
                <a:cubicBezTo>
                  <a:pt x="83" y="19"/>
                  <a:pt x="82" y="19"/>
                  <a:pt x="81" y="20"/>
                </a:cubicBezTo>
                <a:close/>
                <a:moveTo>
                  <a:pt x="62" y="14"/>
                </a:moveTo>
                <a:cubicBezTo>
                  <a:pt x="61" y="14"/>
                  <a:pt x="61" y="15"/>
                  <a:pt x="61" y="15"/>
                </a:cubicBezTo>
                <a:cubicBezTo>
                  <a:pt x="62" y="15"/>
                  <a:pt x="61" y="15"/>
                  <a:pt x="62" y="15"/>
                </a:cubicBezTo>
                <a:cubicBezTo>
                  <a:pt x="62" y="15"/>
                  <a:pt x="62" y="15"/>
                  <a:pt x="62" y="14"/>
                </a:cubicBezTo>
                <a:close/>
                <a:moveTo>
                  <a:pt x="39" y="10"/>
                </a:moveTo>
                <a:cubicBezTo>
                  <a:pt x="40" y="10"/>
                  <a:pt x="42" y="11"/>
                  <a:pt x="43" y="10"/>
                </a:cubicBezTo>
                <a:cubicBezTo>
                  <a:pt x="42" y="10"/>
                  <a:pt x="39" y="8"/>
                  <a:pt x="39" y="10"/>
                </a:cubicBezTo>
                <a:close/>
                <a:moveTo>
                  <a:pt x="32" y="23"/>
                </a:moveTo>
                <a:cubicBezTo>
                  <a:pt x="35" y="26"/>
                  <a:pt x="33" y="33"/>
                  <a:pt x="33" y="37"/>
                </a:cubicBezTo>
                <a:cubicBezTo>
                  <a:pt x="35" y="31"/>
                  <a:pt x="35" y="22"/>
                  <a:pt x="41" y="19"/>
                </a:cubicBezTo>
                <a:cubicBezTo>
                  <a:pt x="39" y="17"/>
                  <a:pt x="38" y="15"/>
                  <a:pt x="36" y="14"/>
                </a:cubicBezTo>
                <a:cubicBezTo>
                  <a:pt x="35" y="15"/>
                  <a:pt x="34" y="15"/>
                  <a:pt x="34" y="17"/>
                </a:cubicBezTo>
                <a:cubicBezTo>
                  <a:pt x="34" y="18"/>
                  <a:pt x="34" y="18"/>
                  <a:pt x="33" y="17"/>
                </a:cubicBezTo>
                <a:cubicBezTo>
                  <a:pt x="33" y="19"/>
                  <a:pt x="33" y="21"/>
                  <a:pt x="32" y="23"/>
                </a:cubicBezTo>
                <a:close/>
                <a:moveTo>
                  <a:pt x="32" y="12"/>
                </a:moveTo>
                <a:cubicBezTo>
                  <a:pt x="33" y="13"/>
                  <a:pt x="32" y="13"/>
                  <a:pt x="32" y="13"/>
                </a:cubicBezTo>
                <a:cubicBezTo>
                  <a:pt x="32" y="14"/>
                  <a:pt x="32" y="16"/>
                  <a:pt x="33" y="16"/>
                </a:cubicBezTo>
                <a:cubicBezTo>
                  <a:pt x="33" y="15"/>
                  <a:pt x="34" y="13"/>
                  <a:pt x="34" y="12"/>
                </a:cubicBezTo>
                <a:cubicBezTo>
                  <a:pt x="34" y="13"/>
                  <a:pt x="33" y="12"/>
                  <a:pt x="32" y="12"/>
                </a:cubicBezTo>
                <a:close/>
                <a:moveTo>
                  <a:pt x="28" y="4"/>
                </a:moveTo>
                <a:cubicBezTo>
                  <a:pt x="25" y="8"/>
                  <a:pt x="23" y="13"/>
                  <a:pt x="22" y="17"/>
                </a:cubicBezTo>
                <a:cubicBezTo>
                  <a:pt x="21" y="21"/>
                  <a:pt x="20" y="24"/>
                  <a:pt x="20" y="27"/>
                </a:cubicBezTo>
                <a:cubicBezTo>
                  <a:pt x="21" y="25"/>
                  <a:pt x="22" y="21"/>
                  <a:pt x="25" y="20"/>
                </a:cubicBezTo>
                <a:cubicBezTo>
                  <a:pt x="26" y="18"/>
                  <a:pt x="26" y="14"/>
                  <a:pt x="28" y="14"/>
                </a:cubicBezTo>
                <a:cubicBezTo>
                  <a:pt x="29" y="14"/>
                  <a:pt x="29" y="15"/>
                  <a:pt x="30" y="15"/>
                </a:cubicBezTo>
                <a:cubicBezTo>
                  <a:pt x="30" y="14"/>
                  <a:pt x="30" y="13"/>
                  <a:pt x="30" y="13"/>
                </a:cubicBezTo>
                <a:cubicBezTo>
                  <a:pt x="30" y="12"/>
                  <a:pt x="31" y="11"/>
                  <a:pt x="32" y="10"/>
                </a:cubicBezTo>
                <a:cubicBezTo>
                  <a:pt x="30" y="8"/>
                  <a:pt x="29" y="6"/>
                  <a:pt x="28" y="4"/>
                </a:cubicBezTo>
                <a:close/>
                <a:moveTo>
                  <a:pt x="15" y="47"/>
                </a:moveTo>
                <a:cubicBezTo>
                  <a:pt x="17" y="50"/>
                  <a:pt x="21" y="53"/>
                  <a:pt x="25" y="52"/>
                </a:cubicBezTo>
                <a:cubicBezTo>
                  <a:pt x="26" y="51"/>
                  <a:pt x="27" y="50"/>
                  <a:pt x="27" y="49"/>
                </a:cubicBezTo>
                <a:cubicBezTo>
                  <a:pt x="30" y="45"/>
                  <a:pt x="31" y="39"/>
                  <a:pt x="31" y="33"/>
                </a:cubicBezTo>
                <a:cubicBezTo>
                  <a:pt x="32" y="31"/>
                  <a:pt x="32" y="29"/>
                  <a:pt x="31" y="27"/>
                </a:cubicBezTo>
                <a:cubicBezTo>
                  <a:pt x="31" y="28"/>
                  <a:pt x="30" y="28"/>
                  <a:pt x="30" y="29"/>
                </a:cubicBezTo>
                <a:cubicBezTo>
                  <a:pt x="29" y="31"/>
                  <a:pt x="29" y="34"/>
                  <a:pt x="29" y="36"/>
                </a:cubicBezTo>
                <a:cubicBezTo>
                  <a:pt x="28" y="39"/>
                  <a:pt x="27" y="41"/>
                  <a:pt x="26" y="43"/>
                </a:cubicBezTo>
                <a:cubicBezTo>
                  <a:pt x="24" y="45"/>
                  <a:pt x="21" y="44"/>
                  <a:pt x="19" y="43"/>
                </a:cubicBezTo>
                <a:cubicBezTo>
                  <a:pt x="18" y="38"/>
                  <a:pt x="21" y="36"/>
                  <a:pt x="22" y="32"/>
                </a:cubicBezTo>
                <a:cubicBezTo>
                  <a:pt x="22" y="29"/>
                  <a:pt x="23" y="26"/>
                  <a:pt x="24" y="25"/>
                </a:cubicBezTo>
                <a:cubicBezTo>
                  <a:pt x="23" y="25"/>
                  <a:pt x="24" y="24"/>
                  <a:pt x="24" y="24"/>
                </a:cubicBezTo>
                <a:cubicBezTo>
                  <a:pt x="19" y="30"/>
                  <a:pt x="18" y="39"/>
                  <a:pt x="15" y="47"/>
                </a:cubicBezTo>
                <a:close/>
                <a:moveTo>
                  <a:pt x="29" y="23"/>
                </a:moveTo>
                <a:cubicBezTo>
                  <a:pt x="31" y="22"/>
                  <a:pt x="32" y="17"/>
                  <a:pt x="29" y="16"/>
                </a:cubicBezTo>
                <a:cubicBezTo>
                  <a:pt x="27" y="18"/>
                  <a:pt x="24" y="25"/>
                  <a:pt x="28" y="26"/>
                </a:cubicBezTo>
                <a:cubicBezTo>
                  <a:pt x="28" y="25"/>
                  <a:pt x="28" y="24"/>
                  <a:pt x="29" y="25"/>
                </a:cubicBezTo>
                <a:cubicBezTo>
                  <a:pt x="29" y="24"/>
                  <a:pt x="29" y="24"/>
                  <a:pt x="29" y="23"/>
                </a:cubicBezTo>
                <a:close/>
                <a:moveTo>
                  <a:pt x="13" y="47"/>
                </a:moveTo>
                <a:cubicBezTo>
                  <a:pt x="12" y="52"/>
                  <a:pt x="10" y="56"/>
                  <a:pt x="8" y="61"/>
                </a:cubicBezTo>
                <a:cubicBezTo>
                  <a:pt x="6" y="66"/>
                  <a:pt x="3" y="72"/>
                  <a:pt x="2" y="76"/>
                </a:cubicBezTo>
                <a:cubicBezTo>
                  <a:pt x="1" y="85"/>
                  <a:pt x="7" y="91"/>
                  <a:pt x="11" y="97"/>
                </a:cubicBezTo>
                <a:cubicBezTo>
                  <a:pt x="12" y="80"/>
                  <a:pt x="24" y="67"/>
                  <a:pt x="28" y="52"/>
                </a:cubicBezTo>
                <a:cubicBezTo>
                  <a:pt x="24" y="57"/>
                  <a:pt x="15" y="52"/>
                  <a:pt x="13" y="47"/>
                </a:cubicBezTo>
                <a:close/>
                <a:moveTo>
                  <a:pt x="25" y="27"/>
                </a:moveTo>
                <a:cubicBezTo>
                  <a:pt x="25" y="28"/>
                  <a:pt x="24" y="31"/>
                  <a:pt x="23" y="33"/>
                </a:cubicBezTo>
                <a:cubicBezTo>
                  <a:pt x="23" y="33"/>
                  <a:pt x="23" y="35"/>
                  <a:pt x="23" y="35"/>
                </a:cubicBezTo>
                <a:cubicBezTo>
                  <a:pt x="21" y="39"/>
                  <a:pt x="19" y="42"/>
                  <a:pt x="24" y="42"/>
                </a:cubicBezTo>
                <a:cubicBezTo>
                  <a:pt x="27" y="39"/>
                  <a:pt x="28" y="33"/>
                  <a:pt x="28" y="28"/>
                </a:cubicBezTo>
                <a:cubicBezTo>
                  <a:pt x="27" y="29"/>
                  <a:pt x="27" y="27"/>
                  <a:pt x="25" y="2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692403" y="457276"/>
            <a:ext cx="1065490" cy="1350842"/>
            <a:chOff x="5527676" y="2640013"/>
            <a:chExt cx="508000" cy="400050"/>
          </a:xfrm>
        </p:grpSpPr>
        <p:sp>
          <p:nvSpPr>
            <p:cNvPr id="1048649" name="Freeform: Shape 1048648"/>
            <p:cNvSpPr/>
            <p:nvPr/>
          </p:nvSpPr>
          <p:spPr>
            <a:xfrm>
              <a:off x="5930901" y="2832100"/>
              <a:ext cx="69850" cy="53975"/>
            </a:xfrm>
            <a:custGeom>
              <a:avLst/>
              <a:gdLst/>
              <a:ahLst/>
              <a:cxnLst/>
              <a:rect l="0" t="0" r="r" b="b"/>
              <a:pathLst>
                <a:path w="22" h="17">
                  <a:moveTo>
                    <a:pt x="21" y="3"/>
                  </a:moveTo>
                  <a:cubicBezTo>
                    <a:pt x="19" y="6"/>
                    <a:pt x="15" y="7"/>
                    <a:pt x="13" y="10"/>
                  </a:cubicBezTo>
                  <a:cubicBezTo>
                    <a:pt x="11" y="11"/>
                    <a:pt x="9" y="12"/>
                    <a:pt x="7" y="13"/>
                  </a:cubicBezTo>
                  <a:cubicBezTo>
                    <a:pt x="6" y="14"/>
                    <a:pt x="4" y="17"/>
                    <a:pt x="1" y="15"/>
                  </a:cubicBezTo>
                  <a:cubicBezTo>
                    <a:pt x="2" y="13"/>
                    <a:pt x="2" y="8"/>
                    <a:pt x="1" y="5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4" y="1"/>
                    <a:pt x="6" y="2"/>
                    <a:pt x="9" y="2"/>
                  </a:cubicBezTo>
                  <a:cubicBezTo>
                    <a:pt x="13" y="2"/>
                    <a:pt x="18" y="0"/>
                    <a:pt x="21" y="1"/>
                  </a:cubicBezTo>
                  <a:cubicBezTo>
                    <a:pt x="21" y="2"/>
                    <a:pt x="22" y="3"/>
                    <a:pt x="2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50" name="Freeform: Shape 1048649"/>
            <p:cNvSpPr/>
            <p:nvPr/>
          </p:nvSpPr>
          <p:spPr>
            <a:xfrm>
              <a:off x="5937251" y="2838450"/>
              <a:ext cx="79375" cy="158750"/>
            </a:xfrm>
            <a:custGeom>
              <a:avLst/>
              <a:gdLst/>
              <a:ahLst/>
              <a:cxnLst/>
              <a:rect l="0" t="0" r="r" b="b"/>
              <a:pathLst>
                <a:path w="25" h="50">
                  <a:moveTo>
                    <a:pt x="5" y="14"/>
                  </a:moveTo>
                  <a:cubicBezTo>
                    <a:pt x="9" y="10"/>
                    <a:pt x="14" y="7"/>
                    <a:pt x="18" y="3"/>
                  </a:cubicBezTo>
                  <a:cubicBezTo>
                    <a:pt x="19" y="2"/>
                    <a:pt x="20" y="0"/>
                    <a:pt x="23" y="1"/>
                  </a:cubicBezTo>
                  <a:cubicBezTo>
                    <a:pt x="23" y="6"/>
                    <a:pt x="24" y="14"/>
                    <a:pt x="24" y="19"/>
                  </a:cubicBezTo>
                  <a:cubicBezTo>
                    <a:pt x="25" y="23"/>
                    <a:pt x="24" y="25"/>
                    <a:pt x="24" y="27"/>
                  </a:cubicBezTo>
                  <a:cubicBezTo>
                    <a:pt x="24" y="28"/>
                    <a:pt x="24" y="29"/>
                    <a:pt x="24" y="30"/>
                  </a:cubicBezTo>
                  <a:cubicBezTo>
                    <a:pt x="23" y="32"/>
                    <a:pt x="20" y="34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9" y="37"/>
                    <a:pt x="19" y="37"/>
                  </a:cubicBezTo>
                  <a:cubicBezTo>
                    <a:pt x="17" y="39"/>
                    <a:pt x="16" y="41"/>
                    <a:pt x="14" y="43"/>
                  </a:cubicBezTo>
                  <a:cubicBezTo>
                    <a:pt x="12" y="45"/>
                    <a:pt x="8" y="50"/>
                    <a:pt x="5" y="49"/>
                  </a:cubicBezTo>
                  <a:cubicBezTo>
                    <a:pt x="3" y="49"/>
                    <a:pt x="1" y="41"/>
                    <a:pt x="1" y="38"/>
                  </a:cubicBezTo>
                  <a:cubicBezTo>
                    <a:pt x="0" y="36"/>
                    <a:pt x="1" y="32"/>
                    <a:pt x="0" y="29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17"/>
                    <a:pt x="3" y="15"/>
                    <a:pt x="5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51" name="Freeform: Shape 1048650"/>
            <p:cNvSpPr/>
            <p:nvPr/>
          </p:nvSpPr>
          <p:spPr>
            <a:xfrm>
              <a:off x="5527676" y="2640013"/>
              <a:ext cx="508000" cy="400050"/>
            </a:xfrm>
            <a:custGeom>
              <a:avLst/>
              <a:gdLst/>
              <a:ahLst/>
              <a:cxnLst/>
              <a:rect l="0" t="0" r="r" b="b"/>
              <a:pathLst>
                <a:path w="161" h="127">
                  <a:moveTo>
                    <a:pt x="129" y="29"/>
                  </a:moveTo>
                  <a:cubicBezTo>
                    <a:pt x="136" y="30"/>
                    <a:pt x="143" y="32"/>
                    <a:pt x="150" y="34"/>
                  </a:cubicBezTo>
                  <a:cubicBezTo>
                    <a:pt x="153" y="40"/>
                    <a:pt x="153" y="47"/>
                    <a:pt x="155" y="54"/>
                  </a:cubicBezTo>
                  <a:cubicBezTo>
                    <a:pt x="155" y="56"/>
                    <a:pt x="156" y="58"/>
                    <a:pt x="157" y="60"/>
                  </a:cubicBezTo>
                  <a:cubicBezTo>
                    <a:pt x="157" y="63"/>
                    <a:pt x="157" y="65"/>
                    <a:pt x="157" y="68"/>
                  </a:cubicBezTo>
                  <a:cubicBezTo>
                    <a:pt x="158" y="74"/>
                    <a:pt x="160" y="81"/>
                    <a:pt x="160" y="87"/>
                  </a:cubicBezTo>
                  <a:cubicBezTo>
                    <a:pt x="160" y="88"/>
                    <a:pt x="161" y="91"/>
                    <a:pt x="160" y="93"/>
                  </a:cubicBezTo>
                  <a:cubicBezTo>
                    <a:pt x="160" y="96"/>
                    <a:pt x="156" y="98"/>
                    <a:pt x="154" y="101"/>
                  </a:cubicBezTo>
                  <a:cubicBezTo>
                    <a:pt x="153" y="103"/>
                    <a:pt x="151" y="105"/>
                    <a:pt x="150" y="106"/>
                  </a:cubicBezTo>
                  <a:cubicBezTo>
                    <a:pt x="149" y="107"/>
                    <a:pt x="148" y="108"/>
                    <a:pt x="147" y="110"/>
                  </a:cubicBezTo>
                  <a:cubicBezTo>
                    <a:pt x="142" y="114"/>
                    <a:pt x="138" y="118"/>
                    <a:pt x="133" y="122"/>
                  </a:cubicBezTo>
                  <a:cubicBezTo>
                    <a:pt x="132" y="124"/>
                    <a:pt x="129" y="127"/>
                    <a:pt x="128" y="127"/>
                  </a:cubicBezTo>
                  <a:cubicBezTo>
                    <a:pt x="126" y="127"/>
                    <a:pt x="124" y="127"/>
                    <a:pt x="123" y="127"/>
                  </a:cubicBezTo>
                  <a:cubicBezTo>
                    <a:pt x="120" y="127"/>
                    <a:pt x="116" y="127"/>
                    <a:pt x="113" y="126"/>
                  </a:cubicBezTo>
                  <a:cubicBezTo>
                    <a:pt x="111" y="126"/>
                    <a:pt x="108" y="125"/>
                    <a:pt x="105" y="125"/>
                  </a:cubicBezTo>
                  <a:cubicBezTo>
                    <a:pt x="97" y="124"/>
                    <a:pt x="90" y="122"/>
                    <a:pt x="82" y="120"/>
                  </a:cubicBezTo>
                  <a:cubicBezTo>
                    <a:pt x="77" y="119"/>
                    <a:pt x="73" y="119"/>
                    <a:pt x="69" y="118"/>
                  </a:cubicBezTo>
                  <a:cubicBezTo>
                    <a:pt x="68" y="118"/>
                    <a:pt x="67" y="117"/>
                    <a:pt x="67" y="117"/>
                  </a:cubicBezTo>
                  <a:cubicBezTo>
                    <a:pt x="63" y="116"/>
                    <a:pt x="60" y="117"/>
                    <a:pt x="57" y="115"/>
                  </a:cubicBezTo>
                  <a:cubicBezTo>
                    <a:pt x="54" y="114"/>
                    <a:pt x="49" y="114"/>
                    <a:pt x="46" y="111"/>
                  </a:cubicBezTo>
                  <a:cubicBezTo>
                    <a:pt x="41" y="110"/>
                    <a:pt x="35" y="109"/>
                    <a:pt x="28" y="107"/>
                  </a:cubicBezTo>
                  <a:cubicBezTo>
                    <a:pt x="27" y="107"/>
                    <a:pt x="26" y="106"/>
                    <a:pt x="25" y="106"/>
                  </a:cubicBezTo>
                  <a:cubicBezTo>
                    <a:pt x="18" y="104"/>
                    <a:pt x="11" y="104"/>
                    <a:pt x="6" y="101"/>
                  </a:cubicBezTo>
                  <a:cubicBezTo>
                    <a:pt x="5" y="101"/>
                    <a:pt x="4" y="100"/>
                    <a:pt x="3" y="99"/>
                  </a:cubicBezTo>
                  <a:cubicBezTo>
                    <a:pt x="0" y="95"/>
                    <a:pt x="1" y="93"/>
                    <a:pt x="2" y="88"/>
                  </a:cubicBezTo>
                  <a:cubicBezTo>
                    <a:pt x="3" y="82"/>
                    <a:pt x="5" y="77"/>
                    <a:pt x="7" y="71"/>
                  </a:cubicBezTo>
                  <a:cubicBezTo>
                    <a:pt x="11" y="58"/>
                    <a:pt x="12" y="48"/>
                    <a:pt x="17" y="35"/>
                  </a:cubicBezTo>
                  <a:cubicBezTo>
                    <a:pt x="21" y="31"/>
                    <a:pt x="28" y="30"/>
                    <a:pt x="34" y="27"/>
                  </a:cubicBezTo>
                  <a:cubicBezTo>
                    <a:pt x="36" y="26"/>
                    <a:pt x="38" y="24"/>
                    <a:pt x="41" y="24"/>
                  </a:cubicBezTo>
                  <a:cubicBezTo>
                    <a:pt x="42" y="21"/>
                    <a:pt x="41" y="17"/>
                    <a:pt x="41" y="12"/>
                  </a:cubicBezTo>
                  <a:cubicBezTo>
                    <a:pt x="44" y="8"/>
                    <a:pt x="54" y="4"/>
                    <a:pt x="61" y="2"/>
                  </a:cubicBezTo>
                  <a:cubicBezTo>
                    <a:pt x="65" y="1"/>
                    <a:pt x="69" y="1"/>
                    <a:pt x="73" y="0"/>
                  </a:cubicBezTo>
                  <a:cubicBezTo>
                    <a:pt x="81" y="0"/>
                    <a:pt x="93" y="1"/>
                    <a:pt x="101" y="1"/>
                  </a:cubicBezTo>
                  <a:cubicBezTo>
                    <a:pt x="107" y="3"/>
                    <a:pt x="115" y="2"/>
                    <a:pt x="121" y="5"/>
                  </a:cubicBezTo>
                  <a:cubicBezTo>
                    <a:pt x="123" y="5"/>
                    <a:pt x="125" y="7"/>
                    <a:pt x="127" y="9"/>
                  </a:cubicBezTo>
                  <a:cubicBezTo>
                    <a:pt x="129" y="14"/>
                    <a:pt x="130" y="23"/>
                    <a:pt x="129" y="29"/>
                  </a:cubicBezTo>
                  <a:close/>
                  <a:moveTo>
                    <a:pt x="120" y="7"/>
                  </a:moveTo>
                  <a:cubicBezTo>
                    <a:pt x="114" y="5"/>
                    <a:pt x="107" y="3"/>
                    <a:pt x="100" y="4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81" y="2"/>
                    <a:pt x="60" y="2"/>
                    <a:pt x="46" y="10"/>
                  </a:cubicBezTo>
                  <a:cubicBezTo>
                    <a:pt x="46" y="15"/>
                    <a:pt x="50" y="17"/>
                    <a:pt x="54" y="18"/>
                  </a:cubicBezTo>
                  <a:cubicBezTo>
                    <a:pt x="65" y="21"/>
                    <a:pt x="78" y="21"/>
                    <a:pt x="90" y="21"/>
                  </a:cubicBezTo>
                  <a:cubicBezTo>
                    <a:pt x="96" y="21"/>
                    <a:pt x="101" y="20"/>
                    <a:pt x="106" y="19"/>
                  </a:cubicBezTo>
                  <a:cubicBezTo>
                    <a:pt x="111" y="18"/>
                    <a:pt x="115" y="18"/>
                    <a:pt x="118" y="15"/>
                  </a:cubicBezTo>
                  <a:cubicBezTo>
                    <a:pt x="120" y="13"/>
                    <a:pt x="122" y="11"/>
                    <a:pt x="122" y="9"/>
                  </a:cubicBezTo>
                  <a:cubicBezTo>
                    <a:pt x="122" y="8"/>
                    <a:pt x="120" y="8"/>
                    <a:pt x="120" y="7"/>
                  </a:cubicBezTo>
                  <a:close/>
                  <a:moveTo>
                    <a:pt x="125" y="14"/>
                  </a:moveTo>
                  <a:cubicBezTo>
                    <a:pt x="126" y="20"/>
                    <a:pt x="126" y="26"/>
                    <a:pt x="126" y="33"/>
                  </a:cubicBezTo>
                  <a:cubicBezTo>
                    <a:pt x="129" y="29"/>
                    <a:pt x="128" y="15"/>
                    <a:pt x="124" y="10"/>
                  </a:cubicBezTo>
                  <a:cubicBezTo>
                    <a:pt x="123" y="12"/>
                    <a:pt x="124" y="13"/>
                    <a:pt x="125" y="14"/>
                  </a:cubicBezTo>
                  <a:close/>
                  <a:moveTo>
                    <a:pt x="43" y="14"/>
                  </a:moveTo>
                  <a:cubicBezTo>
                    <a:pt x="44" y="19"/>
                    <a:pt x="43" y="25"/>
                    <a:pt x="44" y="31"/>
                  </a:cubicBezTo>
                  <a:cubicBezTo>
                    <a:pt x="45" y="25"/>
                    <a:pt x="45" y="20"/>
                    <a:pt x="46" y="15"/>
                  </a:cubicBezTo>
                  <a:cubicBezTo>
                    <a:pt x="45" y="14"/>
                    <a:pt x="45" y="13"/>
                    <a:pt x="44" y="12"/>
                  </a:cubicBezTo>
                  <a:cubicBezTo>
                    <a:pt x="44" y="13"/>
                    <a:pt x="43" y="14"/>
                    <a:pt x="43" y="14"/>
                  </a:cubicBezTo>
                  <a:close/>
                  <a:moveTo>
                    <a:pt x="119" y="17"/>
                  </a:moveTo>
                  <a:cubicBezTo>
                    <a:pt x="120" y="17"/>
                    <a:pt x="120" y="18"/>
                    <a:pt x="120" y="18"/>
                  </a:cubicBezTo>
                  <a:cubicBezTo>
                    <a:pt x="121" y="24"/>
                    <a:pt x="121" y="29"/>
                    <a:pt x="121" y="35"/>
                  </a:cubicBezTo>
                  <a:cubicBezTo>
                    <a:pt x="122" y="35"/>
                    <a:pt x="122" y="35"/>
                    <a:pt x="123" y="35"/>
                  </a:cubicBezTo>
                  <a:cubicBezTo>
                    <a:pt x="125" y="28"/>
                    <a:pt x="124" y="21"/>
                    <a:pt x="122" y="14"/>
                  </a:cubicBezTo>
                  <a:cubicBezTo>
                    <a:pt x="121" y="15"/>
                    <a:pt x="120" y="16"/>
                    <a:pt x="119" y="17"/>
                  </a:cubicBezTo>
                  <a:close/>
                  <a:moveTo>
                    <a:pt x="46" y="33"/>
                  </a:moveTo>
                  <a:cubicBezTo>
                    <a:pt x="48" y="34"/>
                    <a:pt x="49" y="34"/>
                    <a:pt x="51" y="35"/>
                  </a:cubicBezTo>
                  <a:cubicBezTo>
                    <a:pt x="51" y="30"/>
                    <a:pt x="51" y="25"/>
                    <a:pt x="52" y="19"/>
                  </a:cubicBezTo>
                  <a:cubicBezTo>
                    <a:pt x="50" y="19"/>
                    <a:pt x="49" y="17"/>
                    <a:pt x="47" y="17"/>
                  </a:cubicBezTo>
                  <a:cubicBezTo>
                    <a:pt x="46" y="22"/>
                    <a:pt x="46" y="28"/>
                    <a:pt x="46" y="33"/>
                  </a:cubicBezTo>
                  <a:close/>
                  <a:moveTo>
                    <a:pt x="113" y="19"/>
                  </a:moveTo>
                  <a:cubicBezTo>
                    <a:pt x="114" y="27"/>
                    <a:pt x="113" y="32"/>
                    <a:pt x="114" y="39"/>
                  </a:cubicBezTo>
                  <a:cubicBezTo>
                    <a:pt x="116" y="38"/>
                    <a:pt x="118" y="38"/>
                    <a:pt x="119" y="37"/>
                  </a:cubicBezTo>
                  <a:cubicBezTo>
                    <a:pt x="120" y="31"/>
                    <a:pt x="119" y="23"/>
                    <a:pt x="118" y="17"/>
                  </a:cubicBezTo>
                  <a:cubicBezTo>
                    <a:pt x="117" y="18"/>
                    <a:pt x="115" y="19"/>
                    <a:pt x="113" y="19"/>
                  </a:cubicBezTo>
                  <a:close/>
                  <a:moveTo>
                    <a:pt x="52" y="36"/>
                  </a:moveTo>
                  <a:cubicBezTo>
                    <a:pt x="54" y="37"/>
                    <a:pt x="55" y="38"/>
                    <a:pt x="57" y="39"/>
                  </a:cubicBezTo>
                  <a:cubicBezTo>
                    <a:pt x="57" y="33"/>
                    <a:pt x="58" y="26"/>
                    <a:pt x="58" y="21"/>
                  </a:cubicBezTo>
                  <a:cubicBezTo>
                    <a:pt x="56" y="21"/>
                    <a:pt x="55" y="19"/>
                    <a:pt x="53" y="20"/>
                  </a:cubicBezTo>
                  <a:cubicBezTo>
                    <a:pt x="53" y="25"/>
                    <a:pt x="52" y="31"/>
                    <a:pt x="52" y="36"/>
                  </a:cubicBezTo>
                  <a:close/>
                  <a:moveTo>
                    <a:pt x="111" y="20"/>
                  </a:moveTo>
                  <a:cubicBezTo>
                    <a:pt x="110" y="20"/>
                    <a:pt x="108" y="21"/>
                    <a:pt x="107" y="21"/>
                  </a:cubicBezTo>
                  <a:cubicBezTo>
                    <a:pt x="107" y="22"/>
                    <a:pt x="107" y="23"/>
                    <a:pt x="108" y="23"/>
                  </a:cubicBezTo>
                  <a:cubicBezTo>
                    <a:pt x="108" y="30"/>
                    <a:pt x="108" y="33"/>
                    <a:pt x="108" y="41"/>
                  </a:cubicBezTo>
                  <a:cubicBezTo>
                    <a:pt x="110" y="40"/>
                    <a:pt x="111" y="40"/>
                    <a:pt x="112" y="39"/>
                  </a:cubicBezTo>
                  <a:cubicBezTo>
                    <a:pt x="112" y="32"/>
                    <a:pt x="112" y="26"/>
                    <a:pt x="111" y="20"/>
                  </a:cubicBezTo>
                  <a:close/>
                  <a:moveTo>
                    <a:pt x="60" y="21"/>
                  </a:moveTo>
                  <a:cubicBezTo>
                    <a:pt x="58" y="27"/>
                    <a:pt x="59" y="35"/>
                    <a:pt x="59" y="40"/>
                  </a:cubicBezTo>
                  <a:cubicBezTo>
                    <a:pt x="60" y="40"/>
                    <a:pt x="61" y="40"/>
                    <a:pt x="62" y="40"/>
                  </a:cubicBezTo>
                  <a:cubicBezTo>
                    <a:pt x="64" y="36"/>
                    <a:pt x="62" y="26"/>
                    <a:pt x="63" y="22"/>
                  </a:cubicBezTo>
                  <a:cubicBezTo>
                    <a:pt x="62" y="22"/>
                    <a:pt x="61" y="21"/>
                    <a:pt x="60" y="21"/>
                  </a:cubicBezTo>
                  <a:close/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4" y="24"/>
                    <a:pt x="64" y="25"/>
                  </a:cubicBezTo>
                  <a:cubicBezTo>
                    <a:pt x="64" y="30"/>
                    <a:pt x="65" y="34"/>
                    <a:pt x="64" y="39"/>
                  </a:cubicBezTo>
                  <a:cubicBezTo>
                    <a:pt x="64" y="39"/>
                    <a:pt x="65" y="39"/>
                    <a:pt x="65" y="40"/>
                  </a:cubicBezTo>
                  <a:cubicBezTo>
                    <a:pt x="65" y="40"/>
                    <a:pt x="64" y="41"/>
                    <a:pt x="65" y="41"/>
                  </a:cubicBezTo>
                  <a:cubicBezTo>
                    <a:pt x="66" y="41"/>
                    <a:pt x="69" y="42"/>
                    <a:pt x="72" y="42"/>
                  </a:cubicBezTo>
                  <a:cubicBezTo>
                    <a:pt x="71" y="35"/>
                    <a:pt x="72" y="28"/>
                    <a:pt x="71" y="22"/>
                  </a:cubicBezTo>
                  <a:cubicBezTo>
                    <a:pt x="68" y="23"/>
                    <a:pt x="68" y="21"/>
                    <a:pt x="66" y="22"/>
                  </a:cubicBezTo>
                  <a:close/>
                  <a:moveTo>
                    <a:pt x="103" y="22"/>
                  </a:moveTo>
                  <a:cubicBezTo>
                    <a:pt x="103" y="28"/>
                    <a:pt x="104" y="34"/>
                    <a:pt x="104" y="42"/>
                  </a:cubicBezTo>
                  <a:cubicBezTo>
                    <a:pt x="105" y="42"/>
                    <a:pt x="106" y="42"/>
                    <a:pt x="106" y="41"/>
                  </a:cubicBezTo>
                  <a:cubicBezTo>
                    <a:pt x="107" y="35"/>
                    <a:pt x="107" y="27"/>
                    <a:pt x="105" y="22"/>
                  </a:cubicBezTo>
                  <a:cubicBezTo>
                    <a:pt x="104" y="21"/>
                    <a:pt x="103" y="22"/>
                    <a:pt x="103" y="22"/>
                  </a:cubicBezTo>
                  <a:close/>
                  <a:moveTo>
                    <a:pt x="74" y="42"/>
                  </a:moveTo>
                  <a:cubicBezTo>
                    <a:pt x="77" y="43"/>
                    <a:pt x="78" y="42"/>
                    <a:pt x="80" y="43"/>
                  </a:cubicBezTo>
                  <a:cubicBezTo>
                    <a:pt x="79" y="36"/>
                    <a:pt x="79" y="28"/>
                    <a:pt x="79" y="22"/>
                  </a:cubicBezTo>
                  <a:cubicBezTo>
                    <a:pt x="78" y="23"/>
                    <a:pt x="74" y="21"/>
                    <a:pt x="74" y="23"/>
                  </a:cubicBezTo>
                  <a:cubicBezTo>
                    <a:pt x="73" y="23"/>
                    <a:pt x="73" y="21"/>
                    <a:pt x="73" y="22"/>
                  </a:cubicBezTo>
                  <a:cubicBezTo>
                    <a:pt x="73" y="29"/>
                    <a:pt x="72" y="38"/>
                    <a:pt x="74" y="42"/>
                  </a:cubicBezTo>
                  <a:close/>
                  <a:moveTo>
                    <a:pt x="95" y="23"/>
                  </a:moveTo>
                  <a:cubicBezTo>
                    <a:pt x="95" y="28"/>
                    <a:pt x="97" y="36"/>
                    <a:pt x="96" y="43"/>
                  </a:cubicBezTo>
                  <a:cubicBezTo>
                    <a:pt x="99" y="43"/>
                    <a:pt x="100" y="42"/>
                    <a:pt x="102" y="42"/>
                  </a:cubicBezTo>
                  <a:cubicBezTo>
                    <a:pt x="103" y="36"/>
                    <a:pt x="101" y="28"/>
                    <a:pt x="101" y="22"/>
                  </a:cubicBezTo>
                  <a:cubicBezTo>
                    <a:pt x="98" y="22"/>
                    <a:pt x="97" y="22"/>
                    <a:pt x="95" y="23"/>
                  </a:cubicBezTo>
                  <a:close/>
                  <a:moveTo>
                    <a:pt x="86" y="23"/>
                  </a:moveTo>
                  <a:cubicBezTo>
                    <a:pt x="85" y="29"/>
                    <a:pt x="86" y="37"/>
                    <a:pt x="87" y="43"/>
                  </a:cubicBezTo>
                  <a:cubicBezTo>
                    <a:pt x="90" y="43"/>
                    <a:pt x="92" y="42"/>
                    <a:pt x="95" y="43"/>
                  </a:cubicBezTo>
                  <a:cubicBezTo>
                    <a:pt x="95" y="35"/>
                    <a:pt x="94" y="30"/>
                    <a:pt x="93" y="23"/>
                  </a:cubicBezTo>
                  <a:cubicBezTo>
                    <a:pt x="91" y="23"/>
                    <a:pt x="89" y="23"/>
                    <a:pt x="86" y="23"/>
                  </a:cubicBezTo>
                  <a:close/>
                  <a:moveTo>
                    <a:pt x="82" y="43"/>
                  </a:moveTo>
                  <a:cubicBezTo>
                    <a:pt x="84" y="43"/>
                    <a:pt x="83" y="43"/>
                    <a:pt x="85" y="43"/>
                  </a:cubicBezTo>
                  <a:cubicBezTo>
                    <a:pt x="85" y="36"/>
                    <a:pt x="84" y="30"/>
                    <a:pt x="84" y="23"/>
                  </a:cubicBezTo>
                  <a:cubicBezTo>
                    <a:pt x="83" y="23"/>
                    <a:pt x="82" y="23"/>
                    <a:pt x="82" y="23"/>
                  </a:cubicBezTo>
                  <a:cubicBezTo>
                    <a:pt x="80" y="29"/>
                    <a:pt x="81" y="37"/>
                    <a:pt x="82" y="43"/>
                  </a:cubicBezTo>
                  <a:close/>
                  <a:moveTo>
                    <a:pt x="114" y="42"/>
                  </a:moveTo>
                  <a:cubicBezTo>
                    <a:pt x="113" y="42"/>
                    <a:pt x="113" y="42"/>
                    <a:pt x="111" y="43"/>
                  </a:cubicBezTo>
                  <a:cubicBezTo>
                    <a:pt x="108" y="43"/>
                    <a:pt x="107" y="45"/>
                    <a:pt x="104" y="44"/>
                  </a:cubicBezTo>
                  <a:cubicBezTo>
                    <a:pt x="103" y="44"/>
                    <a:pt x="103" y="45"/>
                    <a:pt x="103" y="45"/>
                  </a:cubicBezTo>
                  <a:cubicBezTo>
                    <a:pt x="97" y="46"/>
                    <a:pt x="93" y="45"/>
                    <a:pt x="88" y="46"/>
                  </a:cubicBezTo>
                  <a:cubicBezTo>
                    <a:pt x="82" y="45"/>
                    <a:pt x="75" y="45"/>
                    <a:pt x="70" y="44"/>
                  </a:cubicBezTo>
                  <a:cubicBezTo>
                    <a:pt x="64" y="43"/>
                    <a:pt x="58" y="41"/>
                    <a:pt x="53" y="39"/>
                  </a:cubicBezTo>
                  <a:cubicBezTo>
                    <a:pt x="52" y="39"/>
                    <a:pt x="52" y="39"/>
                    <a:pt x="51" y="39"/>
                  </a:cubicBezTo>
                  <a:cubicBezTo>
                    <a:pt x="50" y="37"/>
                    <a:pt x="47" y="37"/>
                    <a:pt x="45" y="36"/>
                  </a:cubicBezTo>
                  <a:cubicBezTo>
                    <a:pt x="44" y="34"/>
                    <a:pt x="41" y="34"/>
                    <a:pt x="41" y="31"/>
                  </a:cubicBezTo>
                  <a:cubicBezTo>
                    <a:pt x="42" y="30"/>
                    <a:pt x="41" y="29"/>
                    <a:pt x="41" y="27"/>
                  </a:cubicBezTo>
                  <a:cubicBezTo>
                    <a:pt x="38" y="27"/>
                    <a:pt x="33" y="29"/>
                    <a:pt x="29" y="31"/>
                  </a:cubicBezTo>
                  <a:cubicBezTo>
                    <a:pt x="27" y="32"/>
                    <a:pt x="24" y="33"/>
                    <a:pt x="23" y="34"/>
                  </a:cubicBezTo>
                  <a:cubicBezTo>
                    <a:pt x="22" y="34"/>
                    <a:pt x="19" y="36"/>
                    <a:pt x="20" y="37"/>
                  </a:cubicBezTo>
                  <a:cubicBezTo>
                    <a:pt x="20" y="39"/>
                    <a:pt x="27" y="40"/>
                    <a:pt x="29" y="40"/>
                  </a:cubicBezTo>
                  <a:cubicBezTo>
                    <a:pt x="30" y="41"/>
                    <a:pt x="31" y="41"/>
                    <a:pt x="32" y="41"/>
                  </a:cubicBezTo>
                  <a:cubicBezTo>
                    <a:pt x="39" y="44"/>
                    <a:pt x="45" y="44"/>
                    <a:pt x="52" y="45"/>
                  </a:cubicBezTo>
                  <a:cubicBezTo>
                    <a:pt x="58" y="46"/>
                    <a:pt x="63" y="48"/>
                    <a:pt x="68" y="49"/>
                  </a:cubicBezTo>
                  <a:cubicBezTo>
                    <a:pt x="67" y="51"/>
                    <a:pt x="65" y="50"/>
                    <a:pt x="64" y="49"/>
                  </a:cubicBezTo>
                  <a:cubicBezTo>
                    <a:pt x="59" y="48"/>
                    <a:pt x="53" y="47"/>
                    <a:pt x="49" y="46"/>
                  </a:cubicBezTo>
                  <a:cubicBezTo>
                    <a:pt x="39" y="45"/>
                    <a:pt x="28" y="42"/>
                    <a:pt x="18" y="39"/>
                  </a:cubicBezTo>
                  <a:cubicBezTo>
                    <a:pt x="12" y="56"/>
                    <a:pt x="8" y="74"/>
                    <a:pt x="3" y="93"/>
                  </a:cubicBezTo>
                  <a:cubicBezTo>
                    <a:pt x="4" y="98"/>
                    <a:pt x="7" y="99"/>
                    <a:pt x="11" y="100"/>
                  </a:cubicBezTo>
                  <a:cubicBezTo>
                    <a:pt x="12" y="101"/>
                    <a:pt x="13" y="101"/>
                    <a:pt x="14" y="101"/>
                  </a:cubicBezTo>
                  <a:cubicBezTo>
                    <a:pt x="21" y="103"/>
                    <a:pt x="28" y="106"/>
                    <a:pt x="35" y="107"/>
                  </a:cubicBezTo>
                  <a:cubicBezTo>
                    <a:pt x="42" y="108"/>
                    <a:pt x="49" y="110"/>
                    <a:pt x="57" y="113"/>
                  </a:cubicBezTo>
                  <a:cubicBezTo>
                    <a:pt x="58" y="113"/>
                    <a:pt x="60" y="114"/>
                    <a:pt x="62" y="114"/>
                  </a:cubicBezTo>
                  <a:cubicBezTo>
                    <a:pt x="70" y="116"/>
                    <a:pt x="76" y="118"/>
                    <a:pt x="83" y="119"/>
                  </a:cubicBezTo>
                  <a:cubicBezTo>
                    <a:pt x="87" y="120"/>
                    <a:pt x="93" y="120"/>
                    <a:pt x="98" y="122"/>
                  </a:cubicBezTo>
                  <a:cubicBezTo>
                    <a:pt x="101" y="122"/>
                    <a:pt x="104" y="123"/>
                    <a:pt x="108" y="123"/>
                  </a:cubicBezTo>
                  <a:cubicBezTo>
                    <a:pt x="112" y="124"/>
                    <a:pt x="115" y="124"/>
                    <a:pt x="118" y="125"/>
                  </a:cubicBezTo>
                  <a:cubicBezTo>
                    <a:pt x="122" y="126"/>
                    <a:pt x="125" y="125"/>
                    <a:pt x="128" y="124"/>
                  </a:cubicBezTo>
                  <a:cubicBezTo>
                    <a:pt x="128" y="119"/>
                    <a:pt x="129" y="112"/>
                    <a:pt x="129" y="108"/>
                  </a:cubicBezTo>
                  <a:cubicBezTo>
                    <a:pt x="129" y="107"/>
                    <a:pt x="128" y="106"/>
                    <a:pt x="129" y="105"/>
                  </a:cubicBezTo>
                  <a:cubicBezTo>
                    <a:pt x="130" y="110"/>
                    <a:pt x="130" y="117"/>
                    <a:pt x="130" y="122"/>
                  </a:cubicBezTo>
                  <a:cubicBezTo>
                    <a:pt x="135" y="119"/>
                    <a:pt x="138" y="114"/>
                    <a:pt x="143" y="110"/>
                  </a:cubicBezTo>
                  <a:cubicBezTo>
                    <a:pt x="143" y="109"/>
                    <a:pt x="145" y="109"/>
                    <a:pt x="145" y="108"/>
                  </a:cubicBezTo>
                  <a:cubicBezTo>
                    <a:pt x="147" y="106"/>
                    <a:pt x="149" y="104"/>
                    <a:pt x="151" y="101"/>
                  </a:cubicBezTo>
                  <a:cubicBezTo>
                    <a:pt x="154" y="98"/>
                    <a:pt x="158" y="95"/>
                    <a:pt x="158" y="90"/>
                  </a:cubicBezTo>
                  <a:cubicBezTo>
                    <a:pt x="158" y="83"/>
                    <a:pt x="156" y="75"/>
                    <a:pt x="155" y="68"/>
                  </a:cubicBezTo>
                  <a:cubicBezTo>
                    <a:pt x="155" y="65"/>
                    <a:pt x="155" y="62"/>
                    <a:pt x="155" y="59"/>
                  </a:cubicBezTo>
                  <a:cubicBezTo>
                    <a:pt x="155" y="57"/>
                    <a:pt x="154" y="55"/>
                    <a:pt x="153" y="54"/>
                  </a:cubicBezTo>
                  <a:cubicBezTo>
                    <a:pt x="152" y="49"/>
                    <a:pt x="152" y="43"/>
                    <a:pt x="149" y="38"/>
                  </a:cubicBezTo>
                  <a:cubicBezTo>
                    <a:pt x="149" y="40"/>
                    <a:pt x="147" y="41"/>
                    <a:pt x="147" y="43"/>
                  </a:cubicBezTo>
                  <a:cubicBezTo>
                    <a:pt x="145" y="43"/>
                    <a:pt x="145" y="45"/>
                    <a:pt x="144" y="46"/>
                  </a:cubicBezTo>
                  <a:cubicBezTo>
                    <a:pt x="140" y="47"/>
                    <a:pt x="137" y="51"/>
                    <a:pt x="133" y="53"/>
                  </a:cubicBezTo>
                  <a:cubicBezTo>
                    <a:pt x="132" y="53"/>
                    <a:pt x="130" y="54"/>
                    <a:pt x="129" y="53"/>
                  </a:cubicBezTo>
                  <a:cubicBezTo>
                    <a:pt x="133" y="51"/>
                    <a:pt x="136" y="48"/>
                    <a:pt x="140" y="46"/>
                  </a:cubicBezTo>
                  <a:cubicBezTo>
                    <a:pt x="144" y="43"/>
                    <a:pt x="147" y="41"/>
                    <a:pt x="148" y="36"/>
                  </a:cubicBezTo>
                  <a:cubicBezTo>
                    <a:pt x="147" y="36"/>
                    <a:pt x="147" y="35"/>
                    <a:pt x="146" y="35"/>
                  </a:cubicBezTo>
                  <a:cubicBezTo>
                    <a:pt x="141" y="34"/>
                    <a:pt x="136" y="31"/>
                    <a:pt x="129" y="31"/>
                  </a:cubicBezTo>
                  <a:cubicBezTo>
                    <a:pt x="129" y="32"/>
                    <a:pt x="129" y="32"/>
                    <a:pt x="130" y="33"/>
                  </a:cubicBezTo>
                  <a:cubicBezTo>
                    <a:pt x="126" y="35"/>
                    <a:pt x="125" y="39"/>
                    <a:pt x="121" y="38"/>
                  </a:cubicBezTo>
                  <a:cubicBezTo>
                    <a:pt x="120" y="40"/>
                    <a:pt x="116" y="41"/>
                    <a:pt x="114" y="41"/>
                  </a:cubicBezTo>
                  <a:cubicBezTo>
                    <a:pt x="115" y="41"/>
                    <a:pt x="115" y="41"/>
                    <a:pt x="114" y="41"/>
                  </a:cubicBezTo>
                  <a:cubicBezTo>
                    <a:pt x="114" y="42"/>
                    <a:pt x="114" y="42"/>
                    <a:pt x="114" y="42"/>
                  </a:cubicBezTo>
                  <a:close/>
                  <a:moveTo>
                    <a:pt x="108" y="42"/>
                  </a:moveTo>
                  <a:cubicBezTo>
                    <a:pt x="109" y="42"/>
                    <a:pt x="110" y="42"/>
                    <a:pt x="111" y="41"/>
                  </a:cubicBezTo>
                  <a:cubicBezTo>
                    <a:pt x="110" y="41"/>
                    <a:pt x="109" y="42"/>
                    <a:pt x="10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52" name="Freeform: Shape 1048651"/>
            <p:cNvSpPr/>
            <p:nvPr/>
          </p:nvSpPr>
          <p:spPr>
            <a:xfrm>
              <a:off x="5594351" y="2800350"/>
              <a:ext cx="320675" cy="82550"/>
            </a:xfrm>
            <a:custGeom>
              <a:avLst/>
              <a:gdLst/>
              <a:ahLst/>
              <a:cxnLst/>
              <a:rect l="0" t="0" r="r" b="b"/>
              <a:pathLst>
                <a:path w="102" h="26">
                  <a:moveTo>
                    <a:pt x="1" y="8"/>
                  </a:moveTo>
                  <a:cubicBezTo>
                    <a:pt x="0" y="7"/>
                    <a:pt x="3" y="5"/>
                    <a:pt x="4" y="4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25" y="0"/>
                    <a:pt x="28" y="1"/>
                    <a:pt x="31" y="1"/>
                  </a:cubicBezTo>
                  <a:cubicBezTo>
                    <a:pt x="32" y="2"/>
                    <a:pt x="33" y="1"/>
                    <a:pt x="35" y="2"/>
                  </a:cubicBezTo>
                  <a:cubicBezTo>
                    <a:pt x="36" y="2"/>
                    <a:pt x="37" y="3"/>
                    <a:pt x="39" y="3"/>
                  </a:cubicBezTo>
                  <a:cubicBezTo>
                    <a:pt x="41" y="3"/>
                    <a:pt x="44" y="3"/>
                    <a:pt x="47" y="4"/>
                  </a:cubicBezTo>
                  <a:cubicBezTo>
                    <a:pt x="49" y="4"/>
                    <a:pt x="52" y="5"/>
                    <a:pt x="55" y="6"/>
                  </a:cubicBezTo>
                  <a:cubicBezTo>
                    <a:pt x="67" y="8"/>
                    <a:pt x="85" y="8"/>
                    <a:pt x="98" y="12"/>
                  </a:cubicBezTo>
                  <a:cubicBezTo>
                    <a:pt x="99" y="14"/>
                    <a:pt x="99" y="17"/>
                    <a:pt x="100" y="20"/>
                  </a:cubicBezTo>
                  <a:cubicBezTo>
                    <a:pt x="100" y="22"/>
                    <a:pt x="102" y="24"/>
                    <a:pt x="100" y="26"/>
                  </a:cubicBezTo>
                  <a:cubicBezTo>
                    <a:pt x="96" y="26"/>
                    <a:pt x="90" y="25"/>
                    <a:pt x="86" y="24"/>
                  </a:cubicBezTo>
                  <a:cubicBezTo>
                    <a:pt x="82" y="24"/>
                    <a:pt x="78" y="24"/>
                    <a:pt x="75" y="24"/>
                  </a:cubicBezTo>
                  <a:cubicBezTo>
                    <a:pt x="69" y="23"/>
                    <a:pt x="64" y="21"/>
                    <a:pt x="58" y="20"/>
                  </a:cubicBezTo>
                  <a:cubicBezTo>
                    <a:pt x="56" y="20"/>
                    <a:pt x="53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1" y="16"/>
                    <a:pt x="29" y="15"/>
                    <a:pt x="19" y="12"/>
                  </a:cubicBezTo>
                  <a:cubicBezTo>
                    <a:pt x="17" y="12"/>
                    <a:pt x="15" y="11"/>
                    <a:pt x="13" y="10"/>
                  </a:cubicBezTo>
                  <a:cubicBezTo>
                    <a:pt x="10" y="10"/>
                    <a:pt x="8" y="9"/>
                    <a:pt x="6" y="8"/>
                  </a:cubicBezTo>
                  <a:cubicBezTo>
                    <a:pt x="4" y="8"/>
                    <a:pt x="2" y="9"/>
                    <a:pt x="1" y="8"/>
                  </a:cubicBezTo>
                  <a:close/>
                  <a:moveTo>
                    <a:pt x="61" y="8"/>
                  </a:moveTo>
                  <a:cubicBezTo>
                    <a:pt x="62" y="9"/>
                    <a:pt x="65" y="8"/>
                    <a:pt x="66" y="10"/>
                  </a:cubicBezTo>
                  <a:cubicBezTo>
                    <a:pt x="63" y="11"/>
                    <a:pt x="58" y="9"/>
                    <a:pt x="55" y="9"/>
                  </a:cubicBezTo>
                  <a:cubicBezTo>
                    <a:pt x="58" y="10"/>
                    <a:pt x="63" y="10"/>
                    <a:pt x="64" y="13"/>
                  </a:cubicBezTo>
                  <a:cubicBezTo>
                    <a:pt x="61" y="12"/>
                    <a:pt x="58" y="11"/>
                    <a:pt x="56" y="11"/>
                  </a:cubicBezTo>
                  <a:cubicBezTo>
                    <a:pt x="57" y="12"/>
                    <a:pt x="60" y="13"/>
                    <a:pt x="63" y="14"/>
                  </a:cubicBezTo>
                  <a:cubicBezTo>
                    <a:pt x="64" y="15"/>
                    <a:pt x="68" y="14"/>
                    <a:pt x="69" y="16"/>
                  </a:cubicBezTo>
                  <a:cubicBezTo>
                    <a:pt x="64" y="17"/>
                    <a:pt x="60" y="13"/>
                    <a:pt x="55" y="13"/>
                  </a:cubicBezTo>
                  <a:cubicBezTo>
                    <a:pt x="58" y="14"/>
                    <a:pt x="61" y="14"/>
                    <a:pt x="63" y="16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7"/>
                    <a:pt x="58" y="16"/>
                    <a:pt x="57" y="16"/>
                  </a:cubicBezTo>
                  <a:cubicBezTo>
                    <a:pt x="63" y="19"/>
                    <a:pt x="71" y="19"/>
                    <a:pt x="78" y="22"/>
                  </a:cubicBezTo>
                  <a:cubicBezTo>
                    <a:pt x="80" y="21"/>
                    <a:pt x="82" y="22"/>
                    <a:pt x="84" y="22"/>
                  </a:cubicBezTo>
                  <a:cubicBezTo>
                    <a:pt x="81" y="21"/>
                    <a:pt x="76" y="21"/>
                    <a:pt x="73" y="19"/>
                  </a:cubicBezTo>
                  <a:cubicBezTo>
                    <a:pt x="77" y="19"/>
                    <a:pt x="79" y="20"/>
                    <a:pt x="82" y="20"/>
                  </a:cubicBezTo>
                  <a:cubicBezTo>
                    <a:pt x="82" y="19"/>
                    <a:pt x="83" y="19"/>
                    <a:pt x="84" y="18"/>
                  </a:cubicBezTo>
                  <a:cubicBezTo>
                    <a:pt x="81" y="17"/>
                    <a:pt x="78" y="17"/>
                    <a:pt x="76" y="15"/>
                  </a:cubicBezTo>
                  <a:cubicBezTo>
                    <a:pt x="78" y="14"/>
                    <a:pt x="81" y="16"/>
                    <a:pt x="83" y="16"/>
                  </a:cubicBezTo>
                  <a:cubicBezTo>
                    <a:pt x="83" y="16"/>
                    <a:pt x="83" y="15"/>
                    <a:pt x="83" y="14"/>
                  </a:cubicBezTo>
                  <a:cubicBezTo>
                    <a:pt x="82" y="13"/>
                    <a:pt x="72" y="13"/>
                    <a:pt x="75" y="11"/>
                  </a:cubicBezTo>
                  <a:cubicBezTo>
                    <a:pt x="78" y="12"/>
                    <a:pt x="82" y="13"/>
                    <a:pt x="84" y="12"/>
                  </a:cubicBezTo>
                  <a:cubicBezTo>
                    <a:pt x="83" y="12"/>
                    <a:pt x="81" y="11"/>
                    <a:pt x="82" y="10"/>
                  </a:cubicBezTo>
                  <a:cubicBezTo>
                    <a:pt x="75" y="10"/>
                    <a:pt x="66" y="8"/>
                    <a:pt x="6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53" name="Freeform: Shape 1048652"/>
            <p:cNvSpPr/>
            <p:nvPr/>
          </p:nvSpPr>
          <p:spPr>
            <a:xfrm>
              <a:off x="5546726" y="2832100"/>
              <a:ext cx="368300" cy="180975"/>
            </a:xfrm>
            <a:custGeom>
              <a:avLst/>
              <a:gdLst/>
              <a:ahLst/>
              <a:cxnLst/>
              <a:rect l="0" t="0" r="r" b="b"/>
              <a:pathLst>
                <a:path w="117" h="57">
                  <a:moveTo>
                    <a:pt x="13" y="0"/>
                  </a:moveTo>
                  <a:cubicBezTo>
                    <a:pt x="18" y="2"/>
                    <a:pt x="25" y="3"/>
                    <a:pt x="30" y="4"/>
                  </a:cubicBezTo>
                  <a:cubicBezTo>
                    <a:pt x="32" y="5"/>
                    <a:pt x="34" y="6"/>
                    <a:pt x="36" y="6"/>
                  </a:cubicBezTo>
                  <a:cubicBezTo>
                    <a:pt x="40" y="8"/>
                    <a:pt x="46" y="8"/>
                    <a:pt x="50" y="9"/>
                  </a:cubicBezTo>
                  <a:cubicBezTo>
                    <a:pt x="52" y="10"/>
                    <a:pt x="54" y="10"/>
                    <a:pt x="56" y="11"/>
                  </a:cubicBezTo>
                  <a:cubicBezTo>
                    <a:pt x="60" y="12"/>
                    <a:pt x="64" y="12"/>
                    <a:pt x="68" y="13"/>
                  </a:cubicBezTo>
                  <a:cubicBezTo>
                    <a:pt x="69" y="13"/>
                    <a:pt x="70" y="14"/>
                    <a:pt x="72" y="14"/>
                  </a:cubicBezTo>
                  <a:cubicBezTo>
                    <a:pt x="76" y="15"/>
                    <a:pt x="80" y="16"/>
                    <a:pt x="85" y="16"/>
                  </a:cubicBezTo>
                  <a:cubicBezTo>
                    <a:pt x="95" y="18"/>
                    <a:pt x="105" y="20"/>
                    <a:pt x="115" y="22"/>
                  </a:cubicBezTo>
                  <a:cubicBezTo>
                    <a:pt x="116" y="31"/>
                    <a:pt x="117" y="41"/>
                    <a:pt x="116" y="50"/>
                  </a:cubicBezTo>
                  <a:cubicBezTo>
                    <a:pt x="116" y="52"/>
                    <a:pt x="117" y="55"/>
                    <a:pt x="115" y="56"/>
                  </a:cubicBezTo>
                  <a:cubicBezTo>
                    <a:pt x="109" y="57"/>
                    <a:pt x="104" y="55"/>
                    <a:pt x="99" y="54"/>
                  </a:cubicBezTo>
                  <a:cubicBezTo>
                    <a:pt x="93" y="53"/>
                    <a:pt x="88" y="53"/>
                    <a:pt x="82" y="53"/>
                  </a:cubicBezTo>
                  <a:cubicBezTo>
                    <a:pt x="80" y="52"/>
                    <a:pt x="77" y="51"/>
                    <a:pt x="74" y="51"/>
                  </a:cubicBezTo>
                  <a:cubicBezTo>
                    <a:pt x="66" y="50"/>
                    <a:pt x="59" y="49"/>
                    <a:pt x="51" y="47"/>
                  </a:cubicBezTo>
                  <a:cubicBezTo>
                    <a:pt x="41" y="45"/>
                    <a:pt x="30" y="43"/>
                    <a:pt x="20" y="40"/>
                  </a:cubicBezTo>
                  <a:cubicBezTo>
                    <a:pt x="17" y="39"/>
                    <a:pt x="15" y="38"/>
                    <a:pt x="12" y="37"/>
                  </a:cubicBezTo>
                  <a:cubicBezTo>
                    <a:pt x="10" y="36"/>
                    <a:pt x="7" y="35"/>
                    <a:pt x="5" y="34"/>
                  </a:cubicBezTo>
                  <a:cubicBezTo>
                    <a:pt x="4" y="33"/>
                    <a:pt x="1" y="30"/>
                    <a:pt x="1" y="29"/>
                  </a:cubicBezTo>
                  <a:cubicBezTo>
                    <a:pt x="0" y="26"/>
                    <a:pt x="2" y="22"/>
                    <a:pt x="3" y="19"/>
                  </a:cubicBezTo>
                  <a:cubicBezTo>
                    <a:pt x="5" y="14"/>
                    <a:pt x="6" y="10"/>
                    <a:pt x="8" y="6"/>
                  </a:cubicBezTo>
                  <a:cubicBezTo>
                    <a:pt x="9" y="4"/>
                    <a:pt x="10" y="3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49" y="23"/>
                  </a:moveTo>
                  <a:cubicBezTo>
                    <a:pt x="45" y="23"/>
                    <a:pt x="41" y="20"/>
                    <a:pt x="37" y="20"/>
                  </a:cubicBezTo>
                  <a:cubicBezTo>
                    <a:pt x="37" y="20"/>
                    <a:pt x="38" y="20"/>
                    <a:pt x="38" y="21"/>
                  </a:cubicBezTo>
                  <a:cubicBezTo>
                    <a:pt x="36" y="21"/>
                    <a:pt x="33" y="19"/>
                    <a:pt x="31" y="20"/>
                  </a:cubicBezTo>
                  <a:cubicBezTo>
                    <a:pt x="34" y="20"/>
                    <a:pt x="36" y="21"/>
                    <a:pt x="39" y="22"/>
                  </a:cubicBezTo>
                  <a:cubicBezTo>
                    <a:pt x="43" y="23"/>
                    <a:pt x="49" y="23"/>
                    <a:pt x="51" y="25"/>
                  </a:cubicBezTo>
                  <a:cubicBezTo>
                    <a:pt x="45" y="25"/>
                    <a:pt x="38" y="23"/>
                    <a:pt x="32" y="22"/>
                  </a:cubicBezTo>
                  <a:cubicBezTo>
                    <a:pt x="35" y="23"/>
                    <a:pt x="38" y="24"/>
                    <a:pt x="41" y="25"/>
                  </a:cubicBezTo>
                  <a:cubicBezTo>
                    <a:pt x="46" y="26"/>
                    <a:pt x="52" y="26"/>
                    <a:pt x="56" y="29"/>
                  </a:cubicBezTo>
                  <a:cubicBezTo>
                    <a:pt x="48" y="28"/>
                    <a:pt x="42" y="26"/>
                    <a:pt x="35" y="25"/>
                  </a:cubicBezTo>
                  <a:cubicBezTo>
                    <a:pt x="35" y="26"/>
                    <a:pt x="34" y="25"/>
                    <a:pt x="33" y="26"/>
                  </a:cubicBezTo>
                  <a:cubicBezTo>
                    <a:pt x="38" y="27"/>
                    <a:pt x="42" y="29"/>
                    <a:pt x="47" y="30"/>
                  </a:cubicBezTo>
                  <a:cubicBezTo>
                    <a:pt x="49" y="30"/>
                    <a:pt x="52" y="30"/>
                    <a:pt x="54" y="32"/>
                  </a:cubicBezTo>
                  <a:cubicBezTo>
                    <a:pt x="49" y="31"/>
                    <a:pt x="43" y="30"/>
                    <a:pt x="37" y="28"/>
                  </a:cubicBezTo>
                  <a:cubicBezTo>
                    <a:pt x="37" y="29"/>
                    <a:pt x="38" y="29"/>
                    <a:pt x="38" y="30"/>
                  </a:cubicBezTo>
                  <a:cubicBezTo>
                    <a:pt x="44" y="31"/>
                    <a:pt x="51" y="31"/>
                    <a:pt x="56" y="34"/>
                  </a:cubicBezTo>
                  <a:cubicBezTo>
                    <a:pt x="51" y="33"/>
                    <a:pt x="45" y="32"/>
                    <a:pt x="39" y="31"/>
                  </a:cubicBezTo>
                  <a:cubicBezTo>
                    <a:pt x="39" y="31"/>
                    <a:pt x="37" y="30"/>
                    <a:pt x="37" y="31"/>
                  </a:cubicBezTo>
                  <a:cubicBezTo>
                    <a:pt x="42" y="33"/>
                    <a:pt x="51" y="33"/>
                    <a:pt x="56" y="36"/>
                  </a:cubicBezTo>
                  <a:cubicBezTo>
                    <a:pt x="49" y="35"/>
                    <a:pt x="41" y="33"/>
                    <a:pt x="33" y="32"/>
                  </a:cubicBezTo>
                  <a:cubicBezTo>
                    <a:pt x="41" y="36"/>
                    <a:pt x="53" y="35"/>
                    <a:pt x="61" y="39"/>
                  </a:cubicBezTo>
                  <a:cubicBezTo>
                    <a:pt x="54" y="38"/>
                    <a:pt x="48" y="36"/>
                    <a:pt x="40" y="36"/>
                  </a:cubicBezTo>
                  <a:cubicBezTo>
                    <a:pt x="41" y="36"/>
                    <a:pt x="42" y="37"/>
                    <a:pt x="42" y="37"/>
                  </a:cubicBezTo>
                  <a:cubicBezTo>
                    <a:pt x="48" y="39"/>
                    <a:pt x="56" y="38"/>
                    <a:pt x="61" y="41"/>
                  </a:cubicBezTo>
                  <a:cubicBezTo>
                    <a:pt x="53" y="41"/>
                    <a:pt x="49" y="38"/>
                    <a:pt x="41" y="39"/>
                  </a:cubicBezTo>
                  <a:cubicBezTo>
                    <a:pt x="50" y="41"/>
                    <a:pt x="61" y="43"/>
                    <a:pt x="69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5"/>
                    <a:pt x="73" y="46"/>
                    <a:pt x="74" y="45"/>
                  </a:cubicBezTo>
                  <a:cubicBezTo>
                    <a:pt x="73" y="44"/>
                    <a:pt x="72" y="45"/>
                    <a:pt x="72" y="43"/>
                  </a:cubicBezTo>
                  <a:cubicBezTo>
                    <a:pt x="70" y="43"/>
                    <a:pt x="68" y="43"/>
                    <a:pt x="66" y="42"/>
                  </a:cubicBezTo>
                  <a:cubicBezTo>
                    <a:pt x="68" y="41"/>
                    <a:pt x="66" y="41"/>
                    <a:pt x="66" y="40"/>
                  </a:cubicBezTo>
                  <a:cubicBezTo>
                    <a:pt x="68" y="39"/>
                    <a:pt x="71" y="40"/>
                    <a:pt x="73" y="40"/>
                  </a:cubicBezTo>
                  <a:cubicBezTo>
                    <a:pt x="73" y="40"/>
                    <a:pt x="72" y="39"/>
                    <a:pt x="74" y="39"/>
                  </a:cubicBezTo>
                  <a:cubicBezTo>
                    <a:pt x="69" y="38"/>
                    <a:pt x="64" y="38"/>
                    <a:pt x="60" y="37"/>
                  </a:cubicBezTo>
                  <a:cubicBezTo>
                    <a:pt x="62" y="36"/>
                    <a:pt x="66" y="38"/>
                    <a:pt x="68" y="36"/>
                  </a:cubicBezTo>
                  <a:cubicBezTo>
                    <a:pt x="69" y="37"/>
                    <a:pt x="72" y="38"/>
                    <a:pt x="73" y="37"/>
                  </a:cubicBezTo>
                  <a:cubicBezTo>
                    <a:pt x="73" y="37"/>
                    <a:pt x="72" y="37"/>
                    <a:pt x="72" y="36"/>
                  </a:cubicBezTo>
                  <a:cubicBezTo>
                    <a:pt x="72" y="36"/>
                    <a:pt x="73" y="36"/>
                    <a:pt x="74" y="36"/>
                  </a:cubicBezTo>
                  <a:cubicBezTo>
                    <a:pt x="69" y="35"/>
                    <a:pt x="65" y="34"/>
                    <a:pt x="61" y="33"/>
                  </a:cubicBezTo>
                  <a:cubicBezTo>
                    <a:pt x="64" y="32"/>
                    <a:pt x="68" y="33"/>
                    <a:pt x="71" y="34"/>
                  </a:cubicBezTo>
                  <a:cubicBezTo>
                    <a:pt x="71" y="32"/>
                    <a:pt x="73" y="33"/>
                    <a:pt x="74" y="32"/>
                  </a:cubicBezTo>
                  <a:cubicBezTo>
                    <a:pt x="70" y="31"/>
                    <a:pt x="64" y="32"/>
                    <a:pt x="60" y="30"/>
                  </a:cubicBezTo>
                  <a:cubicBezTo>
                    <a:pt x="60" y="30"/>
                    <a:pt x="59" y="30"/>
                    <a:pt x="58" y="29"/>
                  </a:cubicBezTo>
                  <a:cubicBezTo>
                    <a:pt x="60" y="28"/>
                    <a:pt x="62" y="29"/>
                    <a:pt x="65" y="29"/>
                  </a:cubicBezTo>
                  <a:cubicBezTo>
                    <a:pt x="69" y="30"/>
                    <a:pt x="74" y="31"/>
                    <a:pt x="76" y="30"/>
                  </a:cubicBezTo>
                  <a:cubicBezTo>
                    <a:pt x="72" y="29"/>
                    <a:pt x="66" y="29"/>
                    <a:pt x="63" y="27"/>
                  </a:cubicBezTo>
                  <a:cubicBezTo>
                    <a:pt x="67" y="27"/>
                    <a:pt x="67" y="28"/>
                    <a:pt x="70" y="28"/>
                  </a:cubicBezTo>
                  <a:cubicBezTo>
                    <a:pt x="66" y="25"/>
                    <a:pt x="59" y="26"/>
                    <a:pt x="53" y="25"/>
                  </a:cubicBezTo>
                  <a:cubicBezTo>
                    <a:pt x="53" y="24"/>
                    <a:pt x="52" y="24"/>
                    <a:pt x="52" y="23"/>
                  </a:cubicBezTo>
                  <a:cubicBezTo>
                    <a:pt x="55" y="25"/>
                    <a:pt x="61" y="24"/>
                    <a:pt x="64" y="25"/>
                  </a:cubicBezTo>
                  <a:cubicBezTo>
                    <a:pt x="65" y="24"/>
                    <a:pt x="66" y="24"/>
                    <a:pt x="68" y="24"/>
                  </a:cubicBezTo>
                  <a:cubicBezTo>
                    <a:pt x="67" y="23"/>
                    <a:pt x="65" y="23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59" y="21"/>
                    <a:pt x="53" y="19"/>
                    <a:pt x="48" y="19"/>
                  </a:cubicBezTo>
                  <a:cubicBezTo>
                    <a:pt x="55" y="18"/>
                    <a:pt x="61" y="20"/>
                    <a:pt x="67" y="20"/>
                  </a:cubicBezTo>
                  <a:cubicBezTo>
                    <a:pt x="67" y="19"/>
                    <a:pt x="65" y="19"/>
                    <a:pt x="66" y="18"/>
                  </a:cubicBezTo>
                  <a:cubicBezTo>
                    <a:pt x="64" y="19"/>
                    <a:pt x="62" y="17"/>
                    <a:pt x="61" y="17"/>
                  </a:cubicBezTo>
                  <a:cubicBezTo>
                    <a:pt x="59" y="17"/>
                    <a:pt x="58" y="18"/>
                    <a:pt x="57" y="16"/>
                  </a:cubicBezTo>
                  <a:cubicBezTo>
                    <a:pt x="61" y="16"/>
                    <a:pt x="65" y="17"/>
                    <a:pt x="68" y="16"/>
                  </a:cubicBezTo>
                  <a:cubicBezTo>
                    <a:pt x="65" y="15"/>
                    <a:pt x="62" y="16"/>
                    <a:pt x="59" y="14"/>
                  </a:cubicBezTo>
                  <a:cubicBezTo>
                    <a:pt x="62" y="14"/>
                    <a:pt x="64" y="15"/>
                    <a:pt x="68" y="15"/>
                  </a:cubicBezTo>
                  <a:cubicBezTo>
                    <a:pt x="64" y="14"/>
                    <a:pt x="61" y="13"/>
                    <a:pt x="57" y="13"/>
                  </a:cubicBezTo>
                  <a:cubicBezTo>
                    <a:pt x="57" y="13"/>
                    <a:pt x="57" y="14"/>
                    <a:pt x="57" y="14"/>
                  </a:cubicBezTo>
                  <a:cubicBezTo>
                    <a:pt x="56" y="14"/>
                    <a:pt x="57" y="13"/>
                    <a:pt x="56" y="13"/>
                  </a:cubicBezTo>
                  <a:cubicBezTo>
                    <a:pt x="52" y="12"/>
                    <a:pt x="50" y="12"/>
                    <a:pt x="46" y="12"/>
                  </a:cubicBezTo>
                  <a:cubicBezTo>
                    <a:pt x="48" y="14"/>
                    <a:pt x="53" y="12"/>
                    <a:pt x="53" y="15"/>
                  </a:cubicBezTo>
                  <a:cubicBezTo>
                    <a:pt x="50" y="14"/>
                    <a:pt x="45" y="13"/>
                    <a:pt x="43" y="14"/>
                  </a:cubicBezTo>
                  <a:cubicBezTo>
                    <a:pt x="44" y="15"/>
                    <a:pt x="50" y="14"/>
                    <a:pt x="51" y="17"/>
                  </a:cubicBezTo>
                  <a:cubicBezTo>
                    <a:pt x="47" y="17"/>
                    <a:pt x="43" y="15"/>
                    <a:pt x="40" y="16"/>
                  </a:cubicBezTo>
                  <a:cubicBezTo>
                    <a:pt x="42" y="18"/>
                    <a:pt x="46" y="17"/>
                    <a:pt x="47" y="19"/>
                  </a:cubicBezTo>
                  <a:cubicBezTo>
                    <a:pt x="43" y="19"/>
                    <a:pt x="40" y="17"/>
                    <a:pt x="37" y="18"/>
                  </a:cubicBezTo>
                  <a:cubicBezTo>
                    <a:pt x="35" y="17"/>
                    <a:pt x="32" y="17"/>
                    <a:pt x="29" y="16"/>
                  </a:cubicBezTo>
                  <a:cubicBezTo>
                    <a:pt x="36" y="19"/>
                    <a:pt x="45" y="19"/>
                    <a:pt x="49" y="23"/>
                  </a:cubicBezTo>
                  <a:close/>
                  <a:moveTo>
                    <a:pt x="35" y="30"/>
                  </a:moveTo>
                  <a:cubicBezTo>
                    <a:pt x="34" y="30"/>
                    <a:pt x="32" y="29"/>
                    <a:pt x="31" y="30"/>
                  </a:cubicBezTo>
                  <a:cubicBezTo>
                    <a:pt x="32" y="30"/>
                    <a:pt x="34" y="31"/>
                    <a:pt x="35" y="30"/>
                  </a:cubicBezTo>
                  <a:close/>
                  <a:moveTo>
                    <a:pt x="41" y="39"/>
                  </a:moveTo>
                  <a:cubicBezTo>
                    <a:pt x="41" y="38"/>
                    <a:pt x="39" y="38"/>
                    <a:pt x="38" y="38"/>
                  </a:cubicBezTo>
                  <a:cubicBezTo>
                    <a:pt x="39" y="38"/>
                    <a:pt x="40" y="39"/>
                    <a:pt x="41" y="39"/>
                  </a:cubicBezTo>
                  <a:close/>
                  <a:moveTo>
                    <a:pt x="40" y="41"/>
                  </a:moveTo>
                  <a:cubicBezTo>
                    <a:pt x="40" y="42"/>
                    <a:pt x="44" y="42"/>
                    <a:pt x="45" y="43"/>
                  </a:cubicBezTo>
                  <a:cubicBezTo>
                    <a:pt x="44" y="42"/>
                    <a:pt x="41" y="41"/>
                    <a:pt x="40" y="41"/>
                  </a:cubicBezTo>
                  <a:close/>
                  <a:moveTo>
                    <a:pt x="58" y="44"/>
                  </a:moveTo>
                  <a:cubicBezTo>
                    <a:pt x="55" y="42"/>
                    <a:pt x="51" y="42"/>
                    <a:pt x="47" y="42"/>
                  </a:cubicBezTo>
                  <a:cubicBezTo>
                    <a:pt x="48" y="42"/>
                    <a:pt x="46" y="42"/>
                    <a:pt x="46" y="43"/>
                  </a:cubicBezTo>
                  <a:cubicBezTo>
                    <a:pt x="54" y="44"/>
                    <a:pt x="63" y="48"/>
                    <a:pt x="71" y="47"/>
                  </a:cubicBezTo>
                  <a:cubicBezTo>
                    <a:pt x="66" y="46"/>
                    <a:pt x="62" y="45"/>
                    <a:pt x="58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54" name="Freeform: Shape 1048653"/>
            <p:cNvSpPr/>
            <p:nvPr/>
          </p:nvSpPr>
          <p:spPr>
            <a:xfrm>
              <a:off x="5770564" y="2800350"/>
              <a:ext cx="157162" cy="127000"/>
            </a:xfrm>
            <a:custGeom>
              <a:avLst/>
              <a:gdLst/>
              <a:ahLst/>
              <a:cxnLst/>
              <a:rect l="0" t="0" r="r" b="b"/>
              <a:pathLst>
                <a:path w="50" h="40">
                  <a:moveTo>
                    <a:pt x="47" y="5"/>
                  </a:moveTo>
                  <a:cubicBezTo>
                    <a:pt x="48" y="6"/>
                    <a:pt x="47" y="9"/>
                    <a:pt x="49" y="9"/>
                  </a:cubicBezTo>
                  <a:cubicBezTo>
                    <a:pt x="48" y="17"/>
                    <a:pt x="50" y="30"/>
                    <a:pt x="50" y="40"/>
                  </a:cubicBezTo>
                  <a:cubicBezTo>
                    <a:pt x="48" y="39"/>
                    <a:pt x="48" y="35"/>
                    <a:pt x="48" y="33"/>
                  </a:cubicBezTo>
                  <a:cubicBezTo>
                    <a:pt x="47" y="28"/>
                    <a:pt x="48" y="21"/>
                    <a:pt x="47" y="15"/>
                  </a:cubicBezTo>
                  <a:cubicBezTo>
                    <a:pt x="46" y="13"/>
                    <a:pt x="46" y="9"/>
                    <a:pt x="45" y="7"/>
                  </a:cubicBezTo>
                  <a:cubicBezTo>
                    <a:pt x="45" y="7"/>
                    <a:pt x="44" y="7"/>
                    <a:pt x="44" y="6"/>
                  </a:cubicBezTo>
                  <a:cubicBezTo>
                    <a:pt x="43" y="7"/>
                    <a:pt x="41" y="6"/>
                    <a:pt x="40" y="6"/>
                  </a:cubicBezTo>
                  <a:cubicBezTo>
                    <a:pt x="30" y="5"/>
                    <a:pt x="21" y="5"/>
                    <a:pt x="10" y="3"/>
                  </a:cubicBezTo>
                  <a:cubicBezTo>
                    <a:pt x="7" y="2"/>
                    <a:pt x="3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3"/>
                    <a:pt x="33" y="3"/>
                    <a:pt x="4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0486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RADICAL FEMINISM</a:t>
            </a:r>
            <a:endParaRPr lang="en-GB" b="1" i="0" u="none"/>
          </a:p>
        </p:txBody>
      </p:sp>
      <p:sp>
        <p:nvSpPr>
          <p:cNvPr id="1048656" name="Content Placeholder 10486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Radical feminism is a movement that believes sexism is so deeply rooted in society that the only cure is to eliminate the concept of gender completely.</a:t>
            </a:r>
            <a:endParaRPr lang="en-GB"/>
          </a:p>
          <a:p>
            <a:r>
              <a:rPr lang="en-US" sz="2400" b="1" i="1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It sees man as a enemy</a:t>
            </a:r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 &amp; argues that equality requires the elimination of 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patriarchy.</a:t>
            </a:r>
            <a:endParaRPr lang="en-GB" u="sng">
              <a:solidFill>
                <a:srgbClr val="FFC000"/>
              </a:solidFill>
            </a:endParaRPr>
          </a:p>
          <a:p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Care should be taken that 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Radical feminism</a:t>
            </a:r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 should not spread the 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seeds of new gender conflict.</a:t>
            </a:r>
            <a:endParaRPr lang="en-GB" u="sng">
              <a:solidFill>
                <a:srgbClr val="FFC000"/>
              </a:solidFill>
            </a:endParaRPr>
          </a:p>
        </p:txBody>
      </p:sp>
      <p:sp>
        <p:nvSpPr>
          <p:cNvPr id="1048657" name="Freeform: Shape 1048656"/>
          <p:cNvSpPr/>
          <p:nvPr/>
        </p:nvSpPr>
        <p:spPr>
          <a:xfrm>
            <a:off x="7100550" y="35130"/>
            <a:ext cx="1684675" cy="1168195"/>
          </a:xfrm>
          <a:custGeom>
            <a:avLst/>
            <a:gdLst/>
            <a:ahLst/>
            <a:cxnLst/>
            <a:rect l="0" t="0" r="r" b="b"/>
            <a:pathLst>
              <a:path w="298" h="213">
                <a:moveTo>
                  <a:pt x="287" y="121"/>
                </a:moveTo>
                <a:cubicBezTo>
                  <a:pt x="288" y="120"/>
                  <a:pt x="288" y="124"/>
                  <a:pt x="287" y="123"/>
                </a:cubicBezTo>
                <a:cubicBezTo>
                  <a:pt x="288" y="126"/>
                  <a:pt x="287" y="130"/>
                  <a:pt x="289" y="133"/>
                </a:cubicBezTo>
                <a:cubicBezTo>
                  <a:pt x="288" y="135"/>
                  <a:pt x="288" y="137"/>
                  <a:pt x="289" y="138"/>
                </a:cubicBezTo>
                <a:cubicBezTo>
                  <a:pt x="288" y="142"/>
                  <a:pt x="289" y="146"/>
                  <a:pt x="290" y="148"/>
                </a:cubicBezTo>
                <a:cubicBezTo>
                  <a:pt x="290" y="149"/>
                  <a:pt x="289" y="149"/>
                  <a:pt x="289" y="149"/>
                </a:cubicBezTo>
                <a:cubicBezTo>
                  <a:pt x="290" y="160"/>
                  <a:pt x="289" y="167"/>
                  <a:pt x="291" y="176"/>
                </a:cubicBezTo>
                <a:cubicBezTo>
                  <a:pt x="290" y="179"/>
                  <a:pt x="291" y="183"/>
                  <a:pt x="290" y="187"/>
                </a:cubicBezTo>
                <a:cubicBezTo>
                  <a:pt x="297" y="191"/>
                  <a:pt x="298" y="200"/>
                  <a:pt x="295" y="206"/>
                </a:cubicBezTo>
                <a:cubicBezTo>
                  <a:pt x="287" y="209"/>
                  <a:pt x="280" y="207"/>
                  <a:pt x="272" y="208"/>
                </a:cubicBezTo>
                <a:cubicBezTo>
                  <a:pt x="267" y="208"/>
                  <a:pt x="262" y="208"/>
                  <a:pt x="257" y="208"/>
                </a:cubicBezTo>
                <a:cubicBezTo>
                  <a:pt x="254" y="208"/>
                  <a:pt x="251" y="208"/>
                  <a:pt x="248" y="208"/>
                </a:cubicBezTo>
                <a:cubicBezTo>
                  <a:pt x="245" y="208"/>
                  <a:pt x="242" y="208"/>
                  <a:pt x="239" y="209"/>
                </a:cubicBezTo>
                <a:cubicBezTo>
                  <a:pt x="231" y="210"/>
                  <a:pt x="223" y="209"/>
                  <a:pt x="215" y="209"/>
                </a:cubicBezTo>
                <a:cubicBezTo>
                  <a:pt x="210" y="209"/>
                  <a:pt x="205" y="210"/>
                  <a:pt x="201" y="211"/>
                </a:cubicBezTo>
                <a:cubicBezTo>
                  <a:pt x="198" y="211"/>
                  <a:pt x="196" y="211"/>
                  <a:pt x="193" y="211"/>
                </a:cubicBezTo>
                <a:cubicBezTo>
                  <a:pt x="180" y="211"/>
                  <a:pt x="165" y="212"/>
                  <a:pt x="151" y="212"/>
                </a:cubicBezTo>
                <a:cubicBezTo>
                  <a:pt x="145" y="212"/>
                  <a:pt x="139" y="212"/>
                  <a:pt x="133" y="212"/>
                </a:cubicBezTo>
                <a:cubicBezTo>
                  <a:pt x="120" y="212"/>
                  <a:pt x="103" y="213"/>
                  <a:pt x="88" y="212"/>
                </a:cubicBezTo>
                <a:cubicBezTo>
                  <a:pt x="80" y="212"/>
                  <a:pt x="72" y="210"/>
                  <a:pt x="62" y="210"/>
                </a:cubicBezTo>
                <a:cubicBezTo>
                  <a:pt x="59" y="210"/>
                  <a:pt x="56" y="210"/>
                  <a:pt x="53" y="210"/>
                </a:cubicBezTo>
                <a:cubicBezTo>
                  <a:pt x="39" y="211"/>
                  <a:pt x="24" y="209"/>
                  <a:pt x="11" y="209"/>
                </a:cubicBezTo>
                <a:cubicBezTo>
                  <a:pt x="10" y="209"/>
                  <a:pt x="9" y="209"/>
                  <a:pt x="9" y="209"/>
                </a:cubicBezTo>
                <a:cubicBezTo>
                  <a:pt x="7" y="209"/>
                  <a:pt x="5" y="210"/>
                  <a:pt x="3" y="208"/>
                </a:cubicBezTo>
                <a:cubicBezTo>
                  <a:pt x="2" y="207"/>
                  <a:pt x="1" y="206"/>
                  <a:pt x="0" y="205"/>
                </a:cubicBezTo>
                <a:cubicBezTo>
                  <a:pt x="1" y="198"/>
                  <a:pt x="3" y="194"/>
                  <a:pt x="9" y="192"/>
                </a:cubicBezTo>
                <a:cubicBezTo>
                  <a:pt x="12" y="191"/>
                  <a:pt x="12" y="192"/>
                  <a:pt x="15" y="192"/>
                </a:cubicBezTo>
                <a:cubicBezTo>
                  <a:pt x="17" y="192"/>
                  <a:pt x="20" y="191"/>
                  <a:pt x="22" y="191"/>
                </a:cubicBezTo>
                <a:cubicBezTo>
                  <a:pt x="28" y="190"/>
                  <a:pt x="35" y="191"/>
                  <a:pt x="41" y="190"/>
                </a:cubicBezTo>
                <a:cubicBezTo>
                  <a:pt x="42" y="191"/>
                  <a:pt x="44" y="191"/>
                  <a:pt x="46" y="191"/>
                </a:cubicBezTo>
                <a:cubicBezTo>
                  <a:pt x="44" y="187"/>
                  <a:pt x="41" y="183"/>
                  <a:pt x="41" y="178"/>
                </a:cubicBezTo>
                <a:cubicBezTo>
                  <a:pt x="41" y="176"/>
                  <a:pt x="42" y="174"/>
                  <a:pt x="42" y="172"/>
                </a:cubicBezTo>
                <a:cubicBezTo>
                  <a:pt x="43" y="169"/>
                  <a:pt x="43" y="167"/>
                  <a:pt x="44" y="165"/>
                </a:cubicBezTo>
                <a:cubicBezTo>
                  <a:pt x="46" y="164"/>
                  <a:pt x="47" y="163"/>
                  <a:pt x="48" y="161"/>
                </a:cubicBezTo>
                <a:cubicBezTo>
                  <a:pt x="51" y="157"/>
                  <a:pt x="53" y="153"/>
                  <a:pt x="55" y="150"/>
                </a:cubicBezTo>
                <a:cubicBezTo>
                  <a:pt x="56" y="149"/>
                  <a:pt x="56" y="149"/>
                  <a:pt x="57" y="148"/>
                </a:cubicBezTo>
                <a:cubicBezTo>
                  <a:pt x="56" y="145"/>
                  <a:pt x="52" y="145"/>
                  <a:pt x="51" y="143"/>
                </a:cubicBezTo>
                <a:cubicBezTo>
                  <a:pt x="45" y="143"/>
                  <a:pt x="43" y="139"/>
                  <a:pt x="45" y="134"/>
                </a:cubicBezTo>
                <a:cubicBezTo>
                  <a:pt x="46" y="133"/>
                  <a:pt x="47" y="131"/>
                  <a:pt x="47" y="130"/>
                </a:cubicBezTo>
                <a:cubicBezTo>
                  <a:pt x="45" y="128"/>
                  <a:pt x="43" y="126"/>
                  <a:pt x="41" y="125"/>
                </a:cubicBezTo>
                <a:cubicBezTo>
                  <a:pt x="41" y="122"/>
                  <a:pt x="43" y="121"/>
                  <a:pt x="44" y="119"/>
                </a:cubicBezTo>
                <a:cubicBezTo>
                  <a:pt x="49" y="121"/>
                  <a:pt x="50" y="125"/>
                  <a:pt x="56" y="126"/>
                </a:cubicBezTo>
                <a:cubicBezTo>
                  <a:pt x="56" y="127"/>
                  <a:pt x="57" y="127"/>
                  <a:pt x="57" y="128"/>
                </a:cubicBezTo>
                <a:cubicBezTo>
                  <a:pt x="57" y="128"/>
                  <a:pt x="58" y="128"/>
                  <a:pt x="59" y="128"/>
                </a:cubicBezTo>
                <a:cubicBezTo>
                  <a:pt x="61" y="130"/>
                  <a:pt x="64" y="133"/>
                  <a:pt x="66" y="135"/>
                </a:cubicBezTo>
                <a:cubicBezTo>
                  <a:pt x="70" y="138"/>
                  <a:pt x="74" y="142"/>
                  <a:pt x="78" y="146"/>
                </a:cubicBezTo>
                <a:cubicBezTo>
                  <a:pt x="80" y="145"/>
                  <a:pt x="82" y="144"/>
                  <a:pt x="84" y="144"/>
                </a:cubicBezTo>
                <a:cubicBezTo>
                  <a:pt x="87" y="136"/>
                  <a:pt x="88" y="126"/>
                  <a:pt x="88" y="118"/>
                </a:cubicBezTo>
                <a:cubicBezTo>
                  <a:pt x="87" y="117"/>
                  <a:pt x="86" y="119"/>
                  <a:pt x="85" y="118"/>
                </a:cubicBezTo>
                <a:cubicBezTo>
                  <a:pt x="82" y="120"/>
                  <a:pt x="77" y="123"/>
                  <a:pt x="74" y="126"/>
                </a:cubicBezTo>
                <a:cubicBezTo>
                  <a:pt x="72" y="129"/>
                  <a:pt x="69" y="133"/>
                  <a:pt x="65" y="134"/>
                </a:cubicBezTo>
                <a:cubicBezTo>
                  <a:pt x="65" y="131"/>
                  <a:pt x="69" y="129"/>
                  <a:pt x="72" y="126"/>
                </a:cubicBezTo>
                <a:cubicBezTo>
                  <a:pt x="72" y="126"/>
                  <a:pt x="73" y="125"/>
                  <a:pt x="73" y="124"/>
                </a:cubicBezTo>
                <a:cubicBezTo>
                  <a:pt x="74" y="123"/>
                  <a:pt x="76" y="121"/>
                  <a:pt x="78" y="120"/>
                </a:cubicBezTo>
                <a:cubicBezTo>
                  <a:pt x="81" y="118"/>
                  <a:pt x="82" y="116"/>
                  <a:pt x="86" y="116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8" y="116"/>
                  <a:pt x="89" y="116"/>
                  <a:pt x="90" y="116"/>
                </a:cubicBezTo>
                <a:cubicBezTo>
                  <a:pt x="93" y="116"/>
                  <a:pt x="96" y="114"/>
                  <a:pt x="99" y="113"/>
                </a:cubicBezTo>
                <a:cubicBezTo>
                  <a:pt x="100" y="112"/>
                  <a:pt x="101" y="113"/>
                  <a:pt x="101" y="112"/>
                </a:cubicBezTo>
                <a:cubicBezTo>
                  <a:pt x="102" y="112"/>
                  <a:pt x="102" y="111"/>
                  <a:pt x="103" y="111"/>
                </a:cubicBezTo>
                <a:cubicBezTo>
                  <a:pt x="104" y="108"/>
                  <a:pt x="105" y="106"/>
                  <a:pt x="107" y="105"/>
                </a:cubicBezTo>
                <a:cubicBezTo>
                  <a:pt x="100" y="102"/>
                  <a:pt x="93" y="99"/>
                  <a:pt x="89" y="92"/>
                </a:cubicBezTo>
                <a:cubicBezTo>
                  <a:pt x="87" y="95"/>
                  <a:pt x="82" y="95"/>
                  <a:pt x="79" y="94"/>
                </a:cubicBezTo>
                <a:cubicBezTo>
                  <a:pt x="78" y="92"/>
                  <a:pt x="81" y="92"/>
                  <a:pt x="81" y="90"/>
                </a:cubicBezTo>
                <a:cubicBezTo>
                  <a:pt x="80" y="90"/>
                  <a:pt x="78" y="87"/>
                  <a:pt x="77" y="87"/>
                </a:cubicBezTo>
                <a:cubicBezTo>
                  <a:pt x="75" y="87"/>
                  <a:pt x="73" y="89"/>
                  <a:pt x="71" y="89"/>
                </a:cubicBezTo>
                <a:cubicBezTo>
                  <a:pt x="69" y="89"/>
                  <a:pt x="68" y="88"/>
                  <a:pt x="66" y="87"/>
                </a:cubicBezTo>
                <a:cubicBezTo>
                  <a:pt x="64" y="87"/>
                  <a:pt x="61" y="88"/>
                  <a:pt x="59" y="85"/>
                </a:cubicBezTo>
                <a:cubicBezTo>
                  <a:pt x="60" y="84"/>
                  <a:pt x="61" y="84"/>
                  <a:pt x="62" y="85"/>
                </a:cubicBezTo>
                <a:cubicBezTo>
                  <a:pt x="66" y="84"/>
                  <a:pt x="68" y="80"/>
                  <a:pt x="68" y="77"/>
                </a:cubicBezTo>
                <a:cubicBezTo>
                  <a:pt x="65" y="74"/>
                  <a:pt x="57" y="74"/>
                  <a:pt x="56" y="68"/>
                </a:cubicBezTo>
                <a:cubicBezTo>
                  <a:pt x="59" y="68"/>
                  <a:pt x="62" y="69"/>
                  <a:pt x="63" y="67"/>
                </a:cubicBezTo>
                <a:cubicBezTo>
                  <a:pt x="61" y="66"/>
                  <a:pt x="59" y="65"/>
                  <a:pt x="57" y="64"/>
                </a:cubicBezTo>
                <a:cubicBezTo>
                  <a:pt x="56" y="63"/>
                  <a:pt x="54" y="63"/>
                  <a:pt x="55" y="61"/>
                </a:cubicBezTo>
                <a:cubicBezTo>
                  <a:pt x="57" y="60"/>
                  <a:pt x="62" y="62"/>
                  <a:pt x="63" y="61"/>
                </a:cubicBezTo>
                <a:cubicBezTo>
                  <a:pt x="63" y="59"/>
                  <a:pt x="61" y="58"/>
                  <a:pt x="59" y="57"/>
                </a:cubicBezTo>
                <a:cubicBezTo>
                  <a:pt x="57" y="55"/>
                  <a:pt x="56" y="52"/>
                  <a:pt x="54" y="50"/>
                </a:cubicBezTo>
                <a:cubicBezTo>
                  <a:pt x="56" y="48"/>
                  <a:pt x="57" y="50"/>
                  <a:pt x="58" y="51"/>
                </a:cubicBezTo>
                <a:cubicBezTo>
                  <a:pt x="61" y="51"/>
                  <a:pt x="62" y="51"/>
                  <a:pt x="64" y="51"/>
                </a:cubicBezTo>
                <a:cubicBezTo>
                  <a:pt x="60" y="49"/>
                  <a:pt x="57" y="47"/>
                  <a:pt x="55" y="43"/>
                </a:cubicBezTo>
                <a:cubicBezTo>
                  <a:pt x="56" y="43"/>
                  <a:pt x="56" y="43"/>
                  <a:pt x="56" y="42"/>
                </a:cubicBezTo>
                <a:cubicBezTo>
                  <a:pt x="57" y="42"/>
                  <a:pt x="58" y="43"/>
                  <a:pt x="58" y="44"/>
                </a:cubicBezTo>
                <a:cubicBezTo>
                  <a:pt x="63" y="44"/>
                  <a:pt x="64" y="42"/>
                  <a:pt x="67" y="41"/>
                </a:cubicBezTo>
                <a:cubicBezTo>
                  <a:pt x="76" y="33"/>
                  <a:pt x="81" y="22"/>
                  <a:pt x="87" y="12"/>
                </a:cubicBezTo>
                <a:cubicBezTo>
                  <a:pt x="91" y="10"/>
                  <a:pt x="93" y="6"/>
                  <a:pt x="96" y="4"/>
                </a:cubicBezTo>
                <a:cubicBezTo>
                  <a:pt x="98" y="2"/>
                  <a:pt x="104" y="1"/>
                  <a:pt x="108" y="0"/>
                </a:cubicBezTo>
                <a:cubicBezTo>
                  <a:pt x="110" y="0"/>
                  <a:pt x="112" y="1"/>
                  <a:pt x="114" y="1"/>
                </a:cubicBezTo>
                <a:cubicBezTo>
                  <a:pt x="115" y="1"/>
                  <a:pt x="117" y="0"/>
                  <a:pt x="118" y="0"/>
                </a:cubicBezTo>
                <a:cubicBezTo>
                  <a:pt x="123" y="1"/>
                  <a:pt x="127" y="3"/>
                  <a:pt x="132" y="5"/>
                </a:cubicBezTo>
                <a:cubicBezTo>
                  <a:pt x="133" y="5"/>
                  <a:pt x="134" y="4"/>
                  <a:pt x="135" y="3"/>
                </a:cubicBezTo>
                <a:cubicBezTo>
                  <a:pt x="139" y="2"/>
                  <a:pt x="144" y="2"/>
                  <a:pt x="148" y="3"/>
                </a:cubicBezTo>
                <a:cubicBezTo>
                  <a:pt x="153" y="6"/>
                  <a:pt x="156" y="11"/>
                  <a:pt x="160" y="15"/>
                </a:cubicBezTo>
                <a:cubicBezTo>
                  <a:pt x="163" y="23"/>
                  <a:pt x="167" y="31"/>
                  <a:pt x="176" y="34"/>
                </a:cubicBezTo>
                <a:cubicBezTo>
                  <a:pt x="178" y="32"/>
                  <a:pt x="179" y="33"/>
                  <a:pt x="180" y="34"/>
                </a:cubicBezTo>
                <a:cubicBezTo>
                  <a:pt x="179" y="38"/>
                  <a:pt x="175" y="40"/>
                  <a:pt x="171" y="41"/>
                </a:cubicBezTo>
                <a:cubicBezTo>
                  <a:pt x="174" y="42"/>
                  <a:pt x="179" y="46"/>
                  <a:pt x="182" y="42"/>
                </a:cubicBezTo>
                <a:cubicBezTo>
                  <a:pt x="183" y="42"/>
                  <a:pt x="183" y="42"/>
                  <a:pt x="184" y="43"/>
                </a:cubicBezTo>
                <a:cubicBezTo>
                  <a:pt x="182" y="46"/>
                  <a:pt x="181" y="50"/>
                  <a:pt x="177" y="52"/>
                </a:cubicBezTo>
                <a:cubicBezTo>
                  <a:pt x="179" y="53"/>
                  <a:pt x="181" y="50"/>
                  <a:pt x="183" y="52"/>
                </a:cubicBezTo>
                <a:cubicBezTo>
                  <a:pt x="182" y="55"/>
                  <a:pt x="181" y="55"/>
                  <a:pt x="179" y="57"/>
                </a:cubicBezTo>
                <a:cubicBezTo>
                  <a:pt x="181" y="58"/>
                  <a:pt x="182" y="57"/>
                  <a:pt x="183" y="56"/>
                </a:cubicBezTo>
                <a:cubicBezTo>
                  <a:pt x="184" y="56"/>
                  <a:pt x="184" y="56"/>
                  <a:pt x="185" y="57"/>
                </a:cubicBezTo>
                <a:cubicBezTo>
                  <a:pt x="184" y="60"/>
                  <a:pt x="182" y="63"/>
                  <a:pt x="179" y="64"/>
                </a:cubicBezTo>
                <a:cubicBezTo>
                  <a:pt x="180" y="65"/>
                  <a:pt x="181" y="64"/>
                  <a:pt x="182" y="64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1" y="67"/>
                  <a:pt x="178" y="70"/>
                  <a:pt x="176" y="71"/>
                </a:cubicBezTo>
                <a:cubicBezTo>
                  <a:pt x="172" y="74"/>
                  <a:pt x="175" y="76"/>
                  <a:pt x="178" y="78"/>
                </a:cubicBezTo>
                <a:cubicBezTo>
                  <a:pt x="178" y="78"/>
                  <a:pt x="178" y="79"/>
                  <a:pt x="178" y="79"/>
                </a:cubicBezTo>
                <a:cubicBezTo>
                  <a:pt x="174" y="81"/>
                  <a:pt x="168" y="81"/>
                  <a:pt x="164" y="80"/>
                </a:cubicBezTo>
                <a:cubicBezTo>
                  <a:pt x="165" y="82"/>
                  <a:pt x="166" y="84"/>
                  <a:pt x="167" y="86"/>
                </a:cubicBezTo>
                <a:cubicBezTo>
                  <a:pt x="167" y="86"/>
                  <a:pt x="167" y="86"/>
                  <a:pt x="167" y="87"/>
                </a:cubicBezTo>
                <a:cubicBezTo>
                  <a:pt x="164" y="88"/>
                  <a:pt x="162" y="85"/>
                  <a:pt x="160" y="85"/>
                </a:cubicBezTo>
                <a:cubicBezTo>
                  <a:pt x="157" y="92"/>
                  <a:pt x="153" y="97"/>
                  <a:pt x="147" y="101"/>
                </a:cubicBezTo>
                <a:cubicBezTo>
                  <a:pt x="150" y="103"/>
                  <a:pt x="154" y="103"/>
                  <a:pt x="153" y="108"/>
                </a:cubicBezTo>
                <a:cubicBezTo>
                  <a:pt x="157" y="110"/>
                  <a:pt x="162" y="110"/>
                  <a:pt x="164" y="113"/>
                </a:cubicBezTo>
                <a:cubicBezTo>
                  <a:pt x="164" y="113"/>
                  <a:pt x="165" y="112"/>
                  <a:pt x="165" y="113"/>
                </a:cubicBezTo>
                <a:cubicBezTo>
                  <a:pt x="170" y="113"/>
                  <a:pt x="173" y="115"/>
                  <a:pt x="176" y="117"/>
                </a:cubicBezTo>
                <a:cubicBezTo>
                  <a:pt x="179" y="119"/>
                  <a:pt x="182" y="124"/>
                  <a:pt x="184" y="128"/>
                </a:cubicBezTo>
                <a:cubicBezTo>
                  <a:pt x="186" y="131"/>
                  <a:pt x="188" y="133"/>
                  <a:pt x="191" y="136"/>
                </a:cubicBezTo>
                <a:cubicBezTo>
                  <a:pt x="193" y="138"/>
                  <a:pt x="196" y="141"/>
                  <a:pt x="199" y="142"/>
                </a:cubicBezTo>
                <a:cubicBezTo>
                  <a:pt x="200" y="144"/>
                  <a:pt x="202" y="146"/>
                  <a:pt x="204" y="146"/>
                </a:cubicBezTo>
                <a:cubicBezTo>
                  <a:pt x="207" y="149"/>
                  <a:pt x="210" y="151"/>
                  <a:pt x="212" y="154"/>
                </a:cubicBezTo>
                <a:cubicBezTo>
                  <a:pt x="213" y="155"/>
                  <a:pt x="213" y="155"/>
                  <a:pt x="214" y="155"/>
                </a:cubicBezTo>
                <a:cubicBezTo>
                  <a:pt x="215" y="156"/>
                  <a:pt x="215" y="157"/>
                  <a:pt x="215" y="159"/>
                </a:cubicBezTo>
                <a:cubicBezTo>
                  <a:pt x="215" y="159"/>
                  <a:pt x="216" y="159"/>
                  <a:pt x="216" y="159"/>
                </a:cubicBezTo>
                <a:cubicBezTo>
                  <a:pt x="216" y="160"/>
                  <a:pt x="216" y="161"/>
                  <a:pt x="217" y="162"/>
                </a:cubicBezTo>
                <a:cubicBezTo>
                  <a:pt x="218" y="164"/>
                  <a:pt x="221" y="166"/>
                  <a:pt x="222" y="169"/>
                </a:cubicBezTo>
                <a:cubicBezTo>
                  <a:pt x="222" y="171"/>
                  <a:pt x="223" y="174"/>
                  <a:pt x="223" y="176"/>
                </a:cubicBezTo>
                <a:cubicBezTo>
                  <a:pt x="223" y="179"/>
                  <a:pt x="220" y="181"/>
                  <a:pt x="219" y="184"/>
                </a:cubicBezTo>
                <a:cubicBezTo>
                  <a:pt x="218" y="184"/>
                  <a:pt x="218" y="184"/>
                  <a:pt x="217" y="184"/>
                </a:cubicBezTo>
                <a:cubicBezTo>
                  <a:pt x="217" y="185"/>
                  <a:pt x="217" y="187"/>
                  <a:pt x="216" y="187"/>
                </a:cubicBezTo>
                <a:cubicBezTo>
                  <a:pt x="220" y="188"/>
                  <a:pt x="226" y="187"/>
                  <a:pt x="229" y="187"/>
                </a:cubicBezTo>
                <a:cubicBezTo>
                  <a:pt x="230" y="185"/>
                  <a:pt x="231" y="183"/>
                  <a:pt x="232" y="181"/>
                </a:cubicBezTo>
                <a:cubicBezTo>
                  <a:pt x="233" y="177"/>
                  <a:pt x="233" y="174"/>
                  <a:pt x="234" y="171"/>
                </a:cubicBezTo>
                <a:cubicBezTo>
                  <a:pt x="235" y="169"/>
                  <a:pt x="236" y="166"/>
                  <a:pt x="237" y="164"/>
                </a:cubicBezTo>
                <a:cubicBezTo>
                  <a:pt x="237" y="162"/>
                  <a:pt x="237" y="160"/>
                  <a:pt x="237" y="158"/>
                </a:cubicBezTo>
                <a:cubicBezTo>
                  <a:pt x="239" y="153"/>
                  <a:pt x="242" y="148"/>
                  <a:pt x="243" y="142"/>
                </a:cubicBezTo>
                <a:cubicBezTo>
                  <a:pt x="244" y="141"/>
                  <a:pt x="247" y="138"/>
                  <a:pt x="248" y="136"/>
                </a:cubicBezTo>
                <a:cubicBezTo>
                  <a:pt x="248" y="136"/>
                  <a:pt x="250" y="135"/>
                  <a:pt x="250" y="134"/>
                </a:cubicBezTo>
                <a:cubicBezTo>
                  <a:pt x="250" y="134"/>
                  <a:pt x="250" y="133"/>
                  <a:pt x="250" y="133"/>
                </a:cubicBezTo>
                <a:cubicBezTo>
                  <a:pt x="250" y="132"/>
                  <a:pt x="251" y="131"/>
                  <a:pt x="252" y="130"/>
                </a:cubicBezTo>
                <a:cubicBezTo>
                  <a:pt x="254" y="130"/>
                  <a:pt x="255" y="130"/>
                  <a:pt x="257" y="131"/>
                </a:cubicBezTo>
                <a:cubicBezTo>
                  <a:pt x="260" y="125"/>
                  <a:pt x="264" y="122"/>
                  <a:pt x="268" y="118"/>
                </a:cubicBezTo>
                <a:cubicBezTo>
                  <a:pt x="268" y="118"/>
                  <a:pt x="269" y="119"/>
                  <a:pt x="270" y="119"/>
                </a:cubicBezTo>
                <a:cubicBezTo>
                  <a:pt x="270" y="115"/>
                  <a:pt x="269" y="111"/>
                  <a:pt x="272" y="110"/>
                </a:cubicBezTo>
                <a:cubicBezTo>
                  <a:pt x="274" y="110"/>
                  <a:pt x="273" y="113"/>
                  <a:pt x="275" y="113"/>
                </a:cubicBezTo>
                <a:cubicBezTo>
                  <a:pt x="278" y="113"/>
                  <a:pt x="279" y="111"/>
                  <a:pt x="280" y="114"/>
                </a:cubicBezTo>
                <a:cubicBezTo>
                  <a:pt x="282" y="113"/>
                  <a:pt x="282" y="112"/>
                  <a:pt x="284" y="112"/>
                </a:cubicBezTo>
                <a:cubicBezTo>
                  <a:pt x="287" y="113"/>
                  <a:pt x="286" y="119"/>
                  <a:pt x="287" y="121"/>
                </a:cubicBezTo>
                <a:cubicBezTo>
                  <a:pt x="287" y="121"/>
                  <a:pt x="287" y="121"/>
                  <a:pt x="287" y="121"/>
                </a:cubicBezTo>
                <a:close/>
                <a:moveTo>
                  <a:pt x="59" y="63"/>
                </a:moveTo>
                <a:cubicBezTo>
                  <a:pt x="61" y="65"/>
                  <a:pt x="65" y="65"/>
                  <a:pt x="67" y="67"/>
                </a:cubicBezTo>
                <a:cubicBezTo>
                  <a:pt x="65" y="69"/>
                  <a:pt x="62" y="70"/>
                  <a:pt x="60" y="70"/>
                </a:cubicBezTo>
                <a:cubicBezTo>
                  <a:pt x="61" y="72"/>
                  <a:pt x="64" y="74"/>
                  <a:pt x="67" y="75"/>
                </a:cubicBezTo>
                <a:cubicBezTo>
                  <a:pt x="68" y="75"/>
                  <a:pt x="69" y="75"/>
                  <a:pt x="70" y="75"/>
                </a:cubicBezTo>
                <a:cubicBezTo>
                  <a:pt x="72" y="76"/>
                  <a:pt x="70" y="77"/>
                  <a:pt x="69" y="79"/>
                </a:cubicBezTo>
                <a:cubicBezTo>
                  <a:pt x="68" y="81"/>
                  <a:pt x="67" y="84"/>
                  <a:pt x="65" y="85"/>
                </a:cubicBezTo>
                <a:cubicBezTo>
                  <a:pt x="68" y="87"/>
                  <a:pt x="72" y="88"/>
                  <a:pt x="75" y="86"/>
                </a:cubicBezTo>
                <a:cubicBezTo>
                  <a:pt x="71" y="84"/>
                  <a:pt x="70" y="77"/>
                  <a:pt x="73" y="74"/>
                </a:cubicBezTo>
                <a:cubicBezTo>
                  <a:pt x="72" y="74"/>
                  <a:pt x="72" y="73"/>
                  <a:pt x="72" y="72"/>
                </a:cubicBezTo>
                <a:cubicBezTo>
                  <a:pt x="73" y="71"/>
                  <a:pt x="74" y="71"/>
                  <a:pt x="76" y="71"/>
                </a:cubicBezTo>
                <a:cubicBezTo>
                  <a:pt x="78" y="68"/>
                  <a:pt x="78" y="65"/>
                  <a:pt x="80" y="63"/>
                </a:cubicBezTo>
                <a:cubicBezTo>
                  <a:pt x="80" y="66"/>
                  <a:pt x="79" y="69"/>
                  <a:pt x="78" y="71"/>
                </a:cubicBezTo>
                <a:cubicBezTo>
                  <a:pt x="83" y="70"/>
                  <a:pt x="89" y="67"/>
                  <a:pt x="88" y="62"/>
                </a:cubicBezTo>
                <a:cubicBezTo>
                  <a:pt x="89" y="61"/>
                  <a:pt x="89" y="58"/>
                  <a:pt x="90" y="57"/>
                </a:cubicBezTo>
                <a:cubicBezTo>
                  <a:pt x="90" y="59"/>
                  <a:pt x="90" y="59"/>
                  <a:pt x="90" y="61"/>
                </a:cubicBezTo>
                <a:cubicBezTo>
                  <a:pt x="92" y="62"/>
                  <a:pt x="89" y="66"/>
                  <a:pt x="91" y="67"/>
                </a:cubicBezTo>
                <a:cubicBezTo>
                  <a:pt x="92" y="65"/>
                  <a:pt x="91" y="63"/>
                  <a:pt x="92" y="61"/>
                </a:cubicBezTo>
                <a:cubicBezTo>
                  <a:pt x="92" y="59"/>
                  <a:pt x="94" y="53"/>
                  <a:pt x="96" y="54"/>
                </a:cubicBezTo>
                <a:cubicBezTo>
                  <a:pt x="96" y="57"/>
                  <a:pt x="95" y="60"/>
                  <a:pt x="96" y="63"/>
                </a:cubicBezTo>
                <a:cubicBezTo>
                  <a:pt x="96" y="58"/>
                  <a:pt x="98" y="55"/>
                  <a:pt x="99" y="52"/>
                </a:cubicBezTo>
                <a:cubicBezTo>
                  <a:pt x="99" y="51"/>
                  <a:pt x="101" y="51"/>
                  <a:pt x="101" y="52"/>
                </a:cubicBezTo>
                <a:cubicBezTo>
                  <a:pt x="101" y="53"/>
                  <a:pt x="100" y="58"/>
                  <a:pt x="101" y="60"/>
                </a:cubicBezTo>
                <a:cubicBezTo>
                  <a:pt x="101" y="56"/>
                  <a:pt x="103" y="52"/>
                  <a:pt x="104" y="50"/>
                </a:cubicBezTo>
                <a:cubicBezTo>
                  <a:pt x="106" y="48"/>
                  <a:pt x="106" y="45"/>
                  <a:pt x="109" y="47"/>
                </a:cubicBezTo>
                <a:cubicBezTo>
                  <a:pt x="107" y="50"/>
                  <a:pt x="107" y="55"/>
                  <a:pt x="109" y="58"/>
                </a:cubicBezTo>
                <a:cubicBezTo>
                  <a:pt x="109" y="55"/>
                  <a:pt x="109" y="52"/>
                  <a:pt x="111" y="49"/>
                </a:cubicBezTo>
                <a:cubicBezTo>
                  <a:pt x="112" y="48"/>
                  <a:pt x="112" y="45"/>
                  <a:pt x="114" y="45"/>
                </a:cubicBezTo>
                <a:cubicBezTo>
                  <a:pt x="114" y="45"/>
                  <a:pt x="115" y="45"/>
                  <a:pt x="115" y="45"/>
                </a:cubicBezTo>
                <a:cubicBezTo>
                  <a:pt x="114" y="48"/>
                  <a:pt x="114" y="53"/>
                  <a:pt x="116" y="55"/>
                </a:cubicBezTo>
                <a:cubicBezTo>
                  <a:pt x="115" y="49"/>
                  <a:pt x="118" y="42"/>
                  <a:pt x="123" y="38"/>
                </a:cubicBezTo>
                <a:cubicBezTo>
                  <a:pt x="123" y="38"/>
                  <a:pt x="124" y="38"/>
                  <a:pt x="124" y="38"/>
                </a:cubicBezTo>
                <a:cubicBezTo>
                  <a:pt x="124" y="38"/>
                  <a:pt x="124" y="39"/>
                  <a:pt x="124" y="39"/>
                </a:cubicBezTo>
                <a:cubicBezTo>
                  <a:pt x="121" y="43"/>
                  <a:pt x="122" y="52"/>
                  <a:pt x="127" y="53"/>
                </a:cubicBezTo>
                <a:cubicBezTo>
                  <a:pt x="126" y="50"/>
                  <a:pt x="126" y="46"/>
                  <a:pt x="127" y="42"/>
                </a:cubicBezTo>
                <a:cubicBezTo>
                  <a:pt x="127" y="41"/>
                  <a:pt x="131" y="35"/>
                  <a:pt x="132" y="35"/>
                </a:cubicBezTo>
                <a:cubicBezTo>
                  <a:pt x="134" y="34"/>
                  <a:pt x="137" y="38"/>
                  <a:pt x="138" y="39"/>
                </a:cubicBezTo>
                <a:cubicBezTo>
                  <a:pt x="139" y="42"/>
                  <a:pt x="139" y="46"/>
                  <a:pt x="140" y="48"/>
                </a:cubicBezTo>
                <a:cubicBezTo>
                  <a:pt x="141" y="45"/>
                  <a:pt x="145" y="43"/>
                  <a:pt x="143" y="39"/>
                </a:cubicBezTo>
                <a:cubicBezTo>
                  <a:pt x="143" y="38"/>
                  <a:pt x="143" y="38"/>
                  <a:pt x="143" y="38"/>
                </a:cubicBezTo>
                <a:cubicBezTo>
                  <a:pt x="145" y="38"/>
                  <a:pt x="144" y="38"/>
                  <a:pt x="146" y="38"/>
                </a:cubicBezTo>
                <a:cubicBezTo>
                  <a:pt x="147" y="43"/>
                  <a:pt x="149" y="47"/>
                  <a:pt x="148" y="53"/>
                </a:cubicBezTo>
                <a:cubicBezTo>
                  <a:pt x="151" y="52"/>
                  <a:pt x="152" y="50"/>
                  <a:pt x="151" y="47"/>
                </a:cubicBezTo>
                <a:cubicBezTo>
                  <a:pt x="152" y="46"/>
                  <a:pt x="152" y="46"/>
                  <a:pt x="153" y="46"/>
                </a:cubicBezTo>
                <a:cubicBezTo>
                  <a:pt x="154" y="46"/>
                  <a:pt x="154" y="47"/>
                  <a:pt x="154" y="49"/>
                </a:cubicBezTo>
                <a:cubicBezTo>
                  <a:pt x="154" y="50"/>
                  <a:pt x="155" y="51"/>
                  <a:pt x="155" y="52"/>
                </a:cubicBezTo>
                <a:cubicBezTo>
                  <a:pt x="156" y="55"/>
                  <a:pt x="156" y="59"/>
                  <a:pt x="155" y="62"/>
                </a:cubicBezTo>
                <a:cubicBezTo>
                  <a:pt x="158" y="61"/>
                  <a:pt x="159" y="58"/>
                  <a:pt x="161" y="55"/>
                </a:cubicBezTo>
                <a:cubicBezTo>
                  <a:pt x="162" y="56"/>
                  <a:pt x="161" y="57"/>
                  <a:pt x="162" y="57"/>
                </a:cubicBezTo>
                <a:cubicBezTo>
                  <a:pt x="171" y="57"/>
                  <a:pt x="175" y="63"/>
                  <a:pt x="174" y="70"/>
                </a:cubicBezTo>
                <a:cubicBezTo>
                  <a:pt x="177" y="70"/>
                  <a:pt x="177" y="68"/>
                  <a:pt x="178" y="66"/>
                </a:cubicBezTo>
                <a:cubicBezTo>
                  <a:pt x="177" y="65"/>
                  <a:pt x="174" y="65"/>
                  <a:pt x="175" y="63"/>
                </a:cubicBezTo>
                <a:cubicBezTo>
                  <a:pt x="178" y="62"/>
                  <a:pt x="181" y="62"/>
                  <a:pt x="181" y="59"/>
                </a:cubicBezTo>
                <a:cubicBezTo>
                  <a:pt x="178" y="58"/>
                  <a:pt x="175" y="60"/>
                  <a:pt x="173" y="58"/>
                </a:cubicBezTo>
                <a:cubicBezTo>
                  <a:pt x="174" y="56"/>
                  <a:pt x="178" y="57"/>
                  <a:pt x="179" y="54"/>
                </a:cubicBezTo>
                <a:cubicBezTo>
                  <a:pt x="176" y="54"/>
                  <a:pt x="173" y="54"/>
                  <a:pt x="171" y="53"/>
                </a:cubicBezTo>
                <a:cubicBezTo>
                  <a:pt x="172" y="52"/>
                  <a:pt x="172" y="51"/>
                  <a:pt x="172" y="51"/>
                </a:cubicBezTo>
                <a:cubicBezTo>
                  <a:pt x="176" y="51"/>
                  <a:pt x="179" y="49"/>
                  <a:pt x="180" y="46"/>
                </a:cubicBezTo>
                <a:cubicBezTo>
                  <a:pt x="179" y="45"/>
                  <a:pt x="179" y="46"/>
                  <a:pt x="178" y="46"/>
                </a:cubicBezTo>
                <a:cubicBezTo>
                  <a:pt x="174" y="43"/>
                  <a:pt x="168" y="43"/>
                  <a:pt x="165" y="39"/>
                </a:cubicBezTo>
                <a:cubicBezTo>
                  <a:pt x="168" y="38"/>
                  <a:pt x="174" y="40"/>
                  <a:pt x="175" y="35"/>
                </a:cubicBezTo>
                <a:cubicBezTo>
                  <a:pt x="174" y="35"/>
                  <a:pt x="173" y="36"/>
                  <a:pt x="171" y="35"/>
                </a:cubicBezTo>
                <a:cubicBezTo>
                  <a:pt x="170" y="34"/>
                  <a:pt x="170" y="34"/>
                  <a:pt x="169" y="33"/>
                </a:cubicBezTo>
                <a:cubicBezTo>
                  <a:pt x="165" y="31"/>
                  <a:pt x="162" y="27"/>
                  <a:pt x="160" y="22"/>
                </a:cubicBezTo>
                <a:cubicBezTo>
                  <a:pt x="159" y="20"/>
                  <a:pt x="158" y="17"/>
                  <a:pt x="157" y="15"/>
                </a:cubicBezTo>
                <a:cubicBezTo>
                  <a:pt x="155" y="11"/>
                  <a:pt x="152" y="9"/>
                  <a:pt x="149" y="6"/>
                </a:cubicBezTo>
                <a:cubicBezTo>
                  <a:pt x="145" y="4"/>
                  <a:pt x="138" y="2"/>
                  <a:pt x="135" y="6"/>
                </a:cubicBezTo>
                <a:cubicBezTo>
                  <a:pt x="136" y="7"/>
                  <a:pt x="135" y="9"/>
                  <a:pt x="136" y="10"/>
                </a:cubicBezTo>
                <a:cubicBezTo>
                  <a:pt x="139" y="9"/>
                  <a:pt x="144" y="7"/>
                  <a:pt x="146" y="9"/>
                </a:cubicBezTo>
                <a:cubicBezTo>
                  <a:pt x="145" y="11"/>
                  <a:pt x="143" y="11"/>
                  <a:pt x="142" y="12"/>
                </a:cubicBezTo>
                <a:cubicBezTo>
                  <a:pt x="141" y="13"/>
                  <a:pt x="140" y="16"/>
                  <a:pt x="139" y="16"/>
                </a:cubicBezTo>
                <a:cubicBezTo>
                  <a:pt x="139" y="15"/>
                  <a:pt x="138" y="15"/>
                  <a:pt x="138" y="15"/>
                </a:cubicBezTo>
                <a:cubicBezTo>
                  <a:pt x="139" y="13"/>
                  <a:pt x="141" y="11"/>
                  <a:pt x="142" y="10"/>
                </a:cubicBezTo>
                <a:cubicBezTo>
                  <a:pt x="139" y="9"/>
                  <a:pt x="137" y="12"/>
                  <a:pt x="135" y="13"/>
                </a:cubicBezTo>
                <a:cubicBezTo>
                  <a:pt x="134" y="12"/>
                  <a:pt x="134" y="11"/>
                  <a:pt x="133" y="10"/>
                </a:cubicBezTo>
                <a:cubicBezTo>
                  <a:pt x="131" y="14"/>
                  <a:pt x="129" y="9"/>
                  <a:pt x="125" y="8"/>
                </a:cubicBezTo>
                <a:cubicBezTo>
                  <a:pt x="124" y="8"/>
                  <a:pt x="123" y="8"/>
                  <a:pt x="123" y="7"/>
                </a:cubicBezTo>
                <a:cubicBezTo>
                  <a:pt x="124" y="10"/>
                  <a:pt x="126" y="11"/>
                  <a:pt x="126" y="15"/>
                </a:cubicBezTo>
                <a:cubicBezTo>
                  <a:pt x="124" y="17"/>
                  <a:pt x="122" y="14"/>
                  <a:pt x="119" y="13"/>
                </a:cubicBezTo>
                <a:cubicBezTo>
                  <a:pt x="118" y="14"/>
                  <a:pt x="117" y="14"/>
                  <a:pt x="116" y="13"/>
                </a:cubicBezTo>
                <a:cubicBezTo>
                  <a:pt x="117" y="9"/>
                  <a:pt x="123" y="14"/>
                  <a:pt x="125" y="13"/>
                </a:cubicBezTo>
                <a:cubicBezTo>
                  <a:pt x="123" y="11"/>
                  <a:pt x="122" y="9"/>
                  <a:pt x="121" y="8"/>
                </a:cubicBezTo>
                <a:cubicBezTo>
                  <a:pt x="116" y="8"/>
                  <a:pt x="118" y="5"/>
                  <a:pt x="121" y="5"/>
                </a:cubicBezTo>
                <a:cubicBezTo>
                  <a:pt x="124" y="5"/>
                  <a:pt x="130" y="9"/>
                  <a:pt x="132" y="9"/>
                </a:cubicBezTo>
                <a:cubicBezTo>
                  <a:pt x="132" y="8"/>
                  <a:pt x="133" y="8"/>
                  <a:pt x="133" y="7"/>
                </a:cubicBezTo>
                <a:cubicBezTo>
                  <a:pt x="131" y="7"/>
                  <a:pt x="131" y="7"/>
                  <a:pt x="130" y="7"/>
                </a:cubicBezTo>
                <a:cubicBezTo>
                  <a:pt x="129" y="6"/>
                  <a:pt x="126" y="4"/>
                  <a:pt x="124" y="4"/>
                </a:cubicBezTo>
                <a:cubicBezTo>
                  <a:pt x="120" y="2"/>
                  <a:pt x="117" y="3"/>
                  <a:pt x="114" y="3"/>
                </a:cubicBezTo>
                <a:cubicBezTo>
                  <a:pt x="109" y="3"/>
                  <a:pt x="104" y="3"/>
                  <a:pt x="100" y="4"/>
                </a:cubicBezTo>
                <a:cubicBezTo>
                  <a:pt x="96" y="6"/>
                  <a:pt x="94" y="8"/>
                  <a:pt x="92" y="11"/>
                </a:cubicBezTo>
                <a:cubicBezTo>
                  <a:pt x="91" y="11"/>
                  <a:pt x="90" y="11"/>
                  <a:pt x="90" y="12"/>
                </a:cubicBezTo>
                <a:cubicBezTo>
                  <a:pt x="88" y="14"/>
                  <a:pt x="86" y="17"/>
                  <a:pt x="85" y="20"/>
                </a:cubicBezTo>
                <a:cubicBezTo>
                  <a:pt x="82" y="24"/>
                  <a:pt x="80" y="28"/>
                  <a:pt x="78" y="31"/>
                </a:cubicBezTo>
                <a:cubicBezTo>
                  <a:pt x="75" y="35"/>
                  <a:pt x="73" y="39"/>
                  <a:pt x="69" y="42"/>
                </a:cubicBezTo>
                <a:cubicBezTo>
                  <a:pt x="67" y="44"/>
                  <a:pt x="63" y="45"/>
                  <a:pt x="59" y="45"/>
                </a:cubicBezTo>
                <a:cubicBezTo>
                  <a:pt x="60" y="47"/>
                  <a:pt x="64" y="49"/>
                  <a:pt x="67" y="49"/>
                </a:cubicBezTo>
                <a:cubicBezTo>
                  <a:pt x="68" y="50"/>
                  <a:pt x="68" y="50"/>
                  <a:pt x="68" y="52"/>
                </a:cubicBezTo>
                <a:cubicBezTo>
                  <a:pt x="64" y="53"/>
                  <a:pt x="62" y="52"/>
                  <a:pt x="58" y="53"/>
                </a:cubicBezTo>
                <a:cubicBezTo>
                  <a:pt x="60" y="55"/>
                  <a:pt x="62" y="58"/>
                  <a:pt x="65" y="59"/>
                </a:cubicBezTo>
                <a:cubicBezTo>
                  <a:pt x="67" y="59"/>
                  <a:pt x="68" y="59"/>
                  <a:pt x="68" y="60"/>
                </a:cubicBezTo>
                <a:cubicBezTo>
                  <a:pt x="67" y="63"/>
                  <a:pt x="61" y="63"/>
                  <a:pt x="59" y="63"/>
                </a:cubicBezTo>
                <a:close/>
                <a:moveTo>
                  <a:pt x="138" y="51"/>
                </a:moveTo>
                <a:cubicBezTo>
                  <a:pt x="138" y="48"/>
                  <a:pt x="137" y="42"/>
                  <a:pt x="135" y="39"/>
                </a:cubicBezTo>
                <a:cubicBezTo>
                  <a:pt x="135" y="39"/>
                  <a:pt x="133" y="38"/>
                  <a:pt x="133" y="38"/>
                </a:cubicBezTo>
                <a:cubicBezTo>
                  <a:pt x="132" y="38"/>
                  <a:pt x="130" y="40"/>
                  <a:pt x="129" y="41"/>
                </a:cubicBezTo>
                <a:cubicBezTo>
                  <a:pt x="128" y="45"/>
                  <a:pt x="126" y="52"/>
                  <a:pt x="131" y="55"/>
                </a:cubicBezTo>
                <a:cubicBezTo>
                  <a:pt x="130" y="56"/>
                  <a:pt x="130" y="57"/>
                  <a:pt x="129" y="57"/>
                </a:cubicBezTo>
                <a:cubicBezTo>
                  <a:pt x="126" y="54"/>
                  <a:pt x="122" y="53"/>
                  <a:pt x="121" y="48"/>
                </a:cubicBezTo>
                <a:cubicBezTo>
                  <a:pt x="121" y="47"/>
                  <a:pt x="121" y="45"/>
                  <a:pt x="120" y="43"/>
                </a:cubicBezTo>
                <a:cubicBezTo>
                  <a:pt x="117" y="47"/>
                  <a:pt x="117" y="54"/>
                  <a:pt x="119" y="58"/>
                </a:cubicBezTo>
                <a:cubicBezTo>
                  <a:pt x="116" y="62"/>
                  <a:pt x="112" y="53"/>
                  <a:pt x="113" y="49"/>
                </a:cubicBezTo>
                <a:cubicBezTo>
                  <a:pt x="110" y="52"/>
                  <a:pt x="110" y="57"/>
                  <a:pt x="111" y="61"/>
                </a:cubicBezTo>
                <a:cubicBezTo>
                  <a:pt x="111" y="61"/>
                  <a:pt x="110" y="61"/>
                  <a:pt x="110" y="62"/>
                </a:cubicBezTo>
                <a:cubicBezTo>
                  <a:pt x="107" y="59"/>
                  <a:pt x="106" y="55"/>
                  <a:pt x="106" y="50"/>
                </a:cubicBezTo>
                <a:cubicBezTo>
                  <a:pt x="103" y="54"/>
                  <a:pt x="102" y="58"/>
                  <a:pt x="103" y="63"/>
                </a:cubicBezTo>
                <a:cubicBezTo>
                  <a:pt x="103" y="63"/>
                  <a:pt x="103" y="64"/>
                  <a:pt x="102" y="64"/>
                </a:cubicBezTo>
                <a:cubicBezTo>
                  <a:pt x="100" y="62"/>
                  <a:pt x="99" y="59"/>
                  <a:pt x="99" y="56"/>
                </a:cubicBezTo>
                <a:cubicBezTo>
                  <a:pt x="98" y="60"/>
                  <a:pt x="97" y="63"/>
                  <a:pt x="98" y="67"/>
                </a:cubicBezTo>
                <a:cubicBezTo>
                  <a:pt x="98" y="67"/>
                  <a:pt x="97" y="67"/>
                  <a:pt x="96" y="67"/>
                </a:cubicBezTo>
                <a:cubicBezTo>
                  <a:pt x="95" y="65"/>
                  <a:pt x="94" y="62"/>
                  <a:pt x="94" y="60"/>
                </a:cubicBezTo>
                <a:cubicBezTo>
                  <a:pt x="93" y="63"/>
                  <a:pt x="93" y="66"/>
                  <a:pt x="94" y="69"/>
                </a:cubicBezTo>
                <a:cubicBezTo>
                  <a:pt x="92" y="72"/>
                  <a:pt x="90" y="68"/>
                  <a:pt x="90" y="67"/>
                </a:cubicBezTo>
                <a:cubicBezTo>
                  <a:pt x="88" y="68"/>
                  <a:pt x="87" y="70"/>
                  <a:pt x="85" y="71"/>
                </a:cubicBezTo>
                <a:cubicBezTo>
                  <a:pt x="82" y="72"/>
                  <a:pt x="78" y="74"/>
                  <a:pt x="75" y="74"/>
                </a:cubicBezTo>
                <a:cubicBezTo>
                  <a:pt x="74" y="76"/>
                  <a:pt x="73" y="78"/>
                  <a:pt x="73" y="80"/>
                </a:cubicBezTo>
                <a:cubicBezTo>
                  <a:pt x="74" y="85"/>
                  <a:pt x="82" y="89"/>
                  <a:pt x="86" y="87"/>
                </a:cubicBezTo>
                <a:cubicBezTo>
                  <a:pt x="86" y="86"/>
                  <a:pt x="87" y="84"/>
                  <a:pt x="89" y="85"/>
                </a:cubicBezTo>
                <a:cubicBezTo>
                  <a:pt x="88" y="86"/>
                  <a:pt x="89" y="86"/>
                  <a:pt x="89" y="88"/>
                </a:cubicBezTo>
                <a:cubicBezTo>
                  <a:pt x="90" y="90"/>
                  <a:pt x="91" y="92"/>
                  <a:pt x="92" y="94"/>
                </a:cubicBezTo>
                <a:cubicBezTo>
                  <a:pt x="96" y="97"/>
                  <a:pt x="99" y="100"/>
                  <a:pt x="105" y="101"/>
                </a:cubicBezTo>
                <a:cubicBezTo>
                  <a:pt x="110" y="105"/>
                  <a:pt x="118" y="107"/>
                  <a:pt x="124" y="107"/>
                </a:cubicBezTo>
                <a:cubicBezTo>
                  <a:pt x="126" y="105"/>
                  <a:pt x="129" y="106"/>
                  <a:pt x="131" y="105"/>
                </a:cubicBezTo>
                <a:cubicBezTo>
                  <a:pt x="133" y="105"/>
                  <a:pt x="134" y="103"/>
                  <a:pt x="136" y="104"/>
                </a:cubicBezTo>
                <a:cubicBezTo>
                  <a:pt x="139" y="102"/>
                  <a:pt x="143" y="101"/>
                  <a:pt x="146" y="99"/>
                </a:cubicBezTo>
                <a:cubicBezTo>
                  <a:pt x="152" y="96"/>
                  <a:pt x="155" y="90"/>
                  <a:pt x="158" y="85"/>
                </a:cubicBezTo>
                <a:cubicBezTo>
                  <a:pt x="158" y="84"/>
                  <a:pt x="157" y="84"/>
                  <a:pt x="157" y="84"/>
                </a:cubicBezTo>
                <a:cubicBezTo>
                  <a:pt x="157" y="83"/>
                  <a:pt x="158" y="83"/>
                  <a:pt x="159" y="83"/>
                </a:cubicBezTo>
                <a:cubicBezTo>
                  <a:pt x="160" y="81"/>
                  <a:pt x="158" y="75"/>
                  <a:pt x="160" y="74"/>
                </a:cubicBezTo>
                <a:cubicBezTo>
                  <a:pt x="162" y="73"/>
                  <a:pt x="165" y="75"/>
                  <a:pt x="166" y="75"/>
                </a:cubicBezTo>
                <a:cubicBezTo>
                  <a:pt x="169" y="75"/>
                  <a:pt x="172" y="71"/>
                  <a:pt x="172" y="67"/>
                </a:cubicBezTo>
                <a:cubicBezTo>
                  <a:pt x="172" y="63"/>
                  <a:pt x="168" y="59"/>
                  <a:pt x="163" y="59"/>
                </a:cubicBezTo>
                <a:cubicBezTo>
                  <a:pt x="163" y="60"/>
                  <a:pt x="161" y="61"/>
                  <a:pt x="160" y="60"/>
                </a:cubicBezTo>
                <a:cubicBezTo>
                  <a:pt x="158" y="62"/>
                  <a:pt x="156" y="66"/>
                  <a:pt x="152" y="66"/>
                </a:cubicBezTo>
                <a:cubicBezTo>
                  <a:pt x="151" y="65"/>
                  <a:pt x="152" y="64"/>
                  <a:pt x="153" y="63"/>
                </a:cubicBezTo>
                <a:cubicBezTo>
                  <a:pt x="155" y="59"/>
                  <a:pt x="153" y="55"/>
                  <a:pt x="153" y="51"/>
                </a:cubicBezTo>
                <a:cubicBezTo>
                  <a:pt x="151" y="54"/>
                  <a:pt x="149" y="55"/>
                  <a:pt x="146" y="56"/>
                </a:cubicBezTo>
                <a:cubicBezTo>
                  <a:pt x="146" y="56"/>
                  <a:pt x="145" y="56"/>
                  <a:pt x="145" y="55"/>
                </a:cubicBezTo>
                <a:cubicBezTo>
                  <a:pt x="147" y="51"/>
                  <a:pt x="147" y="48"/>
                  <a:pt x="146" y="44"/>
                </a:cubicBezTo>
                <a:cubicBezTo>
                  <a:pt x="143" y="46"/>
                  <a:pt x="142" y="50"/>
                  <a:pt x="139" y="52"/>
                </a:cubicBezTo>
                <a:cubicBezTo>
                  <a:pt x="138" y="52"/>
                  <a:pt x="138" y="52"/>
                  <a:pt x="138" y="51"/>
                </a:cubicBezTo>
                <a:close/>
                <a:moveTo>
                  <a:pt x="171" y="75"/>
                </a:moveTo>
                <a:cubicBezTo>
                  <a:pt x="169" y="76"/>
                  <a:pt x="166" y="77"/>
                  <a:pt x="162" y="77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62" y="77"/>
                  <a:pt x="162" y="77"/>
                  <a:pt x="162" y="78"/>
                </a:cubicBezTo>
                <a:cubicBezTo>
                  <a:pt x="166" y="79"/>
                  <a:pt x="171" y="80"/>
                  <a:pt x="174" y="78"/>
                </a:cubicBezTo>
                <a:cubicBezTo>
                  <a:pt x="173" y="77"/>
                  <a:pt x="172" y="76"/>
                  <a:pt x="171" y="75"/>
                </a:cubicBezTo>
                <a:close/>
                <a:moveTo>
                  <a:pt x="161" y="83"/>
                </a:moveTo>
                <a:cubicBezTo>
                  <a:pt x="161" y="84"/>
                  <a:pt x="162" y="84"/>
                  <a:pt x="163" y="84"/>
                </a:cubicBezTo>
                <a:cubicBezTo>
                  <a:pt x="163" y="83"/>
                  <a:pt x="162" y="81"/>
                  <a:pt x="161" y="80"/>
                </a:cubicBezTo>
                <a:cubicBezTo>
                  <a:pt x="161" y="81"/>
                  <a:pt x="161" y="82"/>
                  <a:pt x="161" y="83"/>
                </a:cubicBezTo>
                <a:close/>
                <a:moveTo>
                  <a:pt x="86" y="88"/>
                </a:moveTo>
                <a:cubicBezTo>
                  <a:pt x="86" y="89"/>
                  <a:pt x="85" y="89"/>
                  <a:pt x="84" y="89"/>
                </a:cubicBezTo>
                <a:cubicBezTo>
                  <a:pt x="83" y="90"/>
                  <a:pt x="83" y="92"/>
                  <a:pt x="82" y="92"/>
                </a:cubicBezTo>
                <a:cubicBezTo>
                  <a:pt x="84" y="93"/>
                  <a:pt x="87" y="92"/>
                  <a:pt x="89" y="91"/>
                </a:cubicBezTo>
                <a:cubicBezTo>
                  <a:pt x="87" y="91"/>
                  <a:pt x="88" y="89"/>
                  <a:pt x="86" y="88"/>
                </a:cubicBezTo>
                <a:close/>
                <a:moveTo>
                  <a:pt x="143" y="103"/>
                </a:moveTo>
                <a:cubicBezTo>
                  <a:pt x="142" y="104"/>
                  <a:pt x="142" y="107"/>
                  <a:pt x="141" y="108"/>
                </a:cubicBezTo>
                <a:cubicBezTo>
                  <a:pt x="143" y="110"/>
                  <a:pt x="144" y="115"/>
                  <a:pt x="149" y="114"/>
                </a:cubicBezTo>
                <a:cubicBezTo>
                  <a:pt x="150" y="111"/>
                  <a:pt x="148" y="108"/>
                  <a:pt x="146" y="106"/>
                </a:cubicBezTo>
                <a:cubicBezTo>
                  <a:pt x="148" y="106"/>
                  <a:pt x="149" y="108"/>
                  <a:pt x="150" y="108"/>
                </a:cubicBezTo>
                <a:cubicBezTo>
                  <a:pt x="152" y="105"/>
                  <a:pt x="147" y="103"/>
                  <a:pt x="143" y="103"/>
                </a:cubicBezTo>
                <a:close/>
                <a:moveTo>
                  <a:pt x="123" y="110"/>
                </a:moveTo>
                <a:cubicBezTo>
                  <a:pt x="128" y="113"/>
                  <a:pt x="133" y="110"/>
                  <a:pt x="136" y="110"/>
                </a:cubicBezTo>
                <a:cubicBezTo>
                  <a:pt x="137" y="108"/>
                  <a:pt x="139" y="107"/>
                  <a:pt x="139" y="105"/>
                </a:cubicBezTo>
                <a:cubicBezTo>
                  <a:pt x="134" y="108"/>
                  <a:pt x="129" y="108"/>
                  <a:pt x="123" y="110"/>
                </a:cubicBezTo>
                <a:close/>
                <a:moveTo>
                  <a:pt x="107" y="107"/>
                </a:moveTo>
                <a:cubicBezTo>
                  <a:pt x="106" y="108"/>
                  <a:pt x="106" y="109"/>
                  <a:pt x="105" y="110"/>
                </a:cubicBezTo>
                <a:cubicBezTo>
                  <a:pt x="105" y="111"/>
                  <a:pt x="106" y="111"/>
                  <a:pt x="106" y="112"/>
                </a:cubicBezTo>
                <a:cubicBezTo>
                  <a:pt x="107" y="110"/>
                  <a:pt x="108" y="108"/>
                  <a:pt x="109" y="106"/>
                </a:cubicBezTo>
                <a:cubicBezTo>
                  <a:pt x="108" y="107"/>
                  <a:pt x="108" y="107"/>
                  <a:pt x="107" y="107"/>
                </a:cubicBezTo>
                <a:close/>
                <a:moveTo>
                  <a:pt x="110" y="108"/>
                </a:moveTo>
                <a:cubicBezTo>
                  <a:pt x="109" y="110"/>
                  <a:pt x="107" y="112"/>
                  <a:pt x="107" y="115"/>
                </a:cubicBezTo>
                <a:cubicBezTo>
                  <a:pt x="109" y="116"/>
                  <a:pt x="112" y="117"/>
                  <a:pt x="112" y="120"/>
                </a:cubicBezTo>
                <a:cubicBezTo>
                  <a:pt x="115" y="121"/>
                  <a:pt x="116" y="119"/>
                  <a:pt x="118" y="119"/>
                </a:cubicBezTo>
                <a:cubicBezTo>
                  <a:pt x="121" y="120"/>
                  <a:pt x="121" y="124"/>
                  <a:pt x="124" y="125"/>
                </a:cubicBezTo>
                <a:cubicBezTo>
                  <a:pt x="127" y="126"/>
                  <a:pt x="129" y="123"/>
                  <a:pt x="132" y="125"/>
                </a:cubicBezTo>
                <a:cubicBezTo>
                  <a:pt x="132" y="123"/>
                  <a:pt x="130" y="120"/>
                  <a:pt x="132" y="118"/>
                </a:cubicBezTo>
                <a:cubicBezTo>
                  <a:pt x="132" y="121"/>
                  <a:pt x="133" y="123"/>
                  <a:pt x="134" y="125"/>
                </a:cubicBezTo>
                <a:cubicBezTo>
                  <a:pt x="135" y="125"/>
                  <a:pt x="138" y="123"/>
                  <a:pt x="139" y="121"/>
                </a:cubicBezTo>
                <a:cubicBezTo>
                  <a:pt x="139" y="119"/>
                  <a:pt x="137" y="117"/>
                  <a:pt x="138" y="115"/>
                </a:cubicBezTo>
                <a:cubicBezTo>
                  <a:pt x="139" y="117"/>
                  <a:pt x="140" y="119"/>
                  <a:pt x="141" y="120"/>
                </a:cubicBezTo>
                <a:cubicBezTo>
                  <a:pt x="145" y="120"/>
                  <a:pt x="145" y="118"/>
                  <a:pt x="146" y="115"/>
                </a:cubicBezTo>
                <a:cubicBezTo>
                  <a:pt x="143" y="114"/>
                  <a:pt x="142" y="110"/>
                  <a:pt x="139" y="110"/>
                </a:cubicBezTo>
                <a:cubicBezTo>
                  <a:pt x="138" y="110"/>
                  <a:pt x="138" y="111"/>
                  <a:pt x="137" y="112"/>
                </a:cubicBezTo>
                <a:cubicBezTo>
                  <a:pt x="132" y="114"/>
                  <a:pt x="128" y="114"/>
                  <a:pt x="124" y="113"/>
                </a:cubicBezTo>
                <a:cubicBezTo>
                  <a:pt x="123" y="114"/>
                  <a:pt x="124" y="117"/>
                  <a:pt x="122" y="118"/>
                </a:cubicBezTo>
                <a:cubicBezTo>
                  <a:pt x="122" y="116"/>
                  <a:pt x="122" y="114"/>
                  <a:pt x="122" y="111"/>
                </a:cubicBezTo>
                <a:cubicBezTo>
                  <a:pt x="120" y="111"/>
                  <a:pt x="120" y="109"/>
                  <a:pt x="118" y="109"/>
                </a:cubicBezTo>
                <a:cubicBezTo>
                  <a:pt x="115" y="109"/>
                  <a:pt x="113" y="114"/>
                  <a:pt x="112" y="115"/>
                </a:cubicBezTo>
                <a:cubicBezTo>
                  <a:pt x="110" y="112"/>
                  <a:pt x="114" y="111"/>
                  <a:pt x="115" y="108"/>
                </a:cubicBezTo>
                <a:cubicBezTo>
                  <a:pt x="113" y="108"/>
                  <a:pt x="112" y="107"/>
                  <a:pt x="110" y="108"/>
                </a:cubicBezTo>
                <a:close/>
                <a:moveTo>
                  <a:pt x="165" y="126"/>
                </a:moveTo>
                <a:cubicBezTo>
                  <a:pt x="165" y="125"/>
                  <a:pt x="164" y="122"/>
                  <a:pt x="164" y="121"/>
                </a:cubicBezTo>
                <a:cubicBezTo>
                  <a:pt x="163" y="119"/>
                  <a:pt x="162" y="116"/>
                  <a:pt x="162" y="114"/>
                </a:cubicBezTo>
                <a:cubicBezTo>
                  <a:pt x="160" y="112"/>
                  <a:pt x="155" y="111"/>
                  <a:pt x="152" y="111"/>
                </a:cubicBezTo>
                <a:cubicBezTo>
                  <a:pt x="152" y="111"/>
                  <a:pt x="152" y="111"/>
                  <a:pt x="151" y="112"/>
                </a:cubicBezTo>
                <a:cubicBezTo>
                  <a:pt x="152" y="112"/>
                  <a:pt x="152" y="113"/>
                  <a:pt x="151" y="114"/>
                </a:cubicBezTo>
                <a:cubicBezTo>
                  <a:pt x="151" y="115"/>
                  <a:pt x="149" y="116"/>
                  <a:pt x="147" y="117"/>
                </a:cubicBezTo>
                <a:cubicBezTo>
                  <a:pt x="147" y="121"/>
                  <a:pt x="143" y="122"/>
                  <a:pt x="140" y="122"/>
                </a:cubicBezTo>
                <a:cubicBezTo>
                  <a:pt x="138" y="127"/>
                  <a:pt x="134" y="128"/>
                  <a:pt x="129" y="126"/>
                </a:cubicBezTo>
                <a:cubicBezTo>
                  <a:pt x="128" y="127"/>
                  <a:pt x="125" y="126"/>
                  <a:pt x="124" y="127"/>
                </a:cubicBezTo>
                <a:cubicBezTo>
                  <a:pt x="121" y="125"/>
                  <a:pt x="120" y="123"/>
                  <a:pt x="118" y="121"/>
                </a:cubicBezTo>
                <a:cubicBezTo>
                  <a:pt x="116" y="122"/>
                  <a:pt x="114" y="122"/>
                  <a:pt x="112" y="122"/>
                </a:cubicBezTo>
                <a:cubicBezTo>
                  <a:pt x="110" y="118"/>
                  <a:pt x="107" y="118"/>
                  <a:pt x="105" y="116"/>
                </a:cubicBezTo>
                <a:cubicBezTo>
                  <a:pt x="105" y="114"/>
                  <a:pt x="104" y="114"/>
                  <a:pt x="104" y="113"/>
                </a:cubicBezTo>
                <a:cubicBezTo>
                  <a:pt x="100" y="115"/>
                  <a:pt x="95" y="117"/>
                  <a:pt x="91" y="118"/>
                </a:cubicBezTo>
                <a:cubicBezTo>
                  <a:pt x="89" y="125"/>
                  <a:pt x="90" y="130"/>
                  <a:pt x="89" y="135"/>
                </a:cubicBezTo>
                <a:cubicBezTo>
                  <a:pt x="91" y="136"/>
                  <a:pt x="92" y="140"/>
                  <a:pt x="94" y="142"/>
                </a:cubicBezTo>
                <a:cubicBezTo>
                  <a:pt x="96" y="140"/>
                  <a:pt x="98" y="137"/>
                  <a:pt x="101" y="136"/>
                </a:cubicBezTo>
                <a:cubicBezTo>
                  <a:pt x="103" y="137"/>
                  <a:pt x="103" y="141"/>
                  <a:pt x="105" y="143"/>
                </a:cubicBezTo>
                <a:cubicBezTo>
                  <a:pt x="107" y="142"/>
                  <a:pt x="109" y="140"/>
                  <a:pt x="111" y="138"/>
                </a:cubicBezTo>
                <a:cubicBezTo>
                  <a:pt x="111" y="132"/>
                  <a:pt x="115" y="136"/>
                  <a:pt x="116" y="139"/>
                </a:cubicBezTo>
                <a:cubicBezTo>
                  <a:pt x="118" y="141"/>
                  <a:pt x="119" y="144"/>
                  <a:pt x="120" y="145"/>
                </a:cubicBezTo>
                <a:cubicBezTo>
                  <a:pt x="122" y="143"/>
                  <a:pt x="126" y="141"/>
                  <a:pt x="126" y="137"/>
                </a:cubicBezTo>
                <a:cubicBezTo>
                  <a:pt x="126" y="137"/>
                  <a:pt x="127" y="136"/>
                  <a:pt x="127" y="136"/>
                </a:cubicBezTo>
                <a:cubicBezTo>
                  <a:pt x="129" y="136"/>
                  <a:pt x="129" y="138"/>
                  <a:pt x="129" y="138"/>
                </a:cubicBezTo>
                <a:cubicBezTo>
                  <a:pt x="130" y="139"/>
                  <a:pt x="132" y="140"/>
                  <a:pt x="132" y="141"/>
                </a:cubicBezTo>
                <a:cubicBezTo>
                  <a:pt x="134" y="142"/>
                  <a:pt x="134" y="144"/>
                  <a:pt x="135" y="144"/>
                </a:cubicBezTo>
                <a:cubicBezTo>
                  <a:pt x="136" y="142"/>
                  <a:pt x="140" y="139"/>
                  <a:pt x="141" y="137"/>
                </a:cubicBezTo>
                <a:cubicBezTo>
                  <a:pt x="141" y="136"/>
                  <a:pt x="141" y="135"/>
                  <a:pt x="142" y="135"/>
                </a:cubicBezTo>
                <a:cubicBezTo>
                  <a:pt x="143" y="134"/>
                  <a:pt x="144" y="135"/>
                  <a:pt x="145" y="135"/>
                </a:cubicBezTo>
                <a:cubicBezTo>
                  <a:pt x="146" y="137"/>
                  <a:pt x="148" y="140"/>
                  <a:pt x="150" y="142"/>
                </a:cubicBezTo>
                <a:cubicBezTo>
                  <a:pt x="151" y="141"/>
                  <a:pt x="153" y="139"/>
                  <a:pt x="154" y="137"/>
                </a:cubicBezTo>
                <a:cubicBezTo>
                  <a:pt x="155" y="136"/>
                  <a:pt x="154" y="134"/>
                  <a:pt x="156" y="134"/>
                </a:cubicBezTo>
                <a:cubicBezTo>
                  <a:pt x="158" y="134"/>
                  <a:pt x="160" y="136"/>
                  <a:pt x="162" y="136"/>
                </a:cubicBezTo>
                <a:cubicBezTo>
                  <a:pt x="164" y="138"/>
                  <a:pt x="167" y="139"/>
                  <a:pt x="169" y="139"/>
                </a:cubicBezTo>
                <a:cubicBezTo>
                  <a:pt x="167" y="135"/>
                  <a:pt x="167" y="131"/>
                  <a:pt x="165" y="126"/>
                </a:cubicBezTo>
                <a:close/>
                <a:moveTo>
                  <a:pt x="178" y="123"/>
                </a:moveTo>
                <a:cubicBezTo>
                  <a:pt x="177" y="121"/>
                  <a:pt x="176" y="119"/>
                  <a:pt x="174" y="118"/>
                </a:cubicBezTo>
                <a:cubicBezTo>
                  <a:pt x="171" y="116"/>
                  <a:pt x="168" y="114"/>
                  <a:pt x="164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7" y="123"/>
                  <a:pt x="169" y="132"/>
                  <a:pt x="171" y="139"/>
                </a:cubicBezTo>
                <a:cubicBezTo>
                  <a:pt x="173" y="141"/>
                  <a:pt x="174" y="143"/>
                  <a:pt x="176" y="145"/>
                </a:cubicBezTo>
                <a:cubicBezTo>
                  <a:pt x="179" y="143"/>
                  <a:pt x="178" y="139"/>
                  <a:pt x="182" y="138"/>
                </a:cubicBezTo>
                <a:cubicBezTo>
                  <a:pt x="182" y="138"/>
                  <a:pt x="182" y="138"/>
                  <a:pt x="183" y="138"/>
                </a:cubicBezTo>
                <a:cubicBezTo>
                  <a:pt x="184" y="141"/>
                  <a:pt x="186" y="143"/>
                  <a:pt x="188" y="144"/>
                </a:cubicBezTo>
                <a:cubicBezTo>
                  <a:pt x="188" y="144"/>
                  <a:pt x="188" y="144"/>
                  <a:pt x="188" y="145"/>
                </a:cubicBezTo>
                <a:cubicBezTo>
                  <a:pt x="189" y="144"/>
                  <a:pt x="190" y="142"/>
                  <a:pt x="191" y="141"/>
                </a:cubicBezTo>
                <a:cubicBezTo>
                  <a:pt x="187" y="135"/>
                  <a:pt x="183" y="128"/>
                  <a:pt x="178" y="123"/>
                </a:cubicBezTo>
                <a:close/>
                <a:moveTo>
                  <a:pt x="278" y="115"/>
                </a:moveTo>
                <a:cubicBezTo>
                  <a:pt x="277" y="117"/>
                  <a:pt x="278" y="120"/>
                  <a:pt x="279" y="121"/>
                </a:cubicBezTo>
                <a:cubicBezTo>
                  <a:pt x="279" y="121"/>
                  <a:pt x="279" y="121"/>
                  <a:pt x="279" y="121"/>
                </a:cubicBezTo>
                <a:cubicBezTo>
                  <a:pt x="280" y="119"/>
                  <a:pt x="279" y="117"/>
                  <a:pt x="280" y="117"/>
                </a:cubicBezTo>
                <a:cubicBezTo>
                  <a:pt x="280" y="118"/>
                  <a:pt x="281" y="118"/>
                  <a:pt x="281" y="120"/>
                </a:cubicBezTo>
                <a:cubicBezTo>
                  <a:pt x="282" y="120"/>
                  <a:pt x="282" y="120"/>
                  <a:pt x="282" y="121"/>
                </a:cubicBezTo>
                <a:cubicBezTo>
                  <a:pt x="283" y="120"/>
                  <a:pt x="284" y="120"/>
                  <a:pt x="284" y="119"/>
                </a:cubicBezTo>
                <a:cubicBezTo>
                  <a:pt x="283" y="118"/>
                  <a:pt x="283" y="116"/>
                  <a:pt x="283" y="115"/>
                </a:cubicBezTo>
                <a:cubicBezTo>
                  <a:pt x="281" y="117"/>
                  <a:pt x="279" y="116"/>
                  <a:pt x="278" y="115"/>
                </a:cubicBezTo>
                <a:close/>
                <a:moveTo>
                  <a:pt x="273" y="119"/>
                </a:moveTo>
                <a:cubicBezTo>
                  <a:pt x="274" y="120"/>
                  <a:pt x="274" y="120"/>
                  <a:pt x="275" y="120"/>
                </a:cubicBezTo>
                <a:cubicBezTo>
                  <a:pt x="276" y="119"/>
                  <a:pt x="276" y="117"/>
                  <a:pt x="275" y="116"/>
                </a:cubicBezTo>
                <a:cubicBezTo>
                  <a:pt x="274" y="116"/>
                  <a:pt x="274" y="118"/>
                  <a:pt x="273" y="119"/>
                </a:cubicBezTo>
                <a:close/>
                <a:moveTo>
                  <a:pt x="43" y="123"/>
                </a:moveTo>
                <a:cubicBezTo>
                  <a:pt x="43" y="126"/>
                  <a:pt x="47" y="127"/>
                  <a:pt x="48" y="129"/>
                </a:cubicBezTo>
                <a:cubicBezTo>
                  <a:pt x="49" y="128"/>
                  <a:pt x="49" y="127"/>
                  <a:pt x="50" y="126"/>
                </a:cubicBezTo>
                <a:cubicBezTo>
                  <a:pt x="49" y="124"/>
                  <a:pt x="43" y="120"/>
                  <a:pt x="43" y="123"/>
                </a:cubicBezTo>
                <a:close/>
                <a:moveTo>
                  <a:pt x="263" y="131"/>
                </a:moveTo>
                <a:cubicBezTo>
                  <a:pt x="265" y="130"/>
                  <a:pt x="265" y="128"/>
                  <a:pt x="267" y="127"/>
                </a:cubicBezTo>
                <a:cubicBezTo>
                  <a:pt x="268" y="128"/>
                  <a:pt x="266" y="130"/>
                  <a:pt x="267" y="131"/>
                </a:cubicBezTo>
                <a:cubicBezTo>
                  <a:pt x="269" y="130"/>
                  <a:pt x="270" y="126"/>
                  <a:pt x="269" y="124"/>
                </a:cubicBezTo>
                <a:cubicBezTo>
                  <a:pt x="269" y="123"/>
                  <a:pt x="269" y="123"/>
                  <a:pt x="269" y="122"/>
                </a:cubicBezTo>
                <a:cubicBezTo>
                  <a:pt x="267" y="124"/>
                  <a:pt x="264" y="128"/>
                  <a:pt x="263" y="131"/>
                </a:cubicBezTo>
                <a:close/>
                <a:moveTo>
                  <a:pt x="275" y="124"/>
                </a:moveTo>
                <a:cubicBezTo>
                  <a:pt x="277" y="124"/>
                  <a:pt x="281" y="125"/>
                  <a:pt x="284" y="123"/>
                </a:cubicBezTo>
                <a:cubicBezTo>
                  <a:pt x="282" y="122"/>
                  <a:pt x="277" y="124"/>
                  <a:pt x="273" y="122"/>
                </a:cubicBezTo>
                <a:cubicBezTo>
                  <a:pt x="273" y="123"/>
                  <a:pt x="275" y="123"/>
                  <a:pt x="275" y="124"/>
                </a:cubicBezTo>
                <a:close/>
                <a:moveTo>
                  <a:pt x="271" y="134"/>
                </a:moveTo>
                <a:cubicBezTo>
                  <a:pt x="272" y="134"/>
                  <a:pt x="272" y="134"/>
                  <a:pt x="273" y="134"/>
                </a:cubicBezTo>
                <a:cubicBezTo>
                  <a:pt x="276" y="137"/>
                  <a:pt x="284" y="136"/>
                  <a:pt x="286" y="132"/>
                </a:cubicBezTo>
                <a:cubicBezTo>
                  <a:pt x="286" y="130"/>
                  <a:pt x="286" y="127"/>
                  <a:pt x="285" y="125"/>
                </a:cubicBezTo>
                <a:cubicBezTo>
                  <a:pt x="281" y="127"/>
                  <a:pt x="274" y="128"/>
                  <a:pt x="271" y="125"/>
                </a:cubicBezTo>
                <a:cubicBezTo>
                  <a:pt x="271" y="128"/>
                  <a:pt x="271" y="130"/>
                  <a:pt x="271" y="134"/>
                </a:cubicBezTo>
                <a:close/>
                <a:moveTo>
                  <a:pt x="49" y="132"/>
                </a:moveTo>
                <a:cubicBezTo>
                  <a:pt x="49" y="132"/>
                  <a:pt x="50" y="132"/>
                  <a:pt x="49" y="132"/>
                </a:cubicBezTo>
                <a:cubicBezTo>
                  <a:pt x="50" y="132"/>
                  <a:pt x="50" y="132"/>
                  <a:pt x="51" y="132"/>
                </a:cubicBezTo>
                <a:cubicBezTo>
                  <a:pt x="51" y="131"/>
                  <a:pt x="53" y="129"/>
                  <a:pt x="54" y="128"/>
                </a:cubicBezTo>
                <a:cubicBezTo>
                  <a:pt x="51" y="126"/>
                  <a:pt x="50" y="130"/>
                  <a:pt x="49" y="132"/>
                </a:cubicBezTo>
                <a:close/>
                <a:moveTo>
                  <a:pt x="58" y="131"/>
                </a:moveTo>
                <a:cubicBezTo>
                  <a:pt x="54" y="129"/>
                  <a:pt x="53" y="132"/>
                  <a:pt x="53" y="134"/>
                </a:cubicBezTo>
                <a:cubicBezTo>
                  <a:pt x="56" y="138"/>
                  <a:pt x="61" y="142"/>
                  <a:pt x="65" y="146"/>
                </a:cubicBezTo>
                <a:cubicBezTo>
                  <a:pt x="66" y="147"/>
                  <a:pt x="68" y="150"/>
                  <a:pt x="70" y="150"/>
                </a:cubicBezTo>
                <a:cubicBezTo>
                  <a:pt x="72" y="151"/>
                  <a:pt x="75" y="149"/>
                  <a:pt x="78" y="150"/>
                </a:cubicBezTo>
                <a:cubicBezTo>
                  <a:pt x="73" y="143"/>
                  <a:pt x="64" y="137"/>
                  <a:pt x="58" y="131"/>
                </a:cubicBezTo>
                <a:close/>
                <a:moveTo>
                  <a:pt x="248" y="140"/>
                </a:moveTo>
                <a:cubicBezTo>
                  <a:pt x="251" y="141"/>
                  <a:pt x="253" y="138"/>
                  <a:pt x="255" y="136"/>
                </a:cubicBezTo>
                <a:cubicBezTo>
                  <a:pt x="255" y="138"/>
                  <a:pt x="254" y="139"/>
                  <a:pt x="254" y="140"/>
                </a:cubicBezTo>
                <a:cubicBezTo>
                  <a:pt x="256" y="139"/>
                  <a:pt x="256" y="135"/>
                  <a:pt x="256" y="132"/>
                </a:cubicBezTo>
                <a:cubicBezTo>
                  <a:pt x="252" y="134"/>
                  <a:pt x="251" y="137"/>
                  <a:pt x="248" y="140"/>
                </a:cubicBezTo>
                <a:close/>
                <a:moveTo>
                  <a:pt x="47" y="134"/>
                </a:moveTo>
                <a:cubicBezTo>
                  <a:pt x="47" y="136"/>
                  <a:pt x="45" y="139"/>
                  <a:pt x="48" y="140"/>
                </a:cubicBezTo>
                <a:cubicBezTo>
                  <a:pt x="47" y="137"/>
                  <a:pt x="48" y="136"/>
                  <a:pt x="49" y="135"/>
                </a:cubicBezTo>
                <a:cubicBezTo>
                  <a:pt x="49" y="134"/>
                  <a:pt x="48" y="134"/>
                  <a:pt x="47" y="134"/>
                </a:cubicBezTo>
                <a:close/>
                <a:moveTo>
                  <a:pt x="252" y="167"/>
                </a:moveTo>
                <a:cubicBezTo>
                  <a:pt x="251" y="169"/>
                  <a:pt x="250" y="170"/>
                  <a:pt x="251" y="172"/>
                </a:cubicBezTo>
                <a:cubicBezTo>
                  <a:pt x="250" y="173"/>
                  <a:pt x="249" y="175"/>
                  <a:pt x="250" y="176"/>
                </a:cubicBezTo>
                <a:cubicBezTo>
                  <a:pt x="251" y="171"/>
                  <a:pt x="255" y="164"/>
                  <a:pt x="255" y="159"/>
                </a:cubicBezTo>
                <a:cubicBezTo>
                  <a:pt x="256" y="156"/>
                  <a:pt x="259" y="158"/>
                  <a:pt x="262" y="159"/>
                </a:cubicBezTo>
                <a:cubicBezTo>
                  <a:pt x="262" y="161"/>
                  <a:pt x="262" y="162"/>
                  <a:pt x="261" y="163"/>
                </a:cubicBezTo>
                <a:cubicBezTo>
                  <a:pt x="263" y="164"/>
                  <a:pt x="260" y="166"/>
                  <a:pt x="262" y="167"/>
                </a:cubicBezTo>
                <a:cubicBezTo>
                  <a:pt x="264" y="159"/>
                  <a:pt x="266" y="147"/>
                  <a:pt x="267" y="136"/>
                </a:cubicBezTo>
                <a:cubicBezTo>
                  <a:pt x="264" y="136"/>
                  <a:pt x="262" y="136"/>
                  <a:pt x="260" y="134"/>
                </a:cubicBezTo>
                <a:cubicBezTo>
                  <a:pt x="257" y="145"/>
                  <a:pt x="254" y="156"/>
                  <a:pt x="252" y="167"/>
                </a:cubicBezTo>
                <a:close/>
                <a:moveTo>
                  <a:pt x="152" y="145"/>
                </a:moveTo>
                <a:cubicBezTo>
                  <a:pt x="154" y="146"/>
                  <a:pt x="158" y="152"/>
                  <a:pt x="161" y="152"/>
                </a:cubicBezTo>
                <a:cubicBezTo>
                  <a:pt x="162" y="152"/>
                  <a:pt x="163" y="150"/>
                  <a:pt x="163" y="149"/>
                </a:cubicBezTo>
                <a:cubicBezTo>
                  <a:pt x="165" y="146"/>
                  <a:pt x="167" y="144"/>
                  <a:pt x="167" y="141"/>
                </a:cubicBezTo>
                <a:cubicBezTo>
                  <a:pt x="164" y="140"/>
                  <a:pt x="162" y="138"/>
                  <a:pt x="158" y="138"/>
                </a:cubicBezTo>
                <a:cubicBezTo>
                  <a:pt x="159" y="137"/>
                  <a:pt x="157" y="137"/>
                  <a:pt x="157" y="136"/>
                </a:cubicBezTo>
                <a:cubicBezTo>
                  <a:pt x="155" y="139"/>
                  <a:pt x="153" y="141"/>
                  <a:pt x="152" y="145"/>
                </a:cubicBezTo>
                <a:close/>
                <a:moveTo>
                  <a:pt x="53" y="137"/>
                </a:moveTo>
                <a:cubicBezTo>
                  <a:pt x="52" y="137"/>
                  <a:pt x="51" y="137"/>
                  <a:pt x="50" y="137"/>
                </a:cubicBezTo>
                <a:cubicBezTo>
                  <a:pt x="49" y="143"/>
                  <a:pt x="55" y="141"/>
                  <a:pt x="59" y="143"/>
                </a:cubicBezTo>
                <a:cubicBezTo>
                  <a:pt x="57" y="140"/>
                  <a:pt x="55" y="139"/>
                  <a:pt x="53" y="137"/>
                </a:cubicBezTo>
                <a:close/>
                <a:moveTo>
                  <a:pt x="144" y="137"/>
                </a:moveTo>
                <a:cubicBezTo>
                  <a:pt x="140" y="139"/>
                  <a:pt x="138" y="143"/>
                  <a:pt x="136" y="145"/>
                </a:cubicBezTo>
                <a:cubicBezTo>
                  <a:pt x="138" y="147"/>
                  <a:pt x="140" y="148"/>
                  <a:pt x="141" y="150"/>
                </a:cubicBezTo>
                <a:cubicBezTo>
                  <a:pt x="143" y="151"/>
                  <a:pt x="144" y="152"/>
                  <a:pt x="145" y="152"/>
                </a:cubicBezTo>
                <a:cubicBezTo>
                  <a:pt x="146" y="152"/>
                  <a:pt x="146" y="150"/>
                  <a:pt x="147" y="149"/>
                </a:cubicBezTo>
                <a:cubicBezTo>
                  <a:pt x="147" y="148"/>
                  <a:pt x="148" y="148"/>
                  <a:pt x="148" y="148"/>
                </a:cubicBezTo>
                <a:cubicBezTo>
                  <a:pt x="149" y="147"/>
                  <a:pt x="149" y="145"/>
                  <a:pt x="149" y="144"/>
                </a:cubicBezTo>
                <a:cubicBezTo>
                  <a:pt x="147" y="142"/>
                  <a:pt x="146" y="139"/>
                  <a:pt x="144" y="137"/>
                </a:cubicBezTo>
                <a:close/>
                <a:moveTo>
                  <a:pt x="86" y="143"/>
                </a:moveTo>
                <a:cubicBezTo>
                  <a:pt x="87" y="145"/>
                  <a:pt x="85" y="148"/>
                  <a:pt x="84" y="150"/>
                </a:cubicBezTo>
                <a:cubicBezTo>
                  <a:pt x="84" y="150"/>
                  <a:pt x="83" y="150"/>
                  <a:pt x="83" y="150"/>
                </a:cubicBezTo>
                <a:cubicBezTo>
                  <a:pt x="83" y="148"/>
                  <a:pt x="83" y="147"/>
                  <a:pt x="84" y="146"/>
                </a:cubicBezTo>
                <a:cubicBezTo>
                  <a:pt x="82" y="146"/>
                  <a:pt x="81" y="147"/>
                  <a:pt x="79" y="147"/>
                </a:cubicBezTo>
                <a:cubicBezTo>
                  <a:pt x="80" y="149"/>
                  <a:pt x="82" y="149"/>
                  <a:pt x="84" y="150"/>
                </a:cubicBezTo>
                <a:cubicBezTo>
                  <a:pt x="86" y="147"/>
                  <a:pt x="90" y="146"/>
                  <a:pt x="92" y="143"/>
                </a:cubicBezTo>
                <a:cubicBezTo>
                  <a:pt x="90" y="141"/>
                  <a:pt x="89" y="139"/>
                  <a:pt x="88" y="138"/>
                </a:cubicBezTo>
                <a:cubicBezTo>
                  <a:pt x="87" y="140"/>
                  <a:pt x="88" y="142"/>
                  <a:pt x="86" y="143"/>
                </a:cubicBezTo>
                <a:close/>
                <a:moveTo>
                  <a:pt x="113" y="138"/>
                </a:moveTo>
                <a:cubicBezTo>
                  <a:pt x="110" y="140"/>
                  <a:pt x="109" y="143"/>
                  <a:pt x="106" y="145"/>
                </a:cubicBezTo>
                <a:cubicBezTo>
                  <a:pt x="108" y="148"/>
                  <a:pt x="110" y="151"/>
                  <a:pt x="112" y="153"/>
                </a:cubicBezTo>
                <a:cubicBezTo>
                  <a:pt x="114" y="150"/>
                  <a:pt x="117" y="148"/>
                  <a:pt x="119" y="146"/>
                </a:cubicBezTo>
                <a:cubicBezTo>
                  <a:pt x="117" y="143"/>
                  <a:pt x="115" y="140"/>
                  <a:pt x="113" y="138"/>
                </a:cubicBezTo>
                <a:close/>
                <a:moveTo>
                  <a:pt x="101" y="141"/>
                </a:moveTo>
                <a:cubicBezTo>
                  <a:pt x="100" y="136"/>
                  <a:pt x="96" y="143"/>
                  <a:pt x="95" y="144"/>
                </a:cubicBezTo>
                <a:cubicBezTo>
                  <a:pt x="96" y="145"/>
                  <a:pt x="96" y="148"/>
                  <a:pt x="98" y="149"/>
                </a:cubicBezTo>
                <a:cubicBezTo>
                  <a:pt x="100" y="147"/>
                  <a:pt x="102" y="146"/>
                  <a:pt x="103" y="144"/>
                </a:cubicBezTo>
                <a:cubicBezTo>
                  <a:pt x="103" y="143"/>
                  <a:pt x="102" y="142"/>
                  <a:pt x="101" y="141"/>
                </a:cubicBezTo>
                <a:close/>
                <a:moveTo>
                  <a:pt x="269" y="144"/>
                </a:moveTo>
                <a:cubicBezTo>
                  <a:pt x="268" y="145"/>
                  <a:pt x="267" y="150"/>
                  <a:pt x="267" y="151"/>
                </a:cubicBezTo>
                <a:cubicBezTo>
                  <a:pt x="267" y="149"/>
                  <a:pt x="269" y="148"/>
                  <a:pt x="270" y="147"/>
                </a:cubicBezTo>
                <a:cubicBezTo>
                  <a:pt x="270" y="144"/>
                  <a:pt x="269" y="141"/>
                  <a:pt x="269" y="139"/>
                </a:cubicBezTo>
                <a:cubicBezTo>
                  <a:pt x="269" y="141"/>
                  <a:pt x="268" y="142"/>
                  <a:pt x="269" y="144"/>
                </a:cubicBezTo>
                <a:close/>
                <a:moveTo>
                  <a:pt x="133" y="145"/>
                </a:moveTo>
                <a:cubicBezTo>
                  <a:pt x="133" y="143"/>
                  <a:pt x="129" y="140"/>
                  <a:pt x="128" y="140"/>
                </a:cubicBezTo>
                <a:cubicBezTo>
                  <a:pt x="126" y="142"/>
                  <a:pt x="124" y="144"/>
                  <a:pt x="121" y="146"/>
                </a:cubicBezTo>
                <a:cubicBezTo>
                  <a:pt x="123" y="149"/>
                  <a:pt x="125" y="152"/>
                  <a:pt x="127" y="153"/>
                </a:cubicBezTo>
                <a:cubicBezTo>
                  <a:pt x="128" y="150"/>
                  <a:pt x="133" y="148"/>
                  <a:pt x="133" y="145"/>
                </a:cubicBezTo>
                <a:close/>
                <a:moveTo>
                  <a:pt x="177" y="146"/>
                </a:moveTo>
                <a:cubicBezTo>
                  <a:pt x="178" y="148"/>
                  <a:pt x="180" y="149"/>
                  <a:pt x="180" y="152"/>
                </a:cubicBezTo>
                <a:cubicBezTo>
                  <a:pt x="183" y="150"/>
                  <a:pt x="185" y="148"/>
                  <a:pt x="186" y="146"/>
                </a:cubicBezTo>
                <a:cubicBezTo>
                  <a:pt x="185" y="144"/>
                  <a:pt x="184" y="142"/>
                  <a:pt x="182" y="141"/>
                </a:cubicBezTo>
                <a:cubicBezTo>
                  <a:pt x="180" y="142"/>
                  <a:pt x="179" y="144"/>
                  <a:pt x="177" y="146"/>
                </a:cubicBezTo>
                <a:close/>
                <a:moveTo>
                  <a:pt x="271" y="143"/>
                </a:moveTo>
                <a:cubicBezTo>
                  <a:pt x="271" y="145"/>
                  <a:pt x="272" y="145"/>
                  <a:pt x="271" y="147"/>
                </a:cubicBezTo>
                <a:cubicBezTo>
                  <a:pt x="276" y="149"/>
                  <a:pt x="284" y="148"/>
                  <a:pt x="287" y="145"/>
                </a:cubicBezTo>
                <a:cubicBezTo>
                  <a:pt x="287" y="145"/>
                  <a:pt x="287" y="143"/>
                  <a:pt x="287" y="142"/>
                </a:cubicBezTo>
                <a:cubicBezTo>
                  <a:pt x="283" y="144"/>
                  <a:pt x="276" y="143"/>
                  <a:pt x="271" y="143"/>
                </a:cubicBezTo>
                <a:close/>
                <a:moveTo>
                  <a:pt x="247" y="143"/>
                </a:moveTo>
                <a:cubicBezTo>
                  <a:pt x="247" y="144"/>
                  <a:pt x="246" y="144"/>
                  <a:pt x="246" y="146"/>
                </a:cubicBezTo>
                <a:cubicBezTo>
                  <a:pt x="248" y="147"/>
                  <a:pt x="250" y="147"/>
                  <a:pt x="253" y="147"/>
                </a:cubicBezTo>
                <a:cubicBezTo>
                  <a:pt x="254" y="146"/>
                  <a:pt x="253" y="145"/>
                  <a:pt x="254" y="144"/>
                </a:cubicBezTo>
                <a:cubicBezTo>
                  <a:pt x="253" y="145"/>
                  <a:pt x="251" y="143"/>
                  <a:pt x="252" y="143"/>
                </a:cubicBezTo>
                <a:cubicBezTo>
                  <a:pt x="250" y="142"/>
                  <a:pt x="248" y="143"/>
                  <a:pt x="247" y="143"/>
                </a:cubicBezTo>
                <a:close/>
                <a:moveTo>
                  <a:pt x="98" y="166"/>
                </a:moveTo>
                <a:cubicBezTo>
                  <a:pt x="98" y="170"/>
                  <a:pt x="99" y="172"/>
                  <a:pt x="101" y="175"/>
                </a:cubicBezTo>
                <a:cubicBezTo>
                  <a:pt x="100" y="175"/>
                  <a:pt x="100" y="176"/>
                  <a:pt x="100" y="176"/>
                </a:cubicBezTo>
                <a:cubicBezTo>
                  <a:pt x="99" y="176"/>
                  <a:pt x="98" y="175"/>
                  <a:pt x="97" y="174"/>
                </a:cubicBezTo>
                <a:cubicBezTo>
                  <a:pt x="93" y="174"/>
                  <a:pt x="90" y="172"/>
                  <a:pt x="86" y="171"/>
                </a:cubicBezTo>
                <a:cubicBezTo>
                  <a:pt x="85" y="170"/>
                  <a:pt x="84" y="169"/>
                  <a:pt x="84" y="168"/>
                </a:cubicBezTo>
                <a:cubicBezTo>
                  <a:pt x="82" y="169"/>
                  <a:pt x="82" y="170"/>
                  <a:pt x="82" y="171"/>
                </a:cubicBezTo>
                <a:cubicBezTo>
                  <a:pt x="84" y="175"/>
                  <a:pt x="85" y="179"/>
                  <a:pt x="84" y="184"/>
                </a:cubicBezTo>
                <a:cubicBezTo>
                  <a:pt x="93" y="182"/>
                  <a:pt x="105" y="181"/>
                  <a:pt x="114" y="183"/>
                </a:cubicBezTo>
                <a:cubicBezTo>
                  <a:pt x="116" y="183"/>
                  <a:pt x="119" y="185"/>
                  <a:pt x="122" y="185"/>
                </a:cubicBezTo>
                <a:cubicBezTo>
                  <a:pt x="126" y="187"/>
                  <a:pt x="129" y="190"/>
                  <a:pt x="133" y="192"/>
                </a:cubicBezTo>
                <a:cubicBezTo>
                  <a:pt x="142" y="181"/>
                  <a:pt x="155" y="174"/>
                  <a:pt x="173" y="171"/>
                </a:cubicBezTo>
                <a:cubicBezTo>
                  <a:pt x="173" y="172"/>
                  <a:pt x="174" y="171"/>
                  <a:pt x="175" y="172"/>
                </a:cubicBezTo>
                <a:cubicBezTo>
                  <a:pt x="175" y="169"/>
                  <a:pt x="176" y="165"/>
                  <a:pt x="178" y="162"/>
                </a:cubicBezTo>
                <a:cubicBezTo>
                  <a:pt x="178" y="162"/>
                  <a:pt x="177" y="162"/>
                  <a:pt x="177" y="162"/>
                </a:cubicBezTo>
                <a:cubicBezTo>
                  <a:pt x="176" y="156"/>
                  <a:pt x="172" y="152"/>
                  <a:pt x="171" y="148"/>
                </a:cubicBezTo>
                <a:cubicBezTo>
                  <a:pt x="170" y="146"/>
                  <a:pt x="171" y="144"/>
                  <a:pt x="169" y="143"/>
                </a:cubicBezTo>
                <a:cubicBezTo>
                  <a:pt x="168" y="144"/>
                  <a:pt x="167" y="147"/>
                  <a:pt x="166" y="149"/>
                </a:cubicBezTo>
                <a:cubicBezTo>
                  <a:pt x="164" y="151"/>
                  <a:pt x="163" y="154"/>
                  <a:pt x="160" y="154"/>
                </a:cubicBezTo>
                <a:cubicBezTo>
                  <a:pt x="157" y="152"/>
                  <a:pt x="154" y="150"/>
                  <a:pt x="151" y="147"/>
                </a:cubicBezTo>
                <a:cubicBezTo>
                  <a:pt x="150" y="150"/>
                  <a:pt x="148" y="153"/>
                  <a:pt x="145" y="155"/>
                </a:cubicBezTo>
                <a:cubicBezTo>
                  <a:pt x="145" y="155"/>
                  <a:pt x="144" y="155"/>
                  <a:pt x="144" y="155"/>
                </a:cubicBezTo>
                <a:cubicBezTo>
                  <a:pt x="142" y="151"/>
                  <a:pt x="137" y="150"/>
                  <a:pt x="135" y="147"/>
                </a:cubicBezTo>
                <a:cubicBezTo>
                  <a:pt x="133" y="148"/>
                  <a:pt x="132" y="149"/>
                  <a:pt x="131" y="151"/>
                </a:cubicBezTo>
                <a:cubicBezTo>
                  <a:pt x="130" y="153"/>
                  <a:pt x="129" y="156"/>
                  <a:pt x="127" y="156"/>
                </a:cubicBezTo>
                <a:cubicBezTo>
                  <a:pt x="124" y="156"/>
                  <a:pt x="122" y="149"/>
                  <a:pt x="120" y="148"/>
                </a:cubicBezTo>
                <a:cubicBezTo>
                  <a:pt x="117" y="150"/>
                  <a:pt x="115" y="154"/>
                  <a:pt x="112" y="156"/>
                </a:cubicBezTo>
                <a:cubicBezTo>
                  <a:pt x="111" y="156"/>
                  <a:pt x="110" y="155"/>
                  <a:pt x="110" y="153"/>
                </a:cubicBezTo>
                <a:cubicBezTo>
                  <a:pt x="108" y="151"/>
                  <a:pt x="106" y="149"/>
                  <a:pt x="105" y="146"/>
                </a:cubicBezTo>
                <a:cubicBezTo>
                  <a:pt x="104" y="147"/>
                  <a:pt x="100" y="149"/>
                  <a:pt x="99" y="150"/>
                </a:cubicBezTo>
                <a:cubicBezTo>
                  <a:pt x="98" y="151"/>
                  <a:pt x="98" y="152"/>
                  <a:pt x="97" y="152"/>
                </a:cubicBezTo>
                <a:cubicBezTo>
                  <a:pt x="97" y="152"/>
                  <a:pt x="95" y="152"/>
                  <a:pt x="95" y="150"/>
                </a:cubicBezTo>
                <a:cubicBezTo>
                  <a:pt x="96" y="149"/>
                  <a:pt x="94" y="147"/>
                  <a:pt x="93" y="145"/>
                </a:cubicBezTo>
                <a:cubicBezTo>
                  <a:pt x="90" y="147"/>
                  <a:pt x="88" y="149"/>
                  <a:pt x="86" y="151"/>
                </a:cubicBezTo>
                <a:cubicBezTo>
                  <a:pt x="91" y="152"/>
                  <a:pt x="93" y="156"/>
                  <a:pt x="93" y="161"/>
                </a:cubicBezTo>
                <a:cubicBezTo>
                  <a:pt x="94" y="163"/>
                  <a:pt x="98" y="163"/>
                  <a:pt x="96" y="164"/>
                </a:cubicBezTo>
                <a:cubicBezTo>
                  <a:pt x="97" y="165"/>
                  <a:pt x="97" y="166"/>
                  <a:pt x="98" y="166"/>
                </a:cubicBezTo>
                <a:close/>
                <a:moveTo>
                  <a:pt x="173" y="147"/>
                </a:moveTo>
                <a:cubicBezTo>
                  <a:pt x="174" y="147"/>
                  <a:pt x="174" y="146"/>
                  <a:pt x="174" y="145"/>
                </a:cubicBezTo>
                <a:cubicBezTo>
                  <a:pt x="173" y="145"/>
                  <a:pt x="173" y="143"/>
                  <a:pt x="172" y="143"/>
                </a:cubicBezTo>
                <a:cubicBezTo>
                  <a:pt x="172" y="144"/>
                  <a:pt x="173" y="145"/>
                  <a:pt x="173" y="147"/>
                </a:cubicBezTo>
                <a:close/>
                <a:moveTo>
                  <a:pt x="192" y="143"/>
                </a:moveTo>
                <a:cubicBezTo>
                  <a:pt x="191" y="144"/>
                  <a:pt x="190" y="145"/>
                  <a:pt x="189" y="146"/>
                </a:cubicBezTo>
                <a:cubicBezTo>
                  <a:pt x="191" y="149"/>
                  <a:pt x="193" y="151"/>
                  <a:pt x="196" y="152"/>
                </a:cubicBezTo>
                <a:cubicBezTo>
                  <a:pt x="197" y="152"/>
                  <a:pt x="198" y="151"/>
                  <a:pt x="199" y="150"/>
                </a:cubicBezTo>
                <a:cubicBezTo>
                  <a:pt x="197" y="150"/>
                  <a:pt x="197" y="149"/>
                  <a:pt x="196" y="148"/>
                </a:cubicBezTo>
                <a:cubicBezTo>
                  <a:pt x="196" y="148"/>
                  <a:pt x="197" y="149"/>
                  <a:pt x="197" y="148"/>
                </a:cubicBezTo>
                <a:cubicBezTo>
                  <a:pt x="196" y="147"/>
                  <a:pt x="194" y="145"/>
                  <a:pt x="192" y="143"/>
                </a:cubicBezTo>
                <a:close/>
                <a:moveTo>
                  <a:pt x="200" y="149"/>
                </a:moveTo>
                <a:cubicBezTo>
                  <a:pt x="201" y="149"/>
                  <a:pt x="201" y="148"/>
                  <a:pt x="202" y="147"/>
                </a:cubicBezTo>
                <a:cubicBezTo>
                  <a:pt x="199" y="146"/>
                  <a:pt x="197" y="144"/>
                  <a:pt x="195" y="143"/>
                </a:cubicBezTo>
                <a:cubicBezTo>
                  <a:pt x="197" y="145"/>
                  <a:pt x="199" y="147"/>
                  <a:pt x="200" y="149"/>
                </a:cubicBezTo>
                <a:close/>
                <a:moveTo>
                  <a:pt x="60" y="146"/>
                </a:moveTo>
                <a:cubicBezTo>
                  <a:pt x="60" y="144"/>
                  <a:pt x="57" y="145"/>
                  <a:pt x="57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6" y="145"/>
                  <a:pt x="58" y="146"/>
                  <a:pt x="60" y="146"/>
                </a:cubicBezTo>
                <a:close/>
                <a:moveTo>
                  <a:pt x="56" y="152"/>
                </a:moveTo>
                <a:cubicBezTo>
                  <a:pt x="57" y="152"/>
                  <a:pt x="57" y="153"/>
                  <a:pt x="58" y="154"/>
                </a:cubicBezTo>
                <a:cubicBezTo>
                  <a:pt x="61" y="153"/>
                  <a:pt x="60" y="149"/>
                  <a:pt x="63" y="148"/>
                </a:cubicBezTo>
                <a:cubicBezTo>
                  <a:pt x="63" y="147"/>
                  <a:pt x="64" y="148"/>
                  <a:pt x="64" y="147"/>
                </a:cubicBezTo>
                <a:cubicBezTo>
                  <a:pt x="63" y="147"/>
                  <a:pt x="63" y="146"/>
                  <a:pt x="62" y="146"/>
                </a:cubicBezTo>
                <a:cubicBezTo>
                  <a:pt x="63" y="149"/>
                  <a:pt x="58" y="150"/>
                  <a:pt x="57" y="149"/>
                </a:cubicBezTo>
                <a:cubicBezTo>
                  <a:pt x="57" y="149"/>
                  <a:pt x="56" y="151"/>
                  <a:pt x="56" y="152"/>
                </a:cubicBezTo>
                <a:close/>
                <a:moveTo>
                  <a:pt x="176" y="147"/>
                </a:moveTo>
                <a:cubicBezTo>
                  <a:pt x="175" y="148"/>
                  <a:pt x="174" y="150"/>
                  <a:pt x="174" y="151"/>
                </a:cubicBezTo>
                <a:cubicBezTo>
                  <a:pt x="176" y="154"/>
                  <a:pt x="177" y="158"/>
                  <a:pt x="178" y="161"/>
                </a:cubicBezTo>
                <a:cubicBezTo>
                  <a:pt x="179" y="160"/>
                  <a:pt x="180" y="158"/>
                  <a:pt x="183" y="158"/>
                </a:cubicBezTo>
                <a:cubicBezTo>
                  <a:pt x="183" y="158"/>
                  <a:pt x="183" y="159"/>
                  <a:pt x="183" y="159"/>
                </a:cubicBezTo>
                <a:cubicBezTo>
                  <a:pt x="177" y="164"/>
                  <a:pt x="173" y="179"/>
                  <a:pt x="181" y="184"/>
                </a:cubicBezTo>
                <a:cubicBezTo>
                  <a:pt x="181" y="182"/>
                  <a:pt x="186" y="183"/>
                  <a:pt x="188" y="181"/>
                </a:cubicBezTo>
                <a:cubicBezTo>
                  <a:pt x="188" y="180"/>
                  <a:pt x="188" y="179"/>
                  <a:pt x="188" y="177"/>
                </a:cubicBezTo>
                <a:cubicBezTo>
                  <a:pt x="189" y="173"/>
                  <a:pt x="193" y="175"/>
                  <a:pt x="196" y="175"/>
                </a:cubicBezTo>
                <a:cubicBezTo>
                  <a:pt x="200" y="175"/>
                  <a:pt x="202" y="173"/>
                  <a:pt x="205" y="173"/>
                </a:cubicBezTo>
                <a:cubicBezTo>
                  <a:pt x="207" y="173"/>
                  <a:pt x="208" y="172"/>
                  <a:pt x="210" y="173"/>
                </a:cubicBezTo>
                <a:cubicBezTo>
                  <a:pt x="215" y="174"/>
                  <a:pt x="217" y="178"/>
                  <a:pt x="217" y="182"/>
                </a:cubicBezTo>
                <a:cubicBezTo>
                  <a:pt x="219" y="180"/>
                  <a:pt x="220" y="177"/>
                  <a:pt x="221" y="175"/>
                </a:cubicBezTo>
                <a:cubicBezTo>
                  <a:pt x="220" y="169"/>
                  <a:pt x="217" y="164"/>
                  <a:pt x="212" y="161"/>
                </a:cubicBezTo>
                <a:cubicBezTo>
                  <a:pt x="212" y="161"/>
                  <a:pt x="212" y="161"/>
                  <a:pt x="212" y="160"/>
                </a:cubicBezTo>
                <a:cubicBezTo>
                  <a:pt x="206" y="158"/>
                  <a:pt x="201" y="155"/>
                  <a:pt x="194" y="156"/>
                </a:cubicBezTo>
                <a:cubicBezTo>
                  <a:pt x="192" y="154"/>
                  <a:pt x="190" y="154"/>
                  <a:pt x="187" y="154"/>
                </a:cubicBezTo>
                <a:cubicBezTo>
                  <a:pt x="186" y="154"/>
                  <a:pt x="186" y="154"/>
                  <a:pt x="186" y="153"/>
                </a:cubicBezTo>
                <a:cubicBezTo>
                  <a:pt x="188" y="151"/>
                  <a:pt x="190" y="153"/>
                  <a:pt x="193" y="153"/>
                </a:cubicBezTo>
                <a:cubicBezTo>
                  <a:pt x="191" y="151"/>
                  <a:pt x="189" y="150"/>
                  <a:pt x="188" y="148"/>
                </a:cubicBezTo>
                <a:cubicBezTo>
                  <a:pt x="185" y="149"/>
                  <a:pt x="184" y="153"/>
                  <a:pt x="180" y="154"/>
                </a:cubicBezTo>
                <a:cubicBezTo>
                  <a:pt x="179" y="152"/>
                  <a:pt x="178" y="149"/>
                  <a:pt x="176" y="147"/>
                </a:cubicBezTo>
                <a:close/>
                <a:moveTo>
                  <a:pt x="203" y="149"/>
                </a:moveTo>
                <a:cubicBezTo>
                  <a:pt x="200" y="152"/>
                  <a:pt x="206" y="153"/>
                  <a:pt x="206" y="156"/>
                </a:cubicBezTo>
                <a:cubicBezTo>
                  <a:pt x="208" y="156"/>
                  <a:pt x="210" y="158"/>
                  <a:pt x="212" y="158"/>
                </a:cubicBezTo>
                <a:cubicBezTo>
                  <a:pt x="210" y="154"/>
                  <a:pt x="208" y="151"/>
                  <a:pt x="203" y="149"/>
                </a:cubicBezTo>
                <a:close/>
                <a:moveTo>
                  <a:pt x="234" y="180"/>
                </a:moveTo>
                <a:cubicBezTo>
                  <a:pt x="235" y="183"/>
                  <a:pt x="240" y="184"/>
                  <a:pt x="244" y="183"/>
                </a:cubicBezTo>
                <a:cubicBezTo>
                  <a:pt x="248" y="172"/>
                  <a:pt x="250" y="162"/>
                  <a:pt x="252" y="152"/>
                </a:cubicBezTo>
                <a:cubicBezTo>
                  <a:pt x="250" y="151"/>
                  <a:pt x="247" y="151"/>
                  <a:pt x="245" y="151"/>
                </a:cubicBezTo>
                <a:cubicBezTo>
                  <a:pt x="244" y="151"/>
                  <a:pt x="245" y="149"/>
                  <a:pt x="244" y="149"/>
                </a:cubicBezTo>
                <a:cubicBezTo>
                  <a:pt x="240" y="160"/>
                  <a:pt x="237" y="169"/>
                  <a:pt x="234" y="180"/>
                </a:cubicBezTo>
                <a:close/>
                <a:moveTo>
                  <a:pt x="268" y="155"/>
                </a:moveTo>
                <a:cubicBezTo>
                  <a:pt x="269" y="154"/>
                  <a:pt x="269" y="154"/>
                  <a:pt x="270" y="154"/>
                </a:cubicBezTo>
                <a:cubicBezTo>
                  <a:pt x="270" y="152"/>
                  <a:pt x="270" y="151"/>
                  <a:pt x="270" y="150"/>
                </a:cubicBezTo>
                <a:cubicBezTo>
                  <a:pt x="269" y="151"/>
                  <a:pt x="268" y="154"/>
                  <a:pt x="268" y="155"/>
                </a:cubicBezTo>
                <a:close/>
                <a:moveTo>
                  <a:pt x="272" y="151"/>
                </a:moveTo>
                <a:cubicBezTo>
                  <a:pt x="272" y="160"/>
                  <a:pt x="273" y="167"/>
                  <a:pt x="273" y="174"/>
                </a:cubicBezTo>
                <a:cubicBezTo>
                  <a:pt x="276" y="179"/>
                  <a:pt x="284" y="176"/>
                  <a:pt x="288" y="174"/>
                </a:cubicBezTo>
                <a:cubicBezTo>
                  <a:pt x="288" y="166"/>
                  <a:pt x="288" y="157"/>
                  <a:pt x="287" y="150"/>
                </a:cubicBezTo>
                <a:cubicBezTo>
                  <a:pt x="283" y="153"/>
                  <a:pt x="276" y="154"/>
                  <a:pt x="272" y="151"/>
                </a:cubicBezTo>
                <a:close/>
                <a:moveTo>
                  <a:pt x="83" y="153"/>
                </a:moveTo>
                <a:cubicBezTo>
                  <a:pt x="81" y="152"/>
                  <a:pt x="79" y="151"/>
                  <a:pt x="77" y="151"/>
                </a:cubicBezTo>
                <a:cubicBezTo>
                  <a:pt x="72" y="151"/>
                  <a:pt x="68" y="153"/>
                  <a:pt x="64" y="151"/>
                </a:cubicBezTo>
                <a:cubicBezTo>
                  <a:pt x="62" y="154"/>
                  <a:pt x="58" y="156"/>
                  <a:pt x="57" y="159"/>
                </a:cubicBezTo>
                <a:cubicBezTo>
                  <a:pt x="56" y="163"/>
                  <a:pt x="58" y="168"/>
                  <a:pt x="60" y="171"/>
                </a:cubicBezTo>
                <a:cubicBezTo>
                  <a:pt x="65" y="174"/>
                  <a:pt x="69" y="178"/>
                  <a:pt x="74" y="177"/>
                </a:cubicBezTo>
                <a:cubicBezTo>
                  <a:pt x="74" y="176"/>
                  <a:pt x="74" y="175"/>
                  <a:pt x="74" y="174"/>
                </a:cubicBezTo>
                <a:cubicBezTo>
                  <a:pt x="76" y="174"/>
                  <a:pt x="78" y="174"/>
                  <a:pt x="79" y="172"/>
                </a:cubicBezTo>
                <a:cubicBezTo>
                  <a:pt x="79" y="170"/>
                  <a:pt x="78" y="168"/>
                  <a:pt x="80" y="167"/>
                </a:cubicBezTo>
                <a:cubicBezTo>
                  <a:pt x="83" y="166"/>
                  <a:pt x="83" y="162"/>
                  <a:pt x="81" y="161"/>
                </a:cubicBezTo>
                <a:cubicBezTo>
                  <a:pt x="80" y="160"/>
                  <a:pt x="80" y="160"/>
                  <a:pt x="80" y="159"/>
                </a:cubicBezTo>
                <a:cubicBezTo>
                  <a:pt x="82" y="156"/>
                  <a:pt x="87" y="158"/>
                  <a:pt x="90" y="158"/>
                </a:cubicBezTo>
                <a:cubicBezTo>
                  <a:pt x="90" y="154"/>
                  <a:pt x="87" y="154"/>
                  <a:pt x="83" y="153"/>
                </a:cubicBezTo>
                <a:close/>
                <a:moveTo>
                  <a:pt x="198" y="154"/>
                </a:moveTo>
                <a:cubicBezTo>
                  <a:pt x="200" y="153"/>
                  <a:pt x="202" y="155"/>
                  <a:pt x="203" y="154"/>
                </a:cubicBezTo>
                <a:cubicBezTo>
                  <a:pt x="202" y="152"/>
                  <a:pt x="199" y="150"/>
                  <a:pt x="198" y="154"/>
                </a:cubicBezTo>
                <a:close/>
                <a:moveTo>
                  <a:pt x="43" y="176"/>
                </a:moveTo>
                <a:cubicBezTo>
                  <a:pt x="43" y="181"/>
                  <a:pt x="45" y="186"/>
                  <a:pt x="48" y="190"/>
                </a:cubicBezTo>
                <a:cubicBezTo>
                  <a:pt x="51" y="192"/>
                  <a:pt x="55" y="195"/>
                  <a:pt x="60" y="196"/>
                </a:cubicBezTo>
                <a:cubicBezTo>
                  <a:pt x="63" y="196"/>
                  <a:pt x="69" y="196"/>
                  <a:pt x="72" y="195"/>
                </a:cubicBezTo>
                <a:cubicBezTo>
                  <a:pt x="80" y="193"/>
                  <a:pt x="84" y="182"/>
                  <a:pt x="81" y="174"/>
                </a:cubicBezTo>
                <a:cubicBezTo>
                  <a:pt x="80" y="174"/>
                  <a:pt x="79" y="174"/>
                  <a:pt x="79" y="175"/>
                </a:cubicBezTo>
                <a:cubicBezTo>
                  <a:pt x="83" y="180"/>
                  <a:pt x="74" y="184"/>
                  <a:pt x="69" y="185"/>
                </a:cubicBezTo>
                <a:cubicBezTo>
                  <a:pt x="68" y="185"/>
                  <a:pt x="67" y="184"/>
                  <a:pt x="66" y="184"/>
                </a:cubicBezTo>
                <a:cubicBezTo>
                  <a:pt x="65" y="184"/>
                  <a:pt x="64" y="185"/>
                  <a:pt x="63" y="185"/>
                </a:cubicBezTo>
                <a:cubicBezTo>
                  <a:pt x="63" y="185"/>
                  <a:pt x="62" y="184"/>
                  <a:pt x="62" y="184"/>
                </a:cubicBezTo>
                <a:cubicBezTo>
                  <a:pt x="56" y="183"/>
                  <a:pt x="53" y="180"/>
                  <a:pt x="50" y="176"/>
                </a:cubicBezTo>
                <a:cubicBezTo>
                  <a:pt x="49" y="173"/>
                  <a:pt x="48" y="168"/>
                  <a:pt x="51" y="164"/>
                </a:cubicBezTo>
                <a:cubicBezTo>
                  <a:pt x="52" y="164"/>
                  <a:pt x="53" y="163"/>
                  <a:pt x="55" y="162"/>
                </a:cubicBezTo>
                <a:cubicBezTo>
                  <a:pt x="54" y="159"/>
                  <a:pt x="56" y="158"/>
                  <a:pt x="57" y="156"/>
                </a:cubicBezTo>
                <a:cubicBezTo>
                  <a:pt x="56" y="155"/>
                  <a:pt x="56" y="154"/>
                  <a:pt x="55" y="153"/>
                </a:cubicBezTo>
                <a:cubicBezTo>
                  <a:pt x="52" y="160"/>
                  <a:pt x="44" y="166"/>
                  <a:pt x="43" y="176"/>
                </a:cubicBezTo>
                <a:close/>
                <a:moveTo>
                  <a:pt x="266" y="157"/>
                </a:moveTo>
                <a:cubicBezTo>
                  <a:pt x="266" y="160"/>
                  <a:pt x="265" y="161"/>
                  <a:pt x="266" y="163"/>
                </a:cubicBezTo>
                <a:cubicBezTo>
                  <a:pt x="266" y="160"/>
                  <a:pt x="269" y="159"/>
                  <a:pt x="269" y="157"/>
                </a:cubicBezTo>
                <a:cubicBezTo>
                  <a:pt x="268" y="157"/>
                  <a:pt x="267" y="157"/>
                  <a:pt x="266" y="157"/>
                </a:cubicBezTo>
                <a:close/>
                <a:moveTo>
                  <a:pt x="266" y="167"/>
                </a:moveTo>
                <a:cubicBezTo>
                  <a:pt x="268" y="168"/>
                  <a:pt x="268" y="166"/>
                  <a:pt x="271" y="166"/>
                </a:cubicBezTo>
                <a:cubicBezTo>
                  <a:pt x="271" y="163"/>
                  <a:pt x="271" y="161"/>
                  <a:pt x="270" y="158"/>
                </a:cubicBezTo>
                <a:cubicBezTo>
                  <a:pt x="269" y="161"/>
                  <a:pt x="267" y="164"/>
                  <a:pt x="266" y="167"/>
                </a:cubicBezTo>
                <a:close/>
                <a:moveTo>
                  <a:pt x="83" y="160"/>
                </a:moveTo>
                <a:cubicBezTo>
                  <a:pt x="83" y="161"/>
                  <a:pt x="85" y="162"/>
                  <a:pt x="86" y="164"/>
                </a:cubicBezTo>
                <a:cubicBezTo>
                  <a:pt x="85" y="165"/>
                  <a:pt x="85" y="165"/>
                  <a:pt x="85" y="166"/>
                </a:cubicBezTo>
                <a:cubicBezTo>
                  <a:pt x="86" y="167"/>
                  <a:pt x="86" y="169"/>
                  <a:pt x="88" y="170"/>
                </a:cubicBezTo>
                <a:cubicBezTo>
                  <a:pt x="89" y="168"/>
                  <a:pt x="92" y="167"/>
                  <a:pt x="93" y="165"/>
                </a:cubicBezTo>
                <a:cubicBezTo>
                  <a:pt x="91" y="163"/>
                  <a:pt x="88" y="158"/>
                  <a:pt x="83" y="160"/>
                </a:cubicBezTo>
                <a:close/>
                <a:moveTo>
                  <a:pt x="52" y="167"/>
                </a:moveTo>
                <a:cubicBezTo>
                  <a:pt x="51" y="172"/>
                  <a:pt x="52" y="178"/>
                  <a:pt x="57" y="180"/>
                </a:cubicBezTo>
                <a:cubicBezTo>
                  <a:pt x="59" y="180"/>
                  <a:pt x="60" y="178"/>
                  <a:pt x="62" y="177"/>
                </a:cubicBezTo>
                <a:cubicBezTo>
                  <a:pt x="62" y="179"/>
                  <a:pt x="61" y="180"/>
                  <a:pt x="59" y="181"/>
                </a:cubicBezTo>
                <a:cubicBezTo>
                  <a:pt x="65" y="184"/>
                  <a:pt x="77" y="183"/>
                  <a:pt x="78" y="177"/>
                </a:cubicBezTo>
                <a:cubicBezTo>
                  <a:pt x="77" y="177"/>
                  <a:pt x="77" y="178"/>
                  <a:pt x="76" y="179"/>
                </a:cubicBezTo>
                <a:cubicBezTo>
                  <a:pt x="74" y="180"/>
                  <a:pt x="71" y="179"/>
                  <a:pt x="70" y="179"/>
                </a:cubicBezTo>
                <a:cubicBezTo>
                  <a:pt x="69" y="180"/>
                  <a:pt x="70" y="182"/>
                  <a:pt x="68" y="182"/>
                </a:cubicBezTo>
                <a:cubicBezTo>
                  <a:pt x="68" y="180"/>
                  <a:pt x="68" y="179"/>
                  <a:pt x="68" y="178"/>
                </a:cubicBezTo>
                <a:cubicBezTo>
                  <a:pt x="64" y="176"/>
                  <a:pt x="61" y="174"/>
                  <a:pt x="58" y="171"/>
                </a:cubicBezTo>
                <a:cubicBezTo>
                  <a:pt x="57" y="172"/>
                  <a:pt x="56" y="175"/>
                  <a:pt x="54" y="174"/>
                </a:cubicBezTo>
                <a:cubicBezTo>
                  <a:pt x="55" y="172"/>
                  <a:pt x="56" y="171"/>
                  <a:pt x="57" y="169"/>
                </a:cubicBezTo>
                <a:cubicBezTo>
                  <a:pt x="56" y="168"/>
                  <a:pt x="55" y="166"/>
                  <a:pt x="54" y="165"/>
                </a:cubicBezTo>
                <a:cubicBezTo>
                  <a:pt x="54" y="165"/>
                  <a:pt x="55" y="164"/>
                  <a:pt x="54" y="164"/>
                </a:cubicBezTo>
                <a:cubicBezTo>
                  <a:pt x="53" y="165"/>
                  <a:pt x="52" y="166"/>
                  <a:pt x="52" y="167"/>
                </a:cubicBezTo>
                <a:close/>
                <a:moveTo>
                  <a:pt x="90" y="170"/>
                </a:moveTo>
                <a:cubicBezTo>
                  <a:pt x="92" y="171"/>
                  <a:pt x="93" y="171"/>
                  <a:pt x="94" y="169"/>
                </a:cubicBezTo>
                <a:cubicBezTo>
                  <a:pt x="93" y="169"/>
                  <a:pt x="94" y="168"/>
                  <a:pt x="94" y="167"/>
                </a:cubicBezTo>
                <a:cubicBezTo>
                  <a:pt x="93" y="168"/>
                  <a:pt x="91" y="169"/>
                  <a:pt x="90" y="170"/>
                </a:cubicBezTo>
                <a:close/>
                <a:moveTo>
                  <a:pt x="259" y="183"/>
                </a:moveTo>
                <a:cubicBezTo>
                  <a:pt x="260" y="178"/>
                  <a:pt x="263" y="172"/>
                  <a:pt x="262" y="168"/>
                </a:cubicBezTo>
                <a:cubicBezTo>
                  <a:pt x="260" y="173"/>
                  <a:pt x="260" y="178"/>
                  <a:pt x="259" y="183"/>
                </a:cubicBezTo>
                <a:close/>
                <a:moveTo>
                  <a:pt x="265" y="169"/>
                </a:moveTo>
                <a:cubicBezTo>
                  <a:pt x="264" y="171"/>
                  <a:pt x="263" y="174"/>
                  <a:pt x="263" y="177"/>
                </a:cubicBezTo>
                <a:cubicBezTo>
                  <a:pt x="266" y="175"/>
                  <a:pt x="267" y="172"/>
                  <a:pt x="269" y="169"/>
                </a:cubicBezTo>
                <a:cubicBezTo>
                  <a:pt x="268" y="169"/>
                  <a:pt x="266" y="169"/>
                  <a:pt x="265" y="169"/>
                </a:cubicBezTo>
                <a:close/>
                <a:moveTo>
                  <a:pt x="264" y="180"/>
                </a:moveTo>
                <a:cubicBezTo>
                  <a:pt x="266" y="180"/>
                  <a:pt x="269" y="177"/>
                  <a:pt x="271" y="176"/>
                </a:cubicBezTo>
                <a:cubicBezTo>
                  <a:pt x="271" y="174"/>
                  <a:pt x="271" y="171"/>
                  <a:pt x="271" y="170"/>
                </a:cubicBezTo>
                <a:cubicBezTo>
                  <a:pt x="268" y="173"/>
                  <a:pt x="266" y="177"/>
                  <a:pt x="264" y="180"/>
                </a:cubicBezTo>
                <a:close/>
                <a:moveTo>
                  <a:pt x="136" y="191"/>
                </a:moveTo>
                <a:cubicBezTo>
                  <a:pt x="135" y="192"/>
                  <a:pt x="134" y="193"/>
                  <a:pt x="134" y="194"/>
                </a:cubicBezTo>
                <a:cubicBezTo>
                  <a:pt x="135" y="193"/>
                  <a:pt x="135" y="195"/>
                  <a:pt x="136" y="194"/>
                </a:cubicBezTo>
                <a:cubicBezTo>
                  <a:pt x="137" y="193"/>
                  <a:pt x="137" y="192"/>
                  <a:pt x="139" y="191"/>
                </a:cubicBezTo>
                <a:cubicBezTo>
                  <a:pt x="147" y="187"/>
                  <a:pt x="156" y="181"/>
                  <a:pt x="166" y="182"/>
                </a:cubicBezTo>
                <a:cubicBezTo>
                  <a:pt x="165" y="182"/>
                  <a:pt x="166" y="181"/>
                  <a:pt x="166" y="181"/>
                </a:cubicBezTo>
                <a:cubicBezTo>
                  <a:pt x="168" y="178"/>
                  <a:pt x="169" y="177"/>
                  <a:pt x="170" y="174"/>
                </a:cubicBezTo>
                <a:cubicBezTo>
                  <a:pt x="156" y="175"/>
                  <a:pt x="145" y="183"/>
                  <a:pt x="136" y="191"/>
                </a:cubicBezTo>
                <a:close/>
                <a:moveTo>
                  <a:pt x="177" y="184"/>
                </a:moveTo>
                <a:cubicBezTo>
                  <a:pt x="175" y="181"/>
                  <a:pt x="175" y="178"/>
                  <a:pt x="174" y="174"/>
                </a:cubicBezTo>
                <a:cubicBezTo>
                  <a:pt x="173" y="175"/>
                  <a:pt x="172" y="175"/>
                  <a:pt x="171" y="176"/>
                </a:cubicBezTo>
                <a:cubicBezTo>
                  <a:pt x="170" y="177"/>
                  <a:pt x="170" y="179"/>
                  <a:pt x="169" y="180"/>
                </a:cubicBezTo>
                <a:cubicBezTo>
                  <a:pt x="169" y="180"/>
                  <a:pt x="169" y="181"/>
                  <a:pt x="169" y="181"/>
                </a:cubicBezTo>
                <a:cubicBezTo>
                  <a:pt x="169" y="182"/>
                  <a:pt x="168" y="182"/>
                  <a:pt x="168" y="182"/>
                </a:cubicBezTo>
                <a:cubicBezTo>
                  <a:pt x="171" y="183"/>
                  <a:pt x="175" y="183"/>
                  <a:pt x="177" y="184"/>
                </a:cubicBezTo>
                <a:close/>
                <a:moveTo>
                  <a:pt x="212" y="182"/>
                </a:moveTo>
                <a:cubicBezTo>
                  <a:pt x="212" y="181"/>
                  <a:pt x="214" y="180"/>
                  <a:pt x="214" y="179"/>
                </a:cubicBezTo>
                <a:cubicBezTo>
                  <a:pt x="214" y="177"/>
                  <a:pt x="211" y="174"/>
                  <a:pt x="209" y="175"/>
                </a:cubicBezTo>
                <a:cubicBezTo>
                  <a:pt x="209" y="176"/>
                  <a:pt x="208" y="178"/>
                  <a:pt x="207" y="178"/>
                </a:cubicBezTo>
                <a:cubicBezTo>
                  <a:pt x="206" y="177"/>
                  <a:pt x="207" y="176"/>
                  <a:pt x="207" y="175"/>
                </a:cubicBezTo>
                <a:cubicBezTo>
                  <a:pt x="204" y="174"/>
                  <a:pt x="201" y="176"/>
                  <a:pt x="200" y="176"/>
                </a:cubicBezTo>
                <a:cubicBezTo>
                  <a:pt x="201" y="177"/>
                  <a:pt x="201" y="178"/>
                  <a:pt x="201" y="179"/>
                </a:cubicBezTo>
                <a:cubicBezTo>
                  <a:pt x="206" y="178"/>
                  <a:pt x="209" y="181"/>
                  <a:pt x="212" y="182"/>
                </a:cubicBezTo>
                <a:close/>
                <a:moveTo>
                  <a:pt x="190" y="181"/>
                </a:moveTo>
                <a:cubicBezTo>
                  <a:pt x="193" y="179"/>
                  <a:pt x="196" y="180"/>
                  <a:pt x="199" y="178"/>
                </a:cubicBezTo>
                <a:cubicBezTo>
                  <a:pt x="199" y="178"/>
                  <a:pt x="199" y="178"/>
                  <a:pt x="199" y="177"/>
                </a:cubicBezTo>
                <a:cubicBezTo>
                  <a:pt x="196" y="177"/>
                  <a:pt x="188" y="175"/>
                  <a:pt x="190" y="181"/>
                </a:cubicBezTo>
                <a:close/>
                <a:moveTo>
                  <a:pt x="273" y="181"/>
                </a:moveTo>
                <a:cubicBezTo>
                  <a:pt x="273" y="183"/>
                  <a:pt x="273" y="183"/>
                  <a:pt x="273" y="185"/>
                </a:cubicBezTo>
                <a:cubicBezTo>
                  <a:pt x="273" y="184"/>
                  <a:pt x="273" y="185"/>
                  <a:pt x="274" y="185"/>
                </a:cubicBezTo>
                <a:cubicBezTo>
                  <a:pt x="277" y="189"/>
                  <a:pt x="285" y="186"/>
                  <a:pt x="289" y="184"/>
                </a:cubicBezTo>
                <a:cubicBezTo>
                  <a:pt x="288" y="183"/>
                  <a:pt x="288" y="181"/>
                  <a:pt x="288" y="179"/>
                </a:cubicBezTo>
                <a:cubicBezTo>
                  <a:pt x="285" y="181"/>
                  <a:pt x="278" y="182"/>
                  <a:pt x="273" y="181"/>
                </a:cubicBezTo>
                <a:close/>
                <a:moveTo>
                  <a:pt x="270" y="180"/>
                </a:moveTo>
                <a:cubicBezTo>
                  <a:pt x="270" y="180"/>
                  <a:pt x="269" y="180"/>
                  <a:pt x="269" y="180"/>
                </a:cubicBezTo>
                <a:cubicBezTo>
                  <a:pt x="266" y="181"/>
                  <a:pt x="264" y="182"/>
                  <a:pt x="262" y="184"/>
                </a:cubicBezTo>
                <a:cubicBezTo>
                  <a:pt x="262" y="183"/>
                  <a:pt x="261" y="184"/>
                  <a:pt x="261" y="184"/>
                </a:cubicBezTo>
                <a:cubicBezTo>
                  <a:pt x="261" y="186"/>
                  <a:pt x="260" y="186"/>
                  <a:pt x="260" y="187"/>
                </a:cubicBezTo>
                <a:cubicBezTo>
                  <a:pt x="262" y="188"/>
                  <a:pt x="264" y="187"/>
                  <a:pt x="266" y="187"/>
                </a:cubicBezTo>
                <a:cubicBezTo>
                  <a:pt x="267" y="185"/>
                  <a:pt x="268" y="183"/>
                  <a:pt x="270" y="180"/>
                </a:cubicBezTo>
                <a:close/>
                <a:moveTo>
                  <a:pt x="269" y="187"/>
                </a:moveTo>
                <a:cubicBezTo>
                  <a:pt x="269" y="186"/>
                  <a:pt x="270" y="185"/>
                  <a:pt x="271" y="185"/>
                </a:cubicBezTo>
                <a:cubicBezTo>
                  <a:pt x="271" y="183"/>
                  <a:pt x="271" y="182"/>
                  <a:pt x="271" y="181"/>
                </a:cubicBezTo>
                <a:cubicBezTo>
                  <a:pt x="270" y="183"/>
                  <a:pt x="270" y="185"/>
                  <a:pt x="269" y="187"/>
                </a:cubicBezTo>
                <a:close/>
                <a:moveTo>
                  <a:pt x="195" y="204"/>
                </a:moveTo>
                <a:cubicBezTo>
                  <a:pt x="196" y="200"/>
                  <a:pt x="198" y="196"/>
                  <a:pt x="201" y="195"/>
                </a:cubicBezTo>
                <a:cubicBezTo>
                  <a:pt x="203" y="198"/>
                  <a:pt x="200" y="202"/>
                  <a:pt x="204" y="204"/>
                </a:cubicBezTo>
                <a:cubicBezTo>
                  <a:pt x="207" y="202"/>
                  <a:pt x="205" y="200"/>
                  <a:pt x="205" y="198"/>
                </a:cubicBezTo>
                <a:cubicBezTo>
                  <a:pt x="206" y="194"/>
                  <a:pt x="213" y="193"/>
                  <a:pt x="211" y="188"/>
                </a:cubicBezTo>
                <a:cubicBezTo>
                  <a:pt x="211" y="188"/>
                  <a:pt x="212" y="188"/>
                  <a:pt x="212" y="187"/>
                </a:cubicBezTo>
                <a:cubicBezTo>
                  <a:pt x="212" y="186"/>
                  <a:pt x="211" y="186"/>
                  <a:pt x="211" y="184"/>
                </a:cubicBezTo>
                <a:cubicBezTo>
                  <a:pt x="209" y="183"/>
                  <a:pt x="207" y="182"/>
                  <a:pt x="205" y="181"/>
                </a:cubicBezTo>
                <a:cubicBezTo>
                  <a:pt x="195" y="180"/>
                  <a:pt x="189" y="183"/>
                  <a:pt x="186" y="190"/>
                </a:cubicBezTo>
                <a:cubicBezTo>
                  <a:pt x="185" y="192"/>
                  <a:pt x="184" y="198"/>
                  <a:pt x="186" y="199"/>
                </a:cubicBezTo>
                <a:cubicBezTo>
                  <a:pt x="186" y="195"/>
                  <a:pt x="187" y="193"/>
                  <a:pt x="188" y="190"/>
                </a:cubicBezTo>
                <a:cubicBezTo>
                  <a:pt x="189" y="192"/>
                  <a:pt x="187" y="195"/>
                  <a:pt x="187" y="197"/>
                </a:cubicBezTo>
                <a:cubicBezTo>
                  <a:pt x="188" y="200"/>
                  <a:pt x="189" y="202"/>
                  <a:pt x="190" y="204"/>
                </a:cubicBezTo>
                <a:cubicBezTo>
                  <a:pt x="189" y="199"/>
                  <a:pt x="191" y="194"/>
                  <a:pt x="194" y="190"/>
                </a:cubicBezTo>
                <a:cubicBezTo>
                  <a:pt x="195" y="193"/>
                  <a:pt x="191" y="198"/>
                  <a:pt x="192" y="202"/>
                </a:cubicBezTo>
                <a:cubicBezTo>
                  <a:pt x="192" y="203"/>
                  <a:pt x="193" y="204"/>
                  <a:pt x="193" y="205"/>
                </a:cubicBezTo>
                <a:cubicBezTo>
                  <a:pt x="194" y="205"/>
                  <a:pt x="193" y="203"/>
                  <a:pt x="195" y="204"/>
                </a:cubicBezTo>
                <a:close/>
                <a:moveTo>
                  <a:pt x="213" y="183"/>
                </a:moveTo>
                <a:cubicBezTo>
                  <a:pt x="214" y="183"/>
                  <a:pt x="214" y="185"/>
                  <a:pt x="214" y="186"/>
                </a:cubicBezTo>
                <a:cubicBezTo>
                  <a:pt x="215" y="186"/>
                  <a:pt x="215" y="185"/>
                  <a:pt x="215" y="184"/>
                </a:cubicBezTo>
                <a:cubicBezTo>
                  <a:pt x="214" y="184"/>
                  <a:pt x="215" y="182"/>
                  <a:pt x="215" y="182"/>
                </a:cubicBezTo>
                <a:cubicBezTo>
                  <a:pt x="214" y="182"/>
                  <a:pt x="213" y="182"/>
                  <a:pt x="213" y="183"/>
                </a:cubicBezTo>
                <a:close/>
                <a:moveTo>
                  <a:pt x="91" y="188"/>
                </a:moveTo>
                <a:cubicBezTo>
                  <a:pt x="92" y="188"/>
                  <a:pt x="94" y="188"/>
                  <a:pt x="96" y="188"/>
                </a:cubicBezTo>
                <a:cubicBezTo>
                  <a:pt x="105" y="189"/>
                  <a:pt x="116" y="187"/>
                  <a:pt x="125" y="190"/>
                </a:cubicBezTo>
                <a:cubicBezTo>
                  <a:pt x="122" y="187"/>
                  <a:pt x="119" y="186"/>
                  <a:pt x="114" y="185"/>
                </a:cubicBezTo>
                <a:cubicBezTo>
                  <a:pt x="105" y="183"/>
                  <a:pt x="95" y="184"/>
                  <a:pt x="85" y="186"/>
                </a:cubicBezTo>
                <a:cubicBezTo>
                  <a:pt x="85" y="189"/>
                  <a:pt x="89" y="188"/>
                  <a:pt x="91" y="188"/>
                </a:cubicBezTo>
                <a:close/>
                <a:moveTo>
                  <a:pt x="164" y="196"/>
                </a:moveTo>
                <a:cubicBezTo>
                  <a:pt x="170" y="197"/>
                  <a:pt x="176" y="200"/>
                  <a:pt x="178" y="195"/>
                </a:cubicBezTo>
                <a:cubicBezTo>
                  <a:pt x="170" y="193"/>
                  <a:pt x="162" y="192"/>
                  <a:pt x="155" y="192"/>
                </a:cubicBezTo>
                <a:cubicBezTo>
                  <a:pt x="152" y="192"/>
                  <a:pt x="149" y="193"/>
                  <a:pt x="146" y="193"/>
                </a:cubicBezTo>
                <a:cubicBezTo>
                  <a:pt x="154" y="187"/>
                  <a:pt x="167" y="191"/>
                  <a:pt x="176" y="192"/>
                </a:cubicBezTo>
                <a:cubicBezTo>
                  <a:pt x="177" y="191"/>
                  <a:pt x="177" y="190"/>
                  <a:pt x="177" y="189"/>
                </a:cubicBezTo>
                <a:cubicBezTo>
                  <a:pt x="171" y="186"/>
                  <a:pt x="162" y="190"/>
                  <a:pt x="155" y="188"/>
                </a:cubicBezTo>
                <a:cubicBezTo>
                  <a:pt x="160" y="187"/>
                  <a:pt x="165" y="186"/>
                  <a:pt x="169" y="186"/>
                </a:cubicBezTo>
                <a:cubicBezTo>
                  <a:pt x="171" y="186"/>
                  <a:pt x="173" y="186"/>
                  <a:pt x="174" y="185"/>
                </a:cubicBezTo>
                <a:cubicBezTo>
                  <a:pt x="161" y="181"/>
                  <a:pt x="147" y="188"/>
                  <a:pt x="138" y="194"/>
                </a:cubicBezTo>
                <a:cubicBezTo>
                  <a:pt x="138" y="194"/>
                  <a:pt x="138" y="194"/>
                  <a:pt x="138" y="195"/>
                </a:cubicBezTo>
                <a:cubicBezTo>
                  <a:pt x="144" y="196"/>
                  <a:pt x="155" y="194"/>
                  <a:pt x="164" y="196"/>
                </a:cubicBezTo>
                <a:close/>
                <a:moveTo>
                  <a:pt x="184" y="187"/>
                </a:moveTo>
                <a:cubicBezTo>
                  <a:pt x="185" y="187"/>
                  <a:pt x="186" y="186"/>
                  <a:pt x="185" y="185"/>
                </a:cubicBezTo>
                <a:cubicBezTo>
                  <a:pt x="186" y="185"/>
                  <a:pt x="187" y="185"/>
                  <a:pt x="187" y="184"/>
                </a:cubicBezTo>
                <a:cubicBezTo>
                  <a:pt x="186" y="185"/>
                  <a:pt x="182" y="186"/>
                  <a:pt x="184" y="187"/>
                </a:cubicBezTo>
                <a:close/>
                <a:moveTo>
                  <a:pt x="180" y="187"/>
                </a:moveTo>
                <a:cubicBezTo>
                  <a:pt x="179" y="186"/>
                  <a:pt x="178" y="185"/>
                  <a:pt x="177" y="185"/>
                </a:cubicBezTo>
                <a:cubicBezTo>
                  <a:pt x="177" y="186"/>
                  <a:pt x="177" y="186"/>
                  <a:pt x="177" y="187"/>
                </a:cubicBezTo>
                <a:cubicBezTo>
                  <a:pt x="178" y="186"/>
                  <a:pt x="179" y="187"/>
                  <a:pt x="180" y="187"/>
                </a:cubicBezTo>
                <a:close/>
                <a:moveTo>
                  <a:pt x="83" y="189"/>
                </a:moveTo>
                <a:cubicBezTo>
                  <a:pt x="83" y="188"/>
                  <a:pt x="84" y="188"/>
                  <a:pt x="84" y="188"/>
                </a:cubicBezTo>
                <a:cubicBezTo>
                  <a:pt x="84" y="187"/>
                  <a:pt x="83" y="187"/>
                  <a:pt x="83" y="188"/>
                </a:cubicBezTo>
                <a:cubicBezTo>
                  <a:pt x="83" y="188"/>
                  <a:pt x="82" y="188"/>
                  <a:pt x="83" y="189"/>
                </a:cubicBezTo>
                <a:close/>
                <a:moveTo>
                  <a:pt x="208" y="199"/>
                </a:moveTo>
                <a:cubicBezTo>
                  <a:pt x="208" y="202"/>
                  <a:pt x="209" y="205"/>
                  <a:pt x="205" y="205"/>
                </a:cubicBezTo>
                <a:cubicBezTo>
                  <a:pt x="201" y="206"/>
                  <a:pt x="200" y="202"/>
                  <a:pt x="199" y="199"/>
                </a:cubicBezTo>
                <a:cubicBezTo>
                  <a:pt x="197" y="202"/>
                  <a:pt x="197" y="207"/>
                  <a:pt x="192" y="207"/>
                </a:cubicBezTo>
                <a:cubicBezTo>
                  <a:pt x="190" y="205"/>
                  <a:pt x="188" y="205"/>
                  <a:pt x="187" y="203"/>
                </a:cubicBezTo>
                <a:cubicBezTo>
                  <a:pt x="186" y="203"/>
                  <a:pt x="186" y="203"/>
                  <a:pt x="185" y="203"/>
                </a:cubicBezTo>
                <a:cubicBezTo>
                  <a:pt x="183" y="200"/>
                  <a:pt x="182" y="193"/>
                  <a:pt x="183" y="190"/>
                </a:cubicBezTo>
                <a:cubicBezTo>
                  <a:pt x="182" y="190"/>
                  <a:pt x="182" y="189"/>
                  <a:pt x="181" y="189"/>
                </a:cubicBezTo>
                <a:cubicBezTo>
                  <a:pt x="178" y="191"/>
                  <a:pt x="180" y="192"/>
                  <a:pt x="182" y="194"/>
                </a:cubicBezTo>
                <a:cubicBezTo>
                  <a:pt x="180" y="196"/>
                  <a:pt x="180" y="198"/>
                  <a:pt x="180" y="202"/>
                </a:cubicBezTo>
                <a:cubicBezTo>
                  <a:pt x="177" y="204"/>
                  <a:pt x="175" y="203"/>
                  <a:pt x="172" y="202"/>
                </a:cubicBezTo>
                <a:cubicBezTo>
                  <a:pt x="169" y="202"/>
                  <a:pt x="166" y="203"/>
                  <a:pt x="163" y="203"/>
                </a:cubicBezTo>
                <a:cubicBezTo>
                  <a:pt x="161" y="203"/>
                  <a:pt x="157" y="203"/>
                  <a:pt x="154" y="203"/>
                </a:cubicBezTo>
                <a:cubicBezTo>
                  <a:pt x="153" y="203"/>
                  <a:pt x="151" y="202"/>
                  <a:pt x="149" y="202"/>
                </a:cubicBezTo>
                <a:cubicBezTo>
                  <a:pt x="144" y="202"/>
                  <a:pt x="139" y="202"/>
                  <a:pt x="134" y="202"/>
                </a:cubicBezTo>
                <a:cubicBezTo>
                  <a:pt x="122" y="202"/>
                  <a:pt x="108" y="202"/>
                  <a:pt x="95" y="203"/>
                </a:cubicBezTo>
                <a:cubicBezTo>
                  <a:pt x="92" y="203"/>
                  <a:pt x="90" y="204"/>
                  <a:pt x="88" y="204"/>
                </a:cubicBezTo>
                <a:cubicBezTo>
                  <a:pt x="87" y="204"/>
                  <a:pt x="86" y="204"/>
                  <a:pt x="85" y="204"/>
                </a:cubicBezTo>
                <a:cubicBezTo>
                  <a:pt x="83" y="204"/>
                  <a:pt x="80" y="205"/>
                  <a:pt x="78" y="204"/>
                </a:cubicBezTo>
                <a:cubicBezTo>
                  <a:pt x="76" y="202"/>
                  <a:pt x="78" y="198"/>
                  <a:pt x="81" y="198"/>
                </a:cubicBezTo>
                <a:cubicBezTo>
                  <a:pt x="80" y="197"/>
                  <a:pt x="81" y="194"/>
                  <a:pt x="82" y="194"/>
                </a:cubicBezTo>
                <a:cubicBezTo>
                  <a:pt x="82" y="193"/>
                  <a:pt x="81" y="192"/>
                  <a:pt x="80" y="192"/>
                </a:cubicBezTo>
                <a:cubicBezTo>
                  <a:pt x="73" y="199"/>
                  <a:pt x="56" y="200"/>
                  <a:pt x="49" y="193"/>
                </a:cubicBezTo>
                <a:cubicBezTo>
                  <a:pt x="48" y="195"/>
                  <a:pt x="44" y="192"/>
                  <a:pt x="43" y="193"/>
                </a:cubicBezTo>
                <a:cubicBezTo>
                  <a:pt x="40" y="193"/>
                  <a:pt x="35" y="193"/>
                  <a:pt x="30" y="193"/>
                </a:cubicBezTo>
                <a:cubicBezTo>
                  <a:pt x="28" y="193"/>
                  <a:pt x="27" y="193"/>
                  <a:pt x="25" y="193"/>
                </a:cubicBezTo>
                <a:cubicBezTo>
                  <a:pt x="22" y="193"/>
                  <a:pt x="19" y="194"/>
                  <a:pt x="16" y="194"/>
                </a:cubicBezTo>
                <a:cubicBezTo>
                  <a:pt x="12" y="193"/>
                  <a:pt x="12" y="193"/>
                  <a:pt x="9" y="195"/>
                </a:cubicBezTo>
                <a:cubicBezTo>
                  <a:pt x="6" y="196"/>
                  <a:pt x="4" y="198"/>
                  <a:pt x="3" y="201"/>
                </a:cubicBezTo>
                <a:cubicBezTo>
                  <a:pt x="3" y="203"/>
                  <a:pt x="2" y="204"/>
                  <a:pt x="3" y="205"/>
                </a:cubicBezTo>
                <a:cubicBezTo>
                  <a:pt x="7" y="207"/>
                  <a:pt x="12" y="206"/>
                  <a:pt x="17" y="206"/>
                </a:cubicBezTo>
                <a:cubicBezTo>
                  <a:pt x="21" y="207"/>
                  <a:pt x="24" y="207"/>
                  <a:pt x="28" y="207"/>
                </a:cubicBezTo>
                <a:cubicBezTo>
                  <a:pt x="35" y="208"/>
                  <a:pt x="42" y="209"/>
                  <a:pt x="49" y="208"/>
                </a:cubicBezTo>
                <a:cubicBezTo>
                  <a:pt x="58" y="208"/>
                  <a:pt x="68" y="208"/>
                  <a:pt x="77" y="209"/>
                </a:cubicBezTo>
                <a:cubicBezTo>
                  <a:pt x="95" y="212"/>
                  <a:pt x="116" y="210"/>
                  <a:pt x="134" y="209"/>
                </a:cubicBezTo>
                <a:cubicBezTo>
                  <a:pt x="139" y="209"/>
                  <a:pt x="144" y="210"/>
                  <a:pt x="149" y="210"/>
                </a:cubicBezTo>
                <a:cubicBezTo>
                  <a:pt x="160" y="210"/>
                  <a:pt x="172" y="209"/>
                  <a:pt x="184" y="209"/>
                </a:cubicBezTo>
                <a:cubicBezTo>
                  <a:pt x="197" y="209"/>
                  <a:pt x="209" y="207"/>
                  <a:pt x="221" y="207"/>
                </a:cubicBezTo>
                <a:cubicBezTo>
                  <a:pt x="223" y="207"/>
                  <a:pt x="225" y="208"/>
                  <a:pt x="228" y="208"/>
                </a:cubicBezTo>
                <a:cubicBezTo>
                  <a:pt x="233" y="208"/>
                  <a:pt x="238" y="207"/>
                  <a:pt x="243" y="206"/>
                </a:cubicBezTo>
                <a:cubicBezTo>
                  <a:pt x="250" y="206"/>
                  <a:pt x="258" y="206"/>
                  <a:pt x="265" y="206"/>
                </a:cubicBezTo>
                <a:cubicBezTo>
                  <a:pt x="269" y="206"/>
                  <a:pt x="273" y="205"/>
                  <a:pt x="276" y="205"/>
                </a:cubicBezTo>
                <a:cubicBezTo>
                  <a:pt x="282" y="206"/>
                  <a:pt x="286" y="207"/>
                  <a:pt x="291" y="205"/>
                </a:cubicBezTo>
                <a:cubicBezTo>
                  <a:pt x="292" y="204"/>
                  <a:pt x="293" y="204"/>
                  <a:pt x="293" y="203"/>
                </a:cubicBezTo>
                <a:cubicBezTo>
                  <a:pt x="294" y="200"/>
                  <a:pt x="295" y="195"/>
                  <a:pt x="292" y="192"/>
                </a:cubicBezTo>
                <a:cubicBezTo>
                  <a:pt x="291" y="192"/>
                  <a:pt x="291" y="190"/>
                  <a:pt x="290" y="191"/>
                </a:cubicBezTo>
                <a:cubicBezTo>
                  <a:pt x="291" y="193"/>
                  <a:pt x="290" y="196"/>
                  <a:pt x="291" y="197"/>
                </a:cubicBezTo>
                <a:cubicBezTo>
                  <a:pt x="289" y="201"/>
                  <a:pt x="284" y="203"/>
                  <a:pt x="281" y="203"/>
                </a:cubicBezTo>
                <a:cubicBezTo>
                  <a:pt x="279" y="203"/>
                  <a:pt x="276" y="201"/>
                  <a:pt x="274" y="200"/>
                </a:cubicBezTo>
                <a:cubicBezTo>
                  <a:pt x="273" y="199"/>
                  <a:pt x="272" y="199"/>
                  <a:pt x="272" y="197"/>
                </a:cubicBezTo>
                <a:cubicBezTo>
                  <a:pt x="271" y="194"/>
                  <a:pt x="271" y="193"/>
                  <a:pt x="271" y="190"/>
                </a:cubicBezTo>
                <a:cubicBezTo>
                  <a:pt x="268" y="189"/>
                  <a:pt x="267" y="191"/>
                  <a:pt x="265" y="193"/>
                </a:cubicBezTo>
                <a:cubicBezTo>
                  <a:pt x="263" y="195"/>
                  <a:pt x="261" y="196"/>
                  <a:pt x="260" y="198"/>
                </a:cubicBezTo>
                <a:cubicBezTo>
                  <a:pt x="259" y="199"/>
                  <a:pt x="257" y="201"/>
                  <a:pt x="255" y="200"/>
                </a:cubicBezTo>
                <a:cubicBezTo>
                  <a:pt x="250" y="204"/>
                  <a:pt x="242" y="200"/>
                  <a:pt x="242" y="195"/>
                </a:cubicBezTo>
                <a:cubicBezTo>
                  <a:pt x="239" y="197"/>
                  <a:pt x="236" y="198"/>
                  <a:pt x="231" y="198"/>
                </a:cubicBezTo>
                <a:cubicBezTo>
                  <a:pt x="230" y="196"/>
                  <a:pt x="227" y="195"/>
                  <a:pt x="226" y="192"/>
                </a:cubicBezTo>
                <a:cubicBezTo>
                  <a:pt x="228" y="192"/>
                  <a:pt x="227" y="191"/>
                  <a:pt x="228" y="189"/>
                </a:cubicBezTo>
                <a:cubicBezTo>
                  <a:pt x="223" y="189"/>
                  <a:pt x="219" y="189"/>
                  <a:pt x="214" y="189"/>
                </a:cubicBezTo>
                <a:cubicBezTo>
                  <a:pt x="215" y="193"/>
                  <a:pt x="209" y="196"/>
                  <a:pt x="208" y="199"/>
                </a:cubicBezTo>
                <a:close/>
                <a:moveTo>
                  <a:pt x="231" y="190"/>
                </a:moveTo>
                <a:cubicBezTo>
                  <a:pt x="232" y="190"/>
                  <a:pt x="231" y="191"/>
                  <a:pt x="231" y="191"/>
                </a:cubicBezTo>
                <a:cubicBezTo>
                  <a:pt x="231" y="191"/>
                  <a:pt x="231" y="191"/>
                  <a:pt x="231" y="191"/>
                </a:cubicBezTo>
                <a:cubicBezTo>
                  <a:pt x="231" y="191"/>
                  <a:pt x="232" y="192"/>
                  <a:pt x="231" y="192"/>
                </a:cubicBezTo>
                <a:cubicBezTo>
                  <a:pt x="231" y="193"/>
                  <a:pt x="231" y="195"/>
                  <a:pt x="233" y="195"/>
                </a:cubicBezTo>
                <a:cubicBezTo>
                  <a:pt x="236" y="196"/>
                  <a:pt x="239" y="193"/>
                  <a:pt x="240" y="191"/>
                </a:cubicBezTo>
                <a:cubicBezTo>
                  <a:pt x="237" y="192"/>
                  <a:pt x="234" y="188"/>
                  <a:pt x="231" y="190"/>
                </a:cubicBezTo>
                <a:close/>
                <a:moveTo>
                  <a:pt x="244" y="195"/>
                </a:moveTo>
                <a:cubicBezTo>
                  <a:pt x="246" y="198"/>
                  <a:pt x="249" y="200"/>
                  <a:pt x="253" y="199"/>
                </a:cubicBezTo>
                <a:cubicBezTo>
                  <a:pt x="255" y="197"/>
                  <a:pt x="256" y="194"/>
                  <a:pt x="257" y="191"/>
                </a:cubicBezTo>
                <a:cubicBezTo>
                  <a:pt x="253" y="191"/>
                  <a:pt x="251" y="191"/>
                  <a:pt x="248" y="190"/>
                </a:cubicBezTo>
                <a:cubicBezTo>
                  <a:pt x="247" y="190"/>
                  <a:pt x="246" y="190"/>
                  <a:pt x="246" y="189"/>
                </a:cubicBezTo>
                <a:cubicBezTo>
                  <a:pt x="245" y="191"/>
                  <a:pt x="245" y="193"/>
                  <a:pt x="244" y="195"/>
                </a:cubicBezTo>
                <a:close/>
                <a:moveTo>
                  <a:pt x="259" y="190"/>
                </a:moveTo>
                <a:cubicBezTo>
                  <a:pt x="260" y="192"/>
                  <a:pt x="257" y="194"/>
                  <a:pt x="259" y="196"/>
                </a:cubicBezTo>
                <a:cubicBezTo>
                  <a:pt x="261" y="194"/>
                  <a:pt x="263" y="192"/>
                  <a:pt x="266" y="190"/>
                </a:cubicBezTo>
                <a:cubicBezTo>
                  <a:pt x="264" y="189"/>
                  <a:pt x="261" y="190"/>
                  <a:pt x="259" y="190"/>
                </a:cubicBezTo>
                <a:close/>
                <a:moveTo>
                  <a:pt x="122" y="195"/>
                </a:moveTo>
                <a:cubicBezTo>
                  <a:pt x="125" y="195"/>
                  <a:pt x="127" y="194"/>
                  <a:pt x="129" y="194"/>
                </a:cubicBezTo>
                <a:cubicBezTo>
                  <a:pt x="130" y="194"/>
                  <a:pt x="130" y="193"/>
                  <a:pt x="129" y="193"/>
                </a:cubicBezTo>
                <a:cubicBezTo>
                  <a:pt x="126" y="192"/>
                  <a:pt x="121" y="191"/>
                  <a:pt x="117" y="190"/>
                </a:cubicBezTo>
                <a:cubicBezTo>
                  <a:pt x="110" y="190"/>
                  <a:pt x="104" y="190"/>
                  <a:pt x="99" y="190"/>
                </a:cubicBezTo>
                <a:cubicBezTo>
                  <a:pt x="94" y="190"/>
                  <a:pt x="87" y="189"/>
                  <a:pt x="83" y="191"/>
                </a:cubicBezTo>
                <a:cubicBezTo>
                  <a:pt x="84" y="192"/>
                  <a:pt x="84" y="194"/>
                  <a:pt x="86" y="194"/>
                </a:cubicBezTo>
                <a:cubicBezTo>
                  <a:pt x="87" y="195"/>
                  <a:pt x="93" y="192"/>
                  <a:pt x="92" y="196"/>
                </a:cubicBezTo>
                <a:cubicBezTo>
                  <a:pt x="90" y="197"/>
                  <a:pt x="83" y="194"/>
                  <a:pt x="83" y="198"/>
                </a:cubicBezTo>
                <a:cubicBezTo>
                  <a:pt x="91" y="197"/>
                  <a:pt x="101" y="196"/>
                  <a:pt x="110" y="196"/>
                </a:cubicBezTo>
                <a:cubicBezTo>
                  <a:pt x="115" y="196"/>
                  <a:pt x="121" y="198"/>
                  <a:pt x="124" y="196"/>
                </a:cubicBezTo>
                <a:cubicBezTo>
                  <a:pt x="123" y="196"/>
                  <a:pt x="121" y="196"/>
                  <a:pt x="119" y="196"/>
                </a:cubicBezTo>
                <a:cubicBezTo>
                  <a:pt x="118" y="196"/>
                  <a:pt x="115" y="195"/>
                  <a:pt x="114" y="194"/>
                </a:cubicBezTo>
                <a:cubicBezTo>
                  <a:pt x="117" y="194"/>
                  <a:pt x="119" y="194"/>
                  <a:pt x="122" y="195"/>
                </a:cubicBezTo>
                <a:close/>
                <a:moveTo>
                  <a:pt x="273" y="192"/>
                </a:moveTo>
                <a:cubicBezTo>
                  <a:pt x="273" y="193"/>
                  <a:pt x="274" y="195"/>
                  <a:pt x="274" y="196"/>
                </a:cubicBezTo>
                <a:cubicBezTo>
                  <a:pt x="275" y="201"/>
                  <a:pt x="281" y="202"/>
                  <a:pt x="284" y="200"/>
                </a:cubicBezTo>
                <a:cubicBezTo>
                  <a:pt x="285" y="199"/>
                  <a:pt x="287" y="199"/>
                  <a:pt x="287" y="198"/>
                </a:cubicBezTo>
                <a:cubicBezTo>
                  <a:pt x="288" y="196"/>
                  <a:pt x="288" y="194"/>
                  <a:pt x="288" y="192"/>
                </a:cubicBezTo>
                <a:cubicBezTo>
                  <a:pt x="284" y="194"/>
                  <a:pt x="277" y="194"/>
                  <a:pt x="273" y="192"/>
                </a:cubicBezTo>
                <a:close/>
                <a:moveTo>
                  <a:pt x="129" y="196"/>
                </a:moveTo>
                <a:cubicBezTo>
                  <a:pt x="128" y="197"/>
                  <a:pt x="127" y="198"/>
                  <a:pt x="126" y="199"/>
                </a:cubicBezTo>
                <a:cubicBezTo>
                  <a:pt x="120" y="200"/>
                  <a:pt x="113" y="198"/>
                  <a:pt x="105" y="198"/>
                </a:cubicBezTo>
                <a:cubicBezTo>
                  <a:pt x="102" y="198"/>
                  <a:pt x="98" y="199"/>
                  <a:pt x="94" y="199"/>
                </a:cubicBezTo>
                <a:cubicBezTo>
                  <a:pt x="92" y="199"/>
                  <a:pt x="90" y="199"/>
                  <a:pt x="88" y="199"/>
                </a:cubicBezTo>
                <a:cubicBezTo>
                  <a:pt x="87" y="199"/>
                  <a:pt x="86" y="200"/>
                  <a:pt x="84" y="200"/>
                </a:cubicBezTo>
                <a:cubicBezTo>
                  <a:pt x="83" y="200"/>
                  <a:pt x="80" y="199"/>
                  <a:pt x="80" y="201"/>
                </a:cubicBezTo>
                <a:cubicBezTo>
                  <a:pt x="95" y="202"/>
                  <a:pt x="113" y="199"/>
                  <a:pt x="130" y="201"/>
                </a:cubicBezTo>
                <a:cubicBezTo>
                  <a:pt x="130" y="199"/>
                  <a:pt x="128" y="199"/>
                  <a:pt x="128" y="197"/>
                </a:cubicBezTo>
                <a:cubicBezTo>
                  <a:pt x="131" y="198"/>
                  <a:pt x="131" y="200"/>
                  <a:pt x="134" y="199"/>
                </a:cubicBezTo>
                <a:cubicBezTo>
                  <a:pt x="134" y="199"/>
                  <a:pt x="135" y="198"/>
                  <a:pt x="135" y="197"/>
                </a:cubicBezTo>
                <a:cubicBezTo>
                  <a:pt x="133" y="197"/>
                  <a:pt x="131" y="195"/>
                  <a:pt x="129" y="196"/>
                </a:cubicBezTo>
                <a:close/>
                <a:moveTo>
                  <a:pt x="172" y="200"/>
                </a:moveTo>
                <a:cubicBezTo>
                  <a:pt x="168" y="200"/>
                  <a:pt x="164" y="198"/>
                  <a:pt x="160" y="198"/>
                </a:cubicBezTo>
                <a:cubicBezTo>
                  <a:pt x="152" y="197"/>
                  <a:pt x="145" y="197"/>
                  <a:pt x="138" y="198"/>
                </a:cubicBezTo>
                <a:cubicBezTo>
                  <a:pt x="138" y="198"/>
                  <a:pt x="136" y="200"/>
                  <a:pt x="136" y="201"/>
                </a:cubicBezTo>
                <a:cubicBezTo>
                  <a:pt x="149" y="200"/>
                  <a:pt x="159" y="202"/>
                  <a:pt x="173" y="200"/>
                </a:cubicBezTo>
                <a:cubicBezTo>
                  <a:pt x="174" y="201"/>
                  <a:pt x="176" y="202"/>
                  <a:pt x="177" y="201"/>
                </a:cubicBezTo>
                <a:cubicBezTo>
                  <a:pt x="176" y="199"/>
                  <a:pt x="174" y="200"/>
                  <a:pt x="172" y="2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58" name="Freeform: Shape 1048657"/>
          <p:cNvSpPr/>
          <p:nvPr/>
        </p:nvSpPr>
        <p:spPr>
          <a:xfrm>
            <a:off x="7325389" y="3949638"/>
            <a:ext cx="1068844" cy="1009331"/>
          </a:xfrm>
          <a:custGeom>
            <a:avLst/>
            <a:gdLst/>
            <a:ahLst/>
            <a:cxnLst/>
            <a:rect l="0" t="0" r="r" b="b"/>
            <a:pathLst>
              <a:path w="208" h="142">
                <a:moveTo>
                  <a:pt x="13" y="72"/>
                </a:moveTo>
                <a:cubicBezTo>
                  <a:pt x="9" y="71"/>
                  <a:pt x="5" y="75"/>
                  <a:pt x="1" y="73"/>
                </a:cubicBezTo>
                <a:cubicBezTo>
                  <a:pt x="1" y="71"/>
                  <a:pt x="2" y="69"/>
                  <a:pt x="3" y="69"/>
                </a:cubicBezTo>
                <a:cubicBezTo>
                  <a:pt x="7" y="62"/>
                  <a:pt x="15" y="60"/>
                  <a:pt x="18" y="53"/>
                </a:cubicBezTo>
                <a:cubicBezTo>
                  <a:pt x="19" y="53"/>
                  <a:pt x="19" y="52"/>
                  <a:pt x="20" y="51"/>
                </a:cubicBezTo>
                <a:cubicBezTo>
                  <a:pt x="24" y="50"/>
                  <a:pt x="29" y="48"/>
                  <a:pt x="32" y="45"/>
                </a:cubicBezTo>
                <a:cubicBezTo>
                  <a:pt x="31" y="45"/>
                  <a:pt x="29" y="44"/>
                  <a:pt x="29" y="42"/>
                </a:cubicBezTo>
                <a:cubicBezTo>
                  <a:pt x="53" y="34"/>
                  <a:pt x="79" y="23"/>
                  <a:pt x="103" y="14"/>
                </a:cubicBezTo>
                <a:cubicBezTo>
                  <a:pt x="114" y="10"/>
                  <a:pt x="127" y="6"/>
                  <a:pt x="138" y="2"/>
                </a:cubicBezTo>
                <a:cubicBezTo>
                  <a:pt x="141" y="1"/>
                  <a:pt x="143" y="1"/>
                  <a:pt x="145" y="0"/>
                </a:cubicBezTo>
                <a:cubicBezTo>
                  <a:pt x="145" y="0"/>
                  <a:pt x="146" y="0"/>
                  <a:pt x="145" y="1"/>
                </a:cubicBezTo>
                <a:cubicBezTo>
                  <a:pt x="146" y="0"/>
                  <a:pt x="147" y="0"/>
                  <a:pt x="148" y="0"/>
                </a:cubicBezTo>
                <a:cubicBezTo>
                  <a:pt x="149" y="1"/>
                  <a:pt x="150" y="1"/>
                  <a:pt x="150" y="2"/>
                </a:cubicBezTo>
                <a:cubicBezTo>
                  <a:pt x="160" y="5"/>
                  <a:pt x="172" y="10"/>
                  <a:pt x="181" y="12"/>
                </a:cubicBezTo>
                <a:cubicBezTo>
                  <a:pt x="189" y="15"/>
                  <a:pt x="197" y="19"/>
                  <a:pt x="206" y="21"/>
                </a:cubicBezTo>
                <a:cubicBezTo>
                  <a:pt x="206" y="22"/>
                  <a:pt x="208" y="22"/>
                  <a:pt x="208" y="23"/>
                </a:cubicBezTo>
                <a:cubicBezTo>
                  <a:pt x="207" y="30"/>
                  <a:pt x="206" y="35"/>
                  <a:pt x="206" y="42"/>
                </a:cubicBezTo>
                <a:cubicBezTo>
                  <a:pt x="205" y="42"/>
                  <a:pt x="205" y="43"/>
                  <a:pt x="205" y="44"/>
                </a:cubicBezTo>
                <a:cubicBezTo>
                  <a:pt x="204" y="44"/>
                  <a:pt x="204" y="44"/>
                  <a:pt x="204" y="44"/>
                </a:cubicBezTo>
                <a:cubicBezTo>
                  <a:pt x="203" y="45"/>
                  <a:pt x="202" y="45"/>
                  <a:pt x="200" y="47"/>
                </a:cubicBezTo>
                <a:cubicBezTo>
                  <a:pt x="194" y="49"/>
                  <a:pt x="190" y="53"/>
                  <a:pt x="185" y="57"/>
                </a:cubicBezTo>
                <a:cubicBezTo>
                  <a:pt x="170" y="67"/>
                  <a:pt x="154" y="79"/>
                  <a:pt x="140" y="90"/>
                </a:cubicBezTo>
                <a:cubicBezTo>
                  <a:pt x="140" y="91"/>
                  <a:pt x="139" y="92"/>
                  <a:pt x="139" y="92"/>
                </a:cubicBezTo>
                <a:cubicBezTo>
                  <a:pt x="138" y="93"/>
                  <a:pt x="138" y="92"/>
                  <a:pt x="137" y="93"/>
                </a:cubicBezTo>
                <a:cubicBezTo>
                  <a:pt x="132" y="97"/>
                  <a:pt x="127" y="102"/>
                  <a:pt x="122" y="106"/>
                </a:cubicBezTo>
                <a:cubicBezTo>
                  <a:pt x="120" y="108"/>
                  <a:pt x="119" y="109"/>
                  <a:pt x="117" y="111"/>
                </a:cubicBezTo>
                <a:cubicBezTo>
                  <a:pt x="110" y="113"/>
                  <a:pt x="106" y="119"/>
                  <a:pt x="102" y="125"/>
                </a:cubicBezTo>
                <a:cubicBezTo>
                  <a:pt x="102" y="126"/>
                  <a:pt x="101" y="127"/>
                  <a:pt x="100" y="128"/>
                </a:cubicBezTo>
                <a:cubicBezTo>
                  <a:pt x="100" y="129"/>
                  <a:pt x="100" y="130"/>
                  <a:pt x="99" y="131"/>
                </a:cubicBezTo>
                <a:cubicBezTo>
                  <a:pt x="98" y="132"/>
                  <a:pt x="96" y="132"/>
                  <a:pt x="94" y="133"/>
                </a:cubicBezTo>
                <a:cubicBezTo>
                  <a:pt x="91" y="135"/>
                  <a:pt x="90" y="135"/>
                  <a:pt x="88" y="137"/>
                </a:cubicBezTo>
                <a:cubicBezTo>
                  <a:pt x="84" y="138"/>
                  <a:pt x="82" y="140"/>
                  <a:pt x="79" y="142"/>
                </a:cubicBezTo>
                <a:cubicBezTo>
                  <a:pt x="74" y="137"/>
                  <a:pt x="70" y="132"/>
                  <a:pt x="64" y="130"/>
                </a:cubicBezTo>
                <a:cubicBezTo>
                  <a:pt x="65" y="129"/>
                  <a:pt x="64" y="129"/>
                  <a:pt x="64" y="128"/>
                </a:cubicBezTo>
                <a:cubicBezTo>
                  <a:pt x="61" y="126"/>
                  <a:pt x="58" y="124"/>
                  <a:pt x="54" y="121"/>
                </a:cubicBezTo>
                <a:cubicBezTo>
                  <a:pt x="51" y="120"/>
                  <a:pt x="47" y="117"/>
                  <a:pt x="43" y="114"/>
                </a:cubicBezTo>
                <a:cubicBezTo>
                  <a:pt x="41" y="113"/>
                  <a:pt x="39" y="112"/>
                  <a:pt x="37" y="110"/>
                </a:cubicBezTo>
                <a:cubicBezTo>
                  <a:pt x="36" y="110"/>
                  <a:pt x="36" y="109"/>
                  <a:pt x="35" y="110"/>
                </a:cubicBezTo>
                <a:cubicBezTo>
                  <a:pt x="35" y="109"/>
                  <a:pt x="34" y="108"/>
                  <a:pt x="34" y="108"/>
                </a:cubicBezTo>
                <a:cubicBezTo>
                  <a:pt x="26" y="104"/>
                  <a:pt x="20" y="99"/>
                  <a:pt x="13" y="94"/>
                </a:cubicBezTo>
                <a:cubicBezTo>
                  <a:pt x="11" y="93"/>
                  <a:pt x="9" y="91"/>
                  <a:pt x="6" y="90"/>
                </a:cubicBezTo>
                <a:cubicBezTo>
                  <a:pt x="5" y="89"/>
                  <a:pt x="4" y="89"/>
                  <a:pt x="4" y="89"/>
                </a:cubicBezTo>
                <a:cubicBezTo>
                  <a:pt x="3" y="88"/>
                  <a:pt x="2" y="87"/>
                  <a:pt x="1" y="86"/>
                </a:cubicBezTo>
                <a:cubicBezTo>
                  <a:pt x="0" y="85"/>
                  <a:pt x="1" y="84"/>
                  <a:pt x="2" y="83"/>
                </a:cubicBezTo>
                <a:cubicBezTo>
                  <a:pt x="3" y="81"/>
                  <a:pt x="6" y="80"/>
                  <a:pt x="9" y="78"/>
                </a:cubicBezTo>
                <a:cubicBezTo>
                  <a:pt x="11" y="76"/>
                  <a:pt x="12" y="74"/>
                  <a:pt x="13" y="72"/>
                </a:cubicBezTo>
                <a:close/>
                <a:moveTo>
                  <a:pt x="189" y="34"/>
                </a:moveTo>
                <a:cubicBezTo>
                  <a:pt x="180" y="39"/>
                  <a:pt x="172" y="45"/>
                  <a:pt x="164" y="51"/>
                </a:cubicBezTo>
                <a:cubicBezTo>
                  <a:pt x="155" y="57"/>
                  <a:pt x="148" y="63"/>
                  <a:pt x="140" y="69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8" y="74"/>
                  <a:pt x="140" y="82"/>
                  <a:pt x="139" y="88"/>
                </a:cubicBezTo>
                <a:cubicBezTo>
                  <a:pt x="143" y="86"/>
                  <a:pt x="147" y="83"/>
                  <a:pt x="151" y="80"/>
                </a:cubicBezTo>
                <a:cubicBezTo>
                  <a:pt x="157" y="74"/>
                  <a:pt x="164" y="69"/>
                  <a:pt x="171" y="64"/>
                </a:cubicBezTo>
                <a:cubicBezTo>
                  <a:pt x="176" y="61"/>
                  <a:pt x="182" y="57"/>
                  <a:pt x="187" y="53"/>
                </a:cubicBezTo>
                <a:cubicBezTo>
                  <a:pt x="189" y="51"/>
                  <a:pt x="192" y="48"/>
                  <a:pt x="195" y="47"/>
                </a:cubicBezTo>
                <a:cubicBezTo>
                  <a:pt x="197" y="45"/>
                  <a:pt x="199" y="45"/>
                  <a:pt x="200" y="43"/>
                </a:cubicBezTo>
                <a:cubicBezTo>
                  <a:pt x="201" y="43"/>
                  <a:pt x="202" y="41"/>
                  <a:pt x="202" y="41"/>
                </a:cubicBezTo>
                <a:cubicBezTo>
                  <a:pt x="202" y="41"/>
                  <a:pt x="203" y="41"/>
                  <a:pt x="203" y="41"/>
                </a:cubicBezTo>
                <a:cubicBezTo>
                  <a:pt x="203" y="40"/>
                  <a:pt x="202" y="41"/>
                  <a:pt x="203" y="40"/>
                </a:cubicBezTo>
                <a:cubicBezTo>
                  <a:pt x="204" y="40"/>
                  <a:pt x="204" y="39"/>
                  <a:pt x="204" y="39"/>
                </a:cubicBezTo>
                <a:cubicBezTo>
                  <a:pt x="205" y="34"/>
                  <a:pt x="204" y="29"/>
                  <a:pt x="206" y="25"/>
                </a:cubicBezTo>
                <a:cubicBezTo>
                  <a:pt x="206" y="25"/>
                  <a:pt x="206" y="24"/>
                  <a:pt x="205" y="24"/>
                </a:cubicBezTo>
                <a:cubicBezTo>
                  <a:pt x="201" y="29"/>
                  <a:pt x="195" y="32"/>
                  <a:pt x="189" y="34"/>
                </a:cubicBezTo>
                <a:close/>
                <a:moveTo>
                  <a:pt x="203" y="23"/>
                </a:moveTo>
                <a:cubicBezTo>
                  <a:pt x="198" y="21"/>
                  <a:pt x="193" y="19"/>
                  <a:pt x="187" y="17"/>
                </a:cubicBezTo>
                <a:cubicBezTo>
                  <a:pt x="184" y="16"/>
                  <a:pt x="180" y="14"/>
                  <a:pt x="176" y="13"/>
                </a:cubicBezTo>
                <a:cubicBezTo>
                  <a:pt x="174" y="12"/>
                  <a:pt x="171" y="12"/>
                  <a:pt x="169" y="11"/>
                </a:cubicBezTo>
                <a:cubicBezTo>
                  <a:pt x="167" y="10"/>
                  <a:pt x="165" y="9"/>
                  <a:pt x="163" y="9"/>
                </a:cubicBezTo>
                <a:cubicBezTo>
                  <a:pt x="158" y="7"/>
                  <a:pt x="153" y="5"/>
                  <a:pt x="150" y="4"/>
                </a:cubicBezTo>
                <a:cubicBezTo>
                  <a:pt x="146" y="4"/>
                  <a:pt x="145" y="5"/>
                  <a:pt x="142" y="3"/>
                </a:cubicBezTo>
                <a:cubicBezTo>
                  <a:pt x="110" y="12"/>
                  <a:pt x="84" y="24"/>
                  <a:pt x="54" y="35"/>
                </a:cubicBezTo>
                <a:cubicBezTo>
                  <a:pt x="56" y="37"/>
                  <a:pt x="58" y="38"/>
                  <a:pt x="61" y="38"/>
                </a:cubicBezTo>
                <a:cubicBezTo>
                  <a:pt x="65" y="40"/>
                  <a:pt x="72" y="42"/>
                  <a:pt x="76" y="44"/>
                </a:cubicBezTo>
                <a:cubicBezTo>
                  <a:pt x="84" y="47"/>
                  <a:pt x="93" y="50"/>
                  <a:pt x="101" y="53"/>
                </a:cubicBezTo>
                <a:cubicBezTo>
                  <a:pt x="105" y="55"/>
                  <a:pt x="110" y="56"/>
                  <a:pt x="114" y="58"/>
                </a:cubicBezTo>
                <a:cubicBezTo>
                  <a:pt x="117" y="59"/>
                  <a:pt x="120" y="61"/>
                  <a:pt x="122" y="62"/>
                </a:cubicBezTo>
                <a:cubicBezTo>
                  <a:pt x="125" y="64"/>
                  <a:pt x="128" y="65"/>
                  <a:pt x="132" y="67"/>
                </a:cubicBezTo>
                <a:cubicBezTo>
                  <a:pt x="133" y="67"/>
                  <a:pt x="135" y="68"/>
                  <a:pt x="137" y="68"/>
                </a:cubicBezTo>
                <a:cubicBezTo>
                  <a:pt x="148" y="60"/>
                  <a:pt x="158" y="53"/>
                  <a:pt x="169" y="45"/>
                </a:cubicBezTo>
                <a:cubicBezTo>
                  <a:pt x="180" y="37"/>
                  <a:pt x="194" y="31"/>
                  <a:pt x="204" y="23"/>
                </a:cubicBezTo>
                <a:cubicBezTo>
                  <a:pt x="204" y="22"/>
                  <a:pt x="203" y="22"/>
                  <a:pt x="203" y="23"/>
                </a:cubicBezTo>
                <a:close/>
                <a:moveTo>
                  <a:pt x="137" y="90"/>
                </a:moveTo>
                <a:cubicBezTo>
                  <a:pt x="138" y="85"/>
                  <a:pt x="137" y="78"/>
                  <a:pt x="138" y="72"/>
                </a:cubicBezTo>
                <a:cubicBezTo>
                  <a:pt x="138" y="72"/>
                  <a:pt x="137" y="71"/>
                  <a:pt x="137" y="71"/>
                </a:cubicBezTo>
                <a:cubicBezTo>
                  <a:pt x="131" y="76"/>
                  <a:pt x="124" y="81"/>
                  <a:pt x="117" y="86"/>
                </a:cubicBezTo>
                <a:cubicBezTo>
                  <a:pt x="117" y="94"/>
                  <a:pt x="117" y="99"/>
                  <a:pt x="118" y="108"/>
                </a:cubicBezTo>
                <a:cubicBezTo>
                  <a:pt x="124" y="103"/>
                  <a:pt x="130" y="96"/>
                  <a:pt x="137" y="90"/>
                </a:cubicBezTo>
                <a:close/>
                <a:moveTo>
                  <a:pt x="50" y="37"/>
                </a:moveTo>
                <a:cubicBezTo>
                  <a:pt x="44" y="39"/>
                  <a:pt x="39" y="41"/>
                  <a:pt x="33" y="43"/>
                </a:cubicBezTo>
                <a:cubicBezTo>
                  <a:pt x="46" y="49"/>
                  <a:pt x="59" y="56"/>
                  <a:pt x="73" y="63"/>
                </a:cubicBezTo>
                <a:cubicBezTo>
                  <a:pt x="86" y="70"/>
                  <a:pt x="101" y="74"/>
                  <a:pt x="113" y="83"/>
                </a:cubicBezTo>
                <a:cubicBezTo>
                  <a:pt x="114" y="84"/>
                  <a:pt x="115" y="83"/>
                  <a:pt x="116" y="85"/>
                </a:cubicBezTo>
                <a:cubicBezTo>
                  <a:pt x="122" y="79"/>
                  <a:pt x="129" y="75"/>
                  <a:pt x="135" y="70"/>
                </a:cubicBezTo>
                <a:cubicBezTo>
                  <a:pt x="108" y="57"/>
                  <a:pt x="78" y="47"/>
                  <a:pt x="50" y="37"/>
                </a:cubicBezTo>
                <a:close/>
                <a:moveTo>
                  <a:pt x="115" y="93"/>
                </a:moveTo>
                <a:cubicBezTo>
                  <a:pt x="115" y="92"/>
                  <a:pt x="115" y="89"/>
                  <a:pt x="115" y="87"/>
                </a:cubicBezTo>
                <a:cubicBezTo>
                  <a:pt x="114" y="88"/>
                  <a:pt x="114" y="87"/>
                  <a:pt x="113" y="86"/>
                </a:cubicBezTo>
                <a:cubicBezTo>
                  <a:pt x="113" y="86"/>
                  <a:pt x="113" y="87"/>
                  <a:pt x="113" y="87"/>
                </a:cubicBezTo>
                <a:cubicBezTo>
                  <a:pt x="113" y="86"/>
                  <a:pt x="112" y="86"/>
                  <a:pt x="112" y="85"/>
                </a:cubicBezTo>
                <a:cubicBezTo>
                  <a:pt x="112" y="85"/>
                  <a:pt x="111" y="85"/>
                  <a:pt x="111" y="85"/>
                </a:cubicBezTo>
                <a:cubicBezTo>
                  <a:pt x="108" y="83"/>
                  <a:pt x="105" y="79"/>
                  <a:pt x="102" y="79"/>
                </a:cubicBezTo>
                <a:cubicBezTo>
                  <a:pt x="97" y="82"/>
                  <a:pt x="91" y="85"/>
                  <a:pt x="86" y="89"/>
                </a:cubicBezTo>
                <a:cubicBezTo>
                  <a:pt x="86" y="90"/>
                  <a:pt x="85" y="91"/>
                  <a:pt x="85" y="92"/>
                </a:cubicBezTo>
                <a:cubicBezTo>
                  <a:pt x="88" y="91"/>
                  <a:pt x="96" y="87"/>
                  <a:pt x="96" y="93"/>
                </a:cubicBezTo>
                <a:cubicBezTo>
                  <a:pt x="96" y="95"/>
                  <a:pt x="94" y="97"/>
                  <a:pt x="93" y="100"/>
                </a:cubicBezTo>
                <a:cubicBezTo>
                  <a:pt x="97" y="99"/>
                  <a:pt x="99" y="102"/>
                  <a:pt x="100" y="105"/>
                </a:cubicBezTo>
                <a:cubicBezTo>
                  <a:pt x="105" y="101"/>
                  <a:pt x="110" y="97"/>
                  <a:pt x="115" y="93"/>
                </a:cubicBezTo>
                <a:close/>
                <a:moveTo>
                  <a:pt x="115" y="96"/>
                </a:moveTo>
                <a:cubicBezTo>
                  <a:pt x="112" y="97"/>
                  <a:pt x="110" y="99"/>
                  <a:pt x="108" y="102"/>
                </a:cubicBezTo>
                <a:cubicBezTo>
                  <a:pt x="111" y="103"/>
                  <a:pt x="113" y="105"/>
                  <a:pt x="115" y="106"/>
                </a:cubicBezTo>
                <a:cubicBezTo>
                  <a:pt x="115" y="102"/>
                  <a:pt x="115" y="100"/>
                  <a:pt x="115" y="96"/>
                </a:cubicBezTo>
                <a:close/>
                <a:moveTo>
                  <a:pt x="107" y="105"/>
                </a:moveTo>
                <a:cubicBezTo>
                  <a:pt x="106" y="104"/>
                  <a:pt x="106" y="104"/>
                  <a:pt x="106" y="103"/>
                </a:cubicBezTo>
                <a:cubicBezTo>
                  <a:pt x="104" y="105"/>
                  <a:pt x="101" y="108"/>
                  <a:pt x="98" y="109"/>
                </a:cubicBezTo>
                <a:cubicBezTo>
                  <a:pt x="97" y="109"/>
                  <a:pt x="95" y="109"/>
                  <a:pt x="94" y="110"/>
                </a:cubicBezTo>
                <a:cubicBezTo>
                  <a:pt x="89" y="111"/>
                  <a:pt x="85" y="114"/>
                  <a:pt x="81" y="116"/>
                </a:cubicBezTo>
                <a:cubicBezTo>
                  <a:pt x="86" y="119"/>
                  <a:pt x="93" y="122"/>
                  <a:pt x="99" y="125"/>
                </a:cubicBezTo>
                <a:cubicBezTo>
                  <a:pt x="103" y="119"/>
                  <a:pt x="107" y="113"/>
                  <a:pt x="114" y="110"/>
                </a:cubicBezTo>
                <a:cubicBezTo>
                  <a:pt x="114" y="110"/>
                  <a:pt x="114" y="109"/>
                  <a:pt x="114" y="109"/>
                </a:cubicBezTo>
                <a:cubicBezTo>
                  <a:pt x="112" y="107"/>
                  <a:pt x="109" y="106"/>
                  <a:pt x="107" y="105"/>
                </a:cubicBezTo>
                <a:close/>
                <a:moveTo>
                  <a:pt x="85" y="71"/>
                </a:moveTo>
                <a:cubicBezTo>
                  <a:pt x="79" y="75"/>
                  <a:pt x="72" y="78"/>
                  <a:pt x="67" y="82"/>
                </a:cubicBezTo>
                <a:cubicBezTo>
                  <a:pt x="66" y="83"/>
                  <a:pt x="64" y="83"/>
                  <a:pt x="64" y="85"/>
                </a:cubicBezTo>
                <a:cubicBezTo>
                  <a:pt x="67" y="84"/>
                  <a:pt x="70" y="83"/>
                  <a:pt x="73" y="83"/>
                </a:cubicBezTo>
                <a:cubicBezTo>
                  <a:pt x="75" y="85"/>
                  <a:pt x="75" y="88"/>
                  <a:pt x="73" y="90"/>
                </a:cubicBezTo>
                <a:cubicBezTo>
                  <a:pt x="74" y="91"/>
                  <a:pt x="75" y="91"/>
                  <a:pt x="75" y="92"/>
                </a:cubicBezTo>
                <a:cubicBezTo>
                  <a:pt x="78" y="91"/>
                  <a:pt x="81" y="90"/>
                  <a:pt x="83" y="88"/>
                </a:cubicBezTo>
                <a:cubicBezTo>
                  <a:pt x="84" y="87"/>
                  <a:pt x="84" y="88"/>
                  <a:pt x="85" y="87"/>
                </a:cubicBezTo>
                <a:cubicBezTo>
                  <a:pt x="89" y="84"/>
                  <a:pt x="95" y="81"/>
                  <a:pt x="100" y="78"/>
                </a:cubicBezTo>
                <a:cubicBezTo>
                  <a:pt x="94" y="75"/>
                  <a:pt x="90" y="73"/>
                  <a:pt x="85" y="71"/>
                </a:cubicBezTo>
                <a:close/>
                <a:moveTo>
                  <a:pt x="90" y="101"/>
                </a:moveTo>
                <a:cubicBezTo>
                  <a:pt x="90" y="99"/>
                  <a:pt x="94" y="97"/>
                  <a:pt x="94" y="93"/>
                </a:cubicBezTo>
                <a:cubicBezTo>
                  <a:pt x="91" y="91"/>
                  <a:pt x="87" y="94"/>
                  <a:pt x="83" y="95"/>
                </a:cubicBezTo>
                <a:cubicBezTo>
                  <a:pt x="81" y="98"/>
                  <a:pt x="79" y="103"/>
                  <a:pt x="76" y="105"/>
                </a:cubicBezTo>
                <a:cubicBezTo>
                  <a:pt x="77" y="101"/>
                  <a:pt x="80" y="98"/>
                  <a:pt x="81" y="94"/>
                </a:cubicBezTo>
                <a:cubicBezTo>
                  <a:pt x="82" y="93"/>
                  <a:pt x="84" y="92"/>
                  <a:pt x="83" y="90"/>
                </a:cubicBezTo>
                <a:cubicBezTo>
                  <a:pt x="80" y="92"/>
                  <a:pt x="77" y="95"/>
                  <a:pt x="75" y="96"/>
                </a:cubicBezTo>
                <a:cubicBezTo>
                  <a:pt x="73" y="100"/>
                  <a:pt x="71" y="104"/>
                  <a:pt x="69" y="108"/>
                </a:cubicBezTo>
                <a:cubicBezTo>
                  <a:pt x="69" y="108"/>
                  <a:pt x="70" y="108"/>
                  <a:pt x="71" y="109"/>
                </a:cubicBezTo>
                <a:cubicBezTo>
                  <a:pt x="71" y="110"/>
                  <a:pt x="71" y="112"/>
                  <a:pt x="73" y="112"/>
                </a:cubicBezTo>
                <a:cubicBezTo>
                  <a:pt x="73" y="112"/>
                  <a:pt x="74" y="112"/>
                  <a:pt x="75" y="112"/>
                </a:cubicBezTo>
                <a:cubicBezTo>
                  <a:pt x="76" y="113"/>
                  <a:pt x="77" y="113"/>
                  <a:pt x="77" y="116"/>
                </a:cubicBezTo>
                <a:cubicBezTo>
                  <a:pt x="83" y="113"/>
                  <a:pt x="89" y="110"/>
                  <a:pt x="96" y="107"/>
                </a:cubicBezTo>
                <a:cubicBezTo>
                  <a:pt x="98" y="105"/>
                  <a:pt x="97" y="101"/>
                  <a:pt x="93" y="102"/>
                </a:cubicBezTo>
                <a:cubicBezTo>
                  <a:pt x="93" y="102"/>
                  <a:pt x="92" y="103"/>
                  <a:pt x="92" y="103"/>
                </a:cubicBezTo>
                <a:cubicBezTo>
                  <a:pt x="86" y="104"/>
                  <a:pt x="82" y="110"/>
                  <a:pt x="77" y="112"/>
                </a:cubicBezTo>
                <a:cubicBezTo>
                  <a:pt x="80" y="107"/>
                  <a:pt x="85" y="104"/>
                  <a:pt x="90" y="101"/>
                </a:cubicBezTo>
                <a:close/>
                <a:moveTo>
                  <a:pt x="96" y="127"/>
                </a:moveTo>
                <a:cubicBezTo>
                  <a:pt x="93" y="124"/>
                  <a:pt x="90" y="123"/>
                  <a:pt x="86" y="121"/>
                </a:cubicBezTo>
                <a:cubicBezTo>
                  <a:pt x="84" y="120"/>
                  <a:pt x="82" y="118"/>
                  <a:pt x="80" y="117"/>
                </a:cubicBezTo>
                <a:cubicBezTo>
                  <a:pt x="78" y="116"/>
                  <a:pt x="77" y="118"/>
                  <a:pt x="75" y="119"/>
                </a:cubicBezTo>
                <a:cubicBezTo>
                  <a:pt x="71" y="120"/>
                  <a:pt x="63" y="124"/>
                  <a:pt x="60" y="120"/>
                </a:cubicBezTo>
                <a:cubicBezTo>
                  <a:pt x="61" y="119"/>
                  <a:pt x="61" y="118"/>
                  <a:pt x="61" y="117"/>
                </a:cubicBezTo>
                <a:cubicBezTo>
                  <a:pt x="63" y="115"/>
                  <a:pt x="64" y="112"/>
                  <a:pt x="66" y="109"/>
                </a:cubicBezTo>
                <a:cubicBezTo>
                  <a:pt x="63" y="108"/>
                  <a:pt x="62" y="105"/>
                  <a:pt x="58" y="105"/>
                </a:cubicBezTo>
                <a:cubicBezTo>
                  <a:pt x="57" y="105"/>
                  <a:pt x="55" y="106"/>
                  <a:pt x="54" y="107"/>
                </a:cubicBezTo>
                <a:cubicBezTo>
                  <a:pt x="52" y="107"/>
                  <a:pt x="51" y="107"/>
                  <a:pt x="50" y="108"/>
                </a:cubicBezTo>
                <a:cubicBezTo>
                  <a:pt x="47" y="109"/>
                  <a:pt x="45" y="110"/>
                  <a:pt x="43" y="107"/>
                </a:cubicBezTo>
                <a:cubicBezTo>
                  <a:pt x="44" y="104"/>
                  <a:pt x="46" y="102"/>
                  <a:pt x="48" y="100"/>
                </a:cubicBezTo>
                <a:cubicBezTo>
                  <a:pt x="46" y="98"/>
                  <a:pt x="44" y="95"/>
                  <a:pt x="40" y="95"/>
                </a:cubicBezTo>
                <a:cubicBezTo>
                  <a:pt x="38" y="96"/>
                  <a:pt x="35" y="96"/>
                  <a:pt x="32" y="97"/>
                </a:cubicBezTo>
                <a:cubicBezTo>
                  <a:pt x="30" y="94"/>
                  <a:pt x="32" y="93"/>
                  <a:pt x="34" y="90"/>
                </a:cubicBezTo>
                <a:cubicBezTo>
                  <a:pt x="30" y="89"/>
                  <a:pt x="27" y="84"/>
                  <a:pt x="22" y="85"/>
                </a:cubicBezTo>
                <a:cubicBezTo>
                  <a:pt x="21" y="85"/>
                  <a:pt x="21" y="85"/>
                  <a:pt x="20" y="85"/>
                </a:cubicBezTo>
                <a:cubicBezTo>
                  <a:pt x="19" y="86"/>
                  <a:pt x="17" y="86"/>
                  <a:pt x="15" y="86"/>
                </a:cubicBezTo>
                <a:cubicBezTo>
                  <a:pt x="12" y="85"/>
                  <a:pt x="15" y="82"/>
                  <a:pt x="16" y="81"/>
                </a:cubicBezTo>
                <a:cubicBezTo>
                  <a:pt x="12" y="76"/>
                  <a:pt x="7" y="82"/>
                  <a:pt x="4" y="85"/>
                </a:cubicBezTo>
                <a:cubicBezTo>
                  <a:pt x="28" y="104"/>
                  <a:pt x="56" y="119"/>
                  <a:pt x="79" y="138"/>
                </a:cubicBezTo>
                <a:cubicBezTo>
                  <a:pt x="82" y="139"/>
                  <a:pt x="83" y="136"/>
                  <a:pt x="86" y="135"/>
                </a:cubicBezTo>
                <a:cubicBezTo>
                  <a:pt x="91" y="133"/>
                  <a:pt x="95" y="131"/>
                  <a:pt x="97" y="129"/>
                </a:cubicBezTo>
                <a:cubicBezTo>
                  <a:pt x="96" y="128"/>
                  <a:pt x="96" y="127"/>
                  <a:pt x="96" y="127"/>
                </a:cubicBezTo>
                <a:close/>
                <a:moveTo>
                  <a:pt x="69" y="64"/>
                </a:moveTo>
                <a:cubicBezTo>
                  <a:pt x="64" y="68"/>
                  <a:pt x="58" y="71"/>
                  <a:pt x="52" y="75"/>
                </a:cubicBezTo>
                <a:cubicBezTo>
                  <a:pt x="53" y="75"/>
                  <a:pt x="53" y="75"/>
                  <a:pt x="54" y="75"/>
                </a:cubicBezTo>
                <a:cubicBezTo>
                  <a:pt x="55" y="76"/>
                  <a:pt x="56" y="79"/>
                  <a:pt x="56" y="80"/>
                </a:cubicBezTo>
                <a:cubicBezTo>
                  <a:pt x="58" y="80"/>
                  <a:pt x="61" y="81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9" y="79"/>
                  <a:pt x="76" y="75"/>
                  <a:pt x="83" y="70"/>
                </a:cubicBezTo>
                <a:cubicBezTo>
                  <a:pt x="78" y="68"/>
                  <a:pt x="73" y="65"/>
                  <a:pt x="69" y="64"/>
                </a:cubicBezTo>
                <a:close/>
                <a:moveTo>
                  <a:pt x="75" y="116"/>
                </a:moveTo>
                <a:cubicBezTo>
                  <a:pt x="74" y="116"/>
                  <a:pt x="75" y="114"/>
                  <a:pt x="74" y="114"/>
                </a:cubicBezTo>
                <a:cubicBezTo>
                  <a:pt x="72" y="115"/>
                  <a:pt x="69" y="113"/>
                  <a:pt x="69" y="111"/>
                </a:cubicBezTo>
                <a:cubicBezTo>
                  <a:pt x="67" y="111"/>
                  <a:pt x="66" y="113"/>
                  <a:pt x="65" y="114"/>
                </a:cubicBezTo>
                <a:cubicBezTo>
                  <a:pt x="64" y="116"/>
                  <a:pt x="63" y="118"/>
                  <a:pt x="63" y="120"/>
                </a:cubicBezTo>
                <a:cubicBezTo>
                  <a:pt x="66" y="120"/>
                  <a:pt x="72" y="118"/>
                  <a:pt x="75" y="116"/>
                </a:cubicBezTo>
                <a:close/>
                <a:moveTo>
                  <a:pt x="55" y="97"/>
                </a:moveTo>
                <a:cubicBezTo>
                  <a:pt x="55" y="99"/>
                  <a:pt x="55" y="99"/>
                  <a:pt x="55" y="100"/>
                </a:cubicBezTo>
                <a:cubicBezTo>
                  <a:pt x="56" y="101"/>
                  <a:pt x="57" y="99"/>
                  <a:pt x="59" y="99"/>
                </a:cubicBezTo>
                <a:cubicBezTo>
                  <a:pt x="60" y="100"/>
                  <a:pt x="60" y="101"/>
                  <a:pt x="60" y="102"/>
                </a:cubicBezTo>
                <a:cubicBezTo>
                  <a:pt x="61" y="102"/>
                  <a:pt x="61" y="102"/>
                  <a:pt x="61" y="103"/>
                </a:cubicBezTo>
                <a:cubicBezTo>
                  <a:pt x="65" y="102"/>
                  <a:pt x="68" y="101"/>
                  <a:pt x="71" y="99"/>
                </a:cubicBezTo>
                <a:cubicBezTo>
                  <a:pt x="72" y="98"/>
                  <a:pt x="73" y="96"/>
                  <a:pt x="73" y="95"/>
                </a:cubicBezTo>
                <a:cubicBezTo>
                  <a:pt x="73" y="94"/>
                  <a:pt x="73" y="94"/>
                  <a:pt x="73" y="93"/>
                </a:cubicBezTo>
                <a:cubicBezTo>
                  <a:pt x="68" y="90"/>
                  <a:pt x="66" y="97"/>
                  <a:pt x="62" y="97"/>
                </a:cubicBezTo>
                <a:cubicBezTo>
                  <a:pt x="63" y="96"/>
                  <a:pt x="65" y="95"/>
                  <a:pt x="66" y="93"/>
                </a:cubicBezTo>
                <a:cubicBezTo>
                  <a:pt x="68" y="92"/>
                  <a:pt x="69" y="90"/>
                  <a:pt x="70" y="89"/>
                </a:cubicBezTo>
                <a:cubicBezTo>
                  <a:pt x="72" y="88"/>
                  <a:pt x="73" y="87"/>
                  <a:pt x="72" y="85"/>
                </a:cubicBezTo>
                <a:cubicBezTo>
                  <a:pt x="68" y="85"/>
                  <a:pt x="68" y="86"/>
                  <a:pt x="65" y="86"/>
                </a:cubicBezTo>
                <a:cubicBezTo>
                  <a:pt x="64" y="87"/>
                  <a:pt x="63" y="89"/>
                  <a:pt x="62" y="91"/>
                </a:cubicBezTo>
                <a:cubicBezTo>
                  <a:pt x="61" y="92"/>
                  <a:pt x="60" y="94"/>
                  <a:pt x="58" y="94"/>
                </a:cubicBezTo>
                <a:cubicBezTo>
                  <a:pt x="59" y="91"/>
                  <a:pt x="62" y="89"/>
                  <a:pt x="62" y="85"/>
                </a:cubicBezTo>
                <a:cubicBezTo>
                  <a:pt x="58" y="88"/>
                  <a:pt x="56" y="93"/>
                  <a:pt x="52" y="97"/>
                </a:cubicBezTo>
                <a:cubicBezTo>
                  <a:pt x="54" y="97"/>
                  <a:pt x="54" y="98"/>
                  <a:pt x="55" y="97"/>
                </a:cubicBezTo>
                <a:close/>
                <a:moveTo>
                  <a:pt x="61" y="105"/>
                </a:moveTo>
                <a:cubicBezTo>
                  <a:pt x="63" y="105"/>
                  <a:pt x="64" y="107"/>
                  <a:pt x="67" y="108"/>
                </a:cubicBezTo>
                <a:cubicBezTo>
                  <a:pt x="67" y="105"/>
                  <a:pt x="69" y="104"/>
                  <a:pt x="69" y="102"/>
                </a:cubicBezTo>
                <a:cubicBezTo>
                  <a:pt x="66" y="103"/>
                  <a:pt x="64" y="103"/>
                  <a:pt x="61" y="105"/>
                </a:cubicBezTo>
                <a:close/>
                <a:moveTo>
                  <a:pt x="57" y="70"/>
                </a:moveTo>
                <a:cubicBezTo>
                  <a:pt x="60" y="68"/>
                  <a:pt x="64" y="66"/>
                  <a:pt x="67" y="63"/>
                </a:cubicBezTo>
                <a:cubicBezTo>
                  <a:pt x="67" y="62"/>
                  <a:pt x="67" y="62"/>
                  <a:pt x="67" y="62"/>
                </a:cubicBezTo>
                <a:cubicBezTo>
                  <a:pt x="61" y="60"/>
                  <a:pt x="56" y="57"/>
                  <a:pt x="50" y="54"/>
                </a:cubicBezTo>
                <a:cubicBezTo>
                  <a:pt x="45" y="57"/>
                  <a:pt x="40" y="61"/>
                  <a:pt x="35" y="63"/>
                </a:cubicBezTo>
                <a:cubicBezTo>
                  <a:pt x="35" y="65"/>
                  <a:pt x="38" y="64"/>
                  <a:pt x="39" y="65"/>
                </a:cubicBezTo>
                <a:cubicBezTo>
                  <a:pt x="41" y="66"/>
                  <a:pt x="40" y="69"/>
                  <a:pt x="41" y="71"/>
                </a:cubicBezTo>
                <a:cubicBezTo>
                  <a:pt x="46" y="70"/>
                  <a:pt x="48" y="71"/>
                  <a:pt x="48" y="75"/>
                </a:cubicBezTo>
                <a:cubicBezTo>
                  <a:pt x="51" y="74"/>
                  <a:pt x="54" y="72"/>
                  <a:pt x="57" y="70"/>
                </a:cubicBezTo>
                <a:close/>
                <a:moveTo>
                  <a:pt x="58" y="84"/>
                </a:moveTo>
                <a:cubicBezTo>
                  <a:pt x="60" y="84"/>
                  <a:pt x="58" y="82"/>
                  <a:pt x="57" y="82"/>
                </a:cubicBezTo>
                <a:cubicBezTo>
                  <a:pt x="54" y="83"/>
                  <a:pt x="51" y="88"/>
                  <a:pt x="48" y="87"/>
                </a:cubicBezTo>
                <a:cubicBezTo>
                  <a:pt x="50" y="85"/>
                  <a:pt x="52" y="84"/>
                  <a:pt x="54" y="82"/>
                </a:cubicBezTo>
                <a:cubicBezTo>
                  <a:pt x="54" y="82"/>
                  <a:pt x="54" y="80"/>
                  <a:pt x="54" y="79"/>
                </a:cubicBezTo>
                <a:cubicBezTo>
                  <a:pt x="51" y="80"/>
                  <a:pt x="48" y="86"/>
                  <a:pt x="45" y="86"/>
                </a:cubicBezTo>
                <a:cubicBezTo>
                  <a:pt x="47" y="83"/>
                  <a:pt x="50" y="81"/>
                  <a:pt x="52" y="77"/>
                </a:cubicBezTo>
                <a:cubicBezTo>
                  <a:pt x="51" y="77"/>
                  <a:pt x="51" y="77"/>
                  <a:pt x="50" y="77"/>
                </a:cubicBezTo>
                <a:cubicBezTo>
                  <a:pt x="50" y="78"/>
                  <a:pt x="48" y="78"/>
                  <a:pt x="48" y="78"/>
                </a:cubicBezTo>
                <a:cubicBezTo>
                  <a:pt x="46" y="79"/>
                  <a:pt x="45" y="82"/>
                  <a:pt x="44" y="84"/>
                </a:cubicBezTo>
                <a:cubicBezTo>
                  <a:pt x="43" y="85"/>
                  <a:pt x="41" y="85"/>
                  <a:pt x="42" y="87"/>
                </a:cubicBezTo>
                <a:cubicBezTo>
                  <a:pt x="43" y="87"/>
                  <a:pt x="43" y="88"/>
                  <a:pt x="45" y="88"/>
                </a:cubicBezTo>
                <a:cubicBezTo>
                  <a:pt x="45" y="89"/>
                  <a:pt x="45" y="89"/>
                  <a:pt x="45" y="90"/>
                </a:cubicBezTo>
                <a:cubicBezTo>
                  <a:pt x="49" y="89"/>
                  <a:pt x="55" y="87"/>
                  <a:pt x="58" y="86"/>
                </a:cubicBezTo>
                <a:cubicBezTo>
                  <a:pt x="58" y="85"/>
                  <a:pt x="58" y="84"/>
                  <a:pt x="58" y="84"/>
                </a:cubicBezTo>
                <a:close/>
                <a:moveTo>
                  <a:pt x="59" y="103"/>
                </a:moveTo>
                <a:cubicBezTo>
                  <a:pt x="59" y="102"/>
                  <a:pt x="58" y="102"/>
                  <a:pt x="58" y="101"/>
                </a:cubicBezTo>
                <a:cubicBezTo>
                  <a:pt x="56" y="103"/>
                  <a:pt x="51" y="103"/>
                  <a:pt x="53" y="99"/>
                </a:cubicBezTo>
                <a:cubicBezTo>
                  <a:pt x="49" y="100"/>
                  <a:pt x="46" y="102"/>
                  <a:pt x="45" y="107"/>
                </a:cubicBezTo>
                <a:cubicBezTo>
                  <a:pt x="50" y="106"/>
                  <a:pt x="55" y="105"/>
                  <a:pt x="59" y="103"/>
                </a:cubicBezTo>
                <a:close/>
                <a:moveTo>
                  <a:pt x="43" y="94"/>
                </a:moveTo>
                <a:cubicBezTo>
                  <a:pt x="45" y="95"/>
                  <a:pt x="47" y="96"/>
                  <a:pt x="50" y="98"/>
                </a:cubicBezTo>
                <a:cubicBezTo>
                  <a:pt x="52" y="95"/>
                  <a:pt x="55" y="91"/>
                  <a:pt x="57" y="88"/>
                </a:cubicBezTo>
                <a:cubicBezTo>
                  <a:pt x="52" y="89"/>
                  <a:pt x="47" y="91"/>
                  <a:pt x="43" y="94"/>
                </a:cubicBezTo>
                <a:close/>
                <a:moveTo>
                  <a:pt x="33" y="46"/>
                </a:moveTo>
                <a:cubicBezTo>
                  <a:pt x="31" y="49"/>
                  <a:pt x="27" y="50"/>
                  <a:pt x="24" y="52"/>
                </a:cubicBezTo>
                <a:cubicBezTo>
                  <a:pt x="26" y="54"/>
                  <a:pt x="28" y="56"/>
                  <a:pt x="29" y="59"/>
                </a:cubicBezTo>
                <a:cubicBezTo>
                  <a:pt x="30" y="60"/>
                  <a:pt x="30" y="58"/>
                  <a:pt x="31" y="59"/>
                </a:cubicBezTo>
                <a:cubicBezTo>
                  <a:pt x="32" y="60"/>
                  <a:pt x="32" y="61"/>
                  <a:pt x="33" y="61"/>
                </a:cubicBezTo>
                <a:cubicBezTo>
                  <a:pt x="39" y="60"/>
                  <a:pt x="44" y="57"/>
                  <a:pt x="48" y="53"/>
                </a:cubicBezTo>
                <a:cubicBezTo>
                  <a:pt x="43" y="50"/>
                  <a:pt x="38" y="48"/>
                  <a:pt x="33" y="46"/>
                </a:cubicBezTo>
                <a:close/>
                <a:moveTo>
                  <a:pt x="40" y="73"/>
                </a:moveTo>
                <a:cubicBezTo>
                  <a:pt x="38" y="71"/>
                  <a:pt x="40" y="66"/>
                  <a:pt x="37" y="67"/>
                </a:cubicBezTo>
                <a:cubicBezTo>
                  <a:pt x="35" y="69"/>
                  <a:pt x="33" y="71"/>
                  <a:pt x="31" y="73"/>
                </a:cubicBezTo>
                <a:cubicBezTo>
                  <a:pt x="32" y="69"/>
                  <a:pt x="34" y="68"/>
                  <a:pt x="36" y="66"/>
                </a:cubicBezTo>
                <a:cubicBezTo>
                  <a:pt x="34" y="66"/>
                  <a:pt x="34" y="66"/>
                  <a:pt x="32" y="66"/>
                </a:cubicBezTo>
                <a:cubicBezTo>
                  <a:pt x="29" y="69"/>
                  <a:pt x="27" y="73"/>
                  <a:pt x="23" y="76"/>
                </a:cubicBezTo>
                <a:cubicBezTo>
                  <a:pt x="24" y="77"/>
                  <a:pt x="24" y="77"/>
                  <a:pt x="24" y="78"/>
                </a:cubicBezTo>
                <a:cubicBezTo>
                  <a:pt x="26" y="78"/>
                  <a:pt x="28" y="75"/>
                  <a:pt x="30" y="75"/>
                </a:cubicBezTo>
                <a:cubicBezTo>
                  <a:pt x="29" y="77"/>
                  <a:pt x="27" y="78"/>
                  <a:pt x="26" y="80"/>
                </a:cubicBezTo>
                <a:cubicBezTo>
                  <a:pt x="27" y="79"/>
                  <a:pt x="27" y="80"/>
                  <a:pt x="27" y="80"/>
                </a:cubicBezTo>
                <a:cubicBezTo>
                  <a:pt x="34" y="79"/>
                  <a:pt x="39" y="77"/>
                  <a:pt x="45" y="75"/>
                </a:cubicBezTo>
                <a:cubicBezTo>
                  <a:pt x="45" y="74"/>
                  <a:pt x="45" y="73"/>
                  <a:pt x="46" y="73"/>
                </a:cubicBezTo>
                <a:cubicBezTo>
                  <a:pt x="44" y="73"/>
                  <a:pt x="42" y="73"/>
                  <a:pt x="40" y="73"/>
                </a:cubicBezTo>
                <a:close/>
                <a:moveTo>
                  <a:pt x="31" y="81"/>
                </a:moveTo>
                <a:cubicBezTo>
                  <a:pt x="29" y="82"/>
                  <a:pt x="27" y="82"/>
                  <a:pt x="26" y="84"/>
                </a:cubicBezTo>
                <a:cubicBezTo>
                  <a:pt x="28" y="85"/>
                  <a:pt x="31" y="87"/>
                  <a:pt x="33" y="88"/>
                </a:cubicBezTo>
                <a:cubicBezTo>
                  <a:pt x="34" y="88"/>
                  <a:pt x="35" y="89"/>
                  <a:pt x="36" y="89"/>
                </a:cubicBezTo>
                <a:cubicBezTo>
                  <a:pt x="36" y="89"/>
                  <a:pt x="36" y="88"/>
                  <a:pt x="37" y="87"/>
                </a:cubicBezTo>
                <a:cubicBezTo>
                  <a:pt x="40" y="85"/>
                  <a:pt x="44" y="81"/>
                  <a:pt x="45" y="77"/>
                </a:cubicBezTo>
                <a:cubicBezTo>
                  <a:pt x="41" y="77"/>
                  <a:pt x="36" y="80"/>
                  <a:pt x="31" y="81"/>
                </a:cubicBezTo>
                <a:close/>
                <a:moveTo>
                  <a:pt x="39" y="88"/>
                </a:moveTo>
                <a:cubicBezTo>
                  <a:pt x="38" y="91"/>
                  <a:pt x="34" y="92"/>
                  <a:pt x="34" y="95"/>
                </a:cubicBezTo>
                <a:cubicBezTo>
                  <a:pt x="37" y="94"/>
                  <a:pt x="41" y="92"/>
                  <a:pt x="42" y="90"/>
                </a:cubicBezTo>
                <a:cubicBezTo>
                  <a:pt x="41" y="89"/>
                  <a:pt x="40" y="89"/>
                  <a:pt x="39" y="88"/>
                </a:cubicBezTo>
                <a:close/>
                <a:moveTo>
                  <a:pt x="20" y="67"/>
                </a:moveTo>
                <a:cubicBezTo>
                  <a:pt x="20" y="65"/>
                  <a:pt x="22" y="65"/>
                  <a:pt x="24" y="64"/>
                </a:cubicBezTo>
                <a:cubicBezTo>
                  <a:pt x="25" y="63"/>
                  <a:pt x="27" y="62"/>
                  <a:pt x="27" y="61"/>
                </a:cubicBezTo>
                <a:cubicBezTo>
                  <a:pt x="27" y="61"/>
                  <a:pt x="26" y="59"/>
                  <a:pt x="26" y="58"/>
                </a:cubicBezTo>
                <a:cubicBezTo>
                  <a:pt x="24" y="58"/>
                  <a:pt x="22" y="61"/>
                  <a:pt x="20" y="61"/>
                </a:cubicBezTo>
                <a:cubicBezTo>
                  <a:pt x="21" y="58"/>
                  <a:pt x="23" y="58"/>
                  <a:pt x="24" y="56"/>
                </a:cubicBezTo>
                <a:cubicBezTo>
                  <a:pt x="24" y="55"/>
                  <a:pt x="23" y="53"/>
                  <a:pt x="22" y="53"/>
                </a:cubicBezTo>
                <a:cubicBezTo>
                  <a:pt x="17" y="56"/>
                  <a:pt x="14" y="61"/>
                  <a:pt x="10" y="64"/>
                </a:cubicBezTo>
                <a:cubicBezTo>
                  <a:pt x="13" y="66"/>
                  <a:pt x="14" y="60"/>
                  <a:pt x="17" y="61"/>
                </a:cubicBezTo>
                <a:cubicBezTo>
                  <a:pt x="16" y="63"/>
                  <a:pt x="14" y="64"/>
                  <a:pt x="12" y="66"/>
                </a:cubicBezTo>
                <a:cubicBezTo>
                  <a:pt x="13" y="67"/>
                  <a:pt x="14" y="68"/>
                  <a:pt x="14" y="69"/>
                </a:cubicBezTo>
                <a:cubicBezTo>
                  <a:pt x="15" y="69"/>
                  <a:pt x="16" y="69"/>
                  <a:pt x="16" y="68"/>
                </a:cubicBezTo>
                <a:cubicBezTo>
                  <a:pt x="19" y="68"/>
                  <a:pt x="21" y="67"/>
                  <a:pt x="23" y="67"/>
                </a:cubicBezTo>
                <a:cubicBezTo>
                  <a:pt x="26" y="66"/>
                  <a:pt x="29" y="66"/>
                  <a:pt x="31" y="65"/>
                </a:cubicBezTo>
                <a:cubicBezTo>
                  <a:pt x="31" y="65"/>
                  <a:pt x="30" y="65"/>
                  <a:pt x="30" y="64"/>
                </a:cubicBezTo>
                <a:cubicBezTo>
                  <a:pt x="30" y="63"/>
                  <a:pt x="31" y="63"/>
                  <a:pt x="30" y="61"/>
                </a:cubicBezTo>
                <a:cubicBezTo>
                  <a:pt x="26" y="63"/>
                  <a:pt x="24" y="67"/>
                  <a:pt x="20" y="67"/>
                </a:cubicBezTo>
                <a:close/>
                <a:moveTo>
                  <a:pt x="19" y="70"/>
                </a:moveTo>
                <a:cubicBezTo>
                  <a:pt x="16" y="72"/>
                  <a:pt x="14" y="73"/>
                  <a:pt x="13" y="77"/>
                </a:cubicBezTo>
                <a:cubicBezTo>
                  <a:pt x="15" y="78"/>
                  <a:pt x="16" y="79"/>
                  <a:pt x="17" y="80"/>
                </a:cubicBezTo>
                <a:cubicBezTo>
                  <a:pt x="20" y="75"/>
                  <a:pt x="25" y="73"/>
                  <a:pt x="28" y="68"/>
                </a:cubicBezTo>
                <a:cubicBezTo>
                  <a:pt x="25" y="69"/>
                  <a:pt x="22" y="70"/>
                  <a:pt x="19" y="70"/>
                </a:cubicBezTo>
                <a:close/>
                <a:moveTo>
                  <a:pt x="22" y="78"/>
                </a:moveTo>
                <a:cubicBezTo>
                  <a:pt x="19" y="79"/>
                  <a:pt x="17" y="82"/>
                  <a:pt x="16" y="84"/>
                </a:cubicBezTo>
                <a:cubicBezTo>
                  <a:pt x="18" y="85"/>
                  <a:pt x="24" y="82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3" y="80"/>
                  <a:pt x="22" y="79"/>
                  <a:pt x="22" y="78"/>
                </a:cubicBezTo>
                <a:close/>
                <a:moveTo>
                  <a:pt x="11" y="69"/>
                </a:moveTo>
                <a:cubicBezTo>
                  <a:pt x="11" y="66"/>
                  <a:pt x="10" y="66"/>
                  <a:pt x="8" y="66"/>
                </a:cubicBezTo>
                <a:cubicBezTo>
                  <a:pt x="7" y="68"/>
                  <a:pt x="4" y="69"/>
                  <a:pt x="4" y="72"/>
                </a:cubicBezTo>
                <a:cubicBezTo>
                  <a:pt x="7" y="71"/>
                  <a:pt x="10" y="70"/>
                  <a:pt x="11" y="6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68250" y="0"/>
            <a:ext cx="5521876" cy="5117602"/>
          </a:xfrm>
          <a:prstGeom prst="rect">
            <a:avLst/>
          </a:prstGeom>
        </p:spPr>
      </p:pic>
      <p:pic>
        <p:nvPicPr>
          <p:cNvPr id="2097170" name="Picture 209716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53626" y="0"/>
            <a:ext cx="410507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6920" y="0"/>
            <a:ext cx="725015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10" y="-207691"/>
            <a:ext cx="7120161" cy="54464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3775"/>
          </a:xfrm>
        </p:spPr>
        <p:txBody>
          <a:bodyPr/>
          <a:lstStyle/>
          <a:p>
            <a:r>
              <a:rPr lang="en-US" b="1" i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LIBERAL FEMINISM</a:t>
            </a:r>
            <a:endParaRPr lang="en-GB"/>
          </a:p>
        </p:txBody>
      </p:sp>
      <p:sp>
        <p:nvSpPr>
          <p:cNvPr id="1048660" name="Content Placeholder 1048659"/>
          <p:cNvSpPr>
            <a:spLocks noGrp="1"/>
          </p:cNvSpPr>
          <p:nvPr>
            <p:ph idx="1"/>
          </p:nvPr>
        </p:nvSpPr>
        <p:spPr>
          <a:xfrm>
            <a:off x="628647" y="1280100"/>
            <a:ext cx="7937145" cy="3518270"/>
          </a:xfrm>
        </p:spPr>
        <p:txBody>
          <a:bodyPr/>
          <a:lstStyle/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A movement that believes all individuals should 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be free to explore every opportunities and rights.</a:t>
            </a:r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 It fights for complete gender equality through 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social, political and legal means.</a:t>
            </a:r>
            <a:endParaRPr lang="en-GB" u="sng">
              <a:solidFill>
                <a:srgbClr val="FFC000"/>
              </a:solidFill>
            </a:endParaRPr>
          </a:p>
          <a:p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It argues that society holds the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 false belief that women</a:t>
            </a:r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 are, by nature, </a:t>
            </a:r>
            <a:r>
              <a:rPr lang="en-US" sz="2400" b="1" i="1" u="none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less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 intellectually &amp; physically </a:t>
            </a:r>
            <a:r>
              <a:rPr lang="en-US" sz="2400" b="1" i="1" u="none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capable than men.</a:t>
            </a:r>
            <a:endParaRPr lang="en-GB" u="none">
              <a:solidFill>
                <a:srgbClr val="FFC000"/>
              </a:solidFill>
            </a:endParaRPr>
          </a:p>
          <a:p>
            <a:endParaRPr lang="en-GB" u="none">
              <a:solidFill>
                <a:srgbClr val="FFC000"/>
              </a:solidFill>
            </a:endParaRPr>
          </a:p>
        </p:txBody>
      </p:sp>
      <p:sp>
        <p:nvSpPr>
          <p:cNvPr id="1048661" name="Freeform: Shape 1048660"/>
          <p:cNvSpPr/>
          <p:nvPr/>
        </p:nvSpPr>
        <p:spPr>
          <a:xfrm>
            <a:off x="6156229" y="-134720"/>
            <a:ext cx="1492385" cy="1263214"/>
          </a:xfrm>
          <a:custGeom>
            <a:avLst/>
            <a:gdLst/>
            <a:ahLst/>
            <a:cxnLst/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62" name="Freeform: Shape 1048661"/>
          <p:cNvSpPr/>
          <p:nvPr/>
        </p:nvSpPr>
        <p:spPr>
          <a:xfrm>
            <a:off x="8313503" y="3773451"/>
            <a:ext cx="326463" cy="1132920"/>
          </a:xfrm>
          <a:custGeom>
            <a:avLst/>
            <a:gdLst/>
            <a:ahLst/>
            <a:cxnLst/>
            <a:rect l="0" t="0" r="r" b="b"/>
            <a:pathLst>
              <a:path w="79" h="261">
                <a:moveTo>
                  <a:pt x="0" y="45"/>
                </a:moveTo>
                <a:cubicBezTo>
                  <a:pt x="1" y="44"/>
                  <a:pt x="3" y="43"/>
                  <a:pt x="5" y="41"/>
                </a:cubicBezTo>
                <a:cubicBezTo>
                  <a:pt x="6" y="34"/>
                  <a:pt x="5" y="27"/>
                  <a:pt x="5" y="18"/>
                </a:cubicBezTo>
                <a:cubicBezTo>
                  <a:pt x="5" y="14"/>
                  <a:pt x="5" y="11"/>
                  <a:pt x="6" y="8"/>
                </a:cubicBezTo>
                <a:cubicBezTo>
                  <a:pt x="6" y="5"/>
                  <a:pt x="5" y="1"/>
                  <a:pt x="7" y="1"/>
                </a:cubicBezTo>
                <a:cubicBezTo>
                  <a:pt x="10" y="0"/>
                  <a:pt x="11" y="2"/>
                  <a:pt x="12" y="4"/>
                </a:cubicBezTo>
                <a:cubicBezTo>
                  <a:pt x="16" y="8"/>
                  <a:pt x="18" y="12"/>
                  <a:pt x="21" y="18"/>
                </a:cubicBezTo>
                <a:cubicBezTo>
                  <a:pt x="23" y="21"/>
                  <a:pt x="26" y="25"/>
                  <a:pt x="27" y="27"/>
                </a:cubicBezTo>
                <a:cubicBezTo>
                  <a:pt x="28" y="29"/>
                  <a:pt x="28" y="30"/>
                  <a:pt x="29" y="31"/>
                </a:cubicBezTo>
                <a:cubicBezTo>
                  <a:pt x="30" y="32"/>
                  <a:pt x="33" y="34"/>
                  <a:pt x="34" y="35"/>
                </a:cubicBezTo>
                <a:cubicBezTo>
                  <a:pt x="35" y="35"/>
                  <a:pt x="35" y="37"/>
                  <a:pt x="36" y="36"/>
                </a:cubicBezTo>
                <a:cubicBezTo>
                  <a:pt x="36" y="40"/>
                  <a:pt x="36" y="44"/>
                  <a:pt x="38" y="46"/>
                </a:cubicBezTo>
                <a:cubicBezTo>
                  <a:pt x="38" y="50"/>
                  <a:pt x="40" y="54"/>
                  <a:pt x="41" y="59"/>
                </a:cubicBezTo>
                <a:cubicBezTo>
                  <a:pt x="42" y="62"/>
                  <a:pt x="42" y="65"/>
                  <a:pt x="43" y="69"/>
                </a:cubicBezTo>
                <a:cubicBezTo>
                  <a:pt x="45" y="75"/>
                  <a:pt x="47" y="81"/>
                  <a:pt x="48" y="88"/>
                </a:cubicBezTo>
                <a:cubicBezTo>
                  <a:pt x="52" y="104"/>
                  <a:pt x="57" y="120"/>
                  <a:pt x="61" y="137"/>
                </a:cubicBezTo>
                <a:cubicBezTo>
                  <a:pt x="63" y="147"/>
                  <a:pt x="65" y="158"/>
                  <a:pt x="67" y="170"/>
                </a:cubicBezTo>
                <a:cubicBezTo>
                  <a:pt x="68" y="176"/>
                  <a:pt x="68" y="182"/>
                  <a:pt x="70" y="187"/>
                </a:cubicBezTo>
                <a:cubicBezTo>
                  <a:pt x="71" y="193"/>
                  <a:pt x="71" y="198"/>
                  <a:pt x="72" y="204"/>
                </a:cubicBezTo>
                <a:cubicBezTo>
                  <a:pt x="74" y="212"/>
                  <a:pt x="76" y="221"/>
                  <a:pt x="77" y="229"/>
                </a:cubicBezTo>
                <a:cubicBezTo>
                  <a:pt x="78" y="234"/>
                  <a:pt x="78" y="240"/>
                  <a:pt x="79" y="245"/>
                </a:cubicBezTo>
                <a:cubicBezTo>
                  <a:pt x="79" y="248"/>
                  <a:pt x="77" y="249"/>
                  <a:pt x="76" y="252"/>
                </a:cubicBezTo>
                <a:cubicBezTo>
                  <a:pt x="72" y="255"/>
                  <a:pt x="65" y="261"/>
                  <a:pt x="56" y="260"/>
                </a:cubicBezTo>
                <a:cubicBezTo>
                  <a:pt x="55" y="260"/>
                  <a:pt x="54" y="259"/>
                  <a:pt x="53" y="259"/>
                </a:cubicBezTo>
                <a:cubicBezTo>
                  <a:pt x="52" y="259"/>
                  <a:pt x="50" y="259"/>
                  <a:pt x="49" y="259"/>
                </a:cubicBezTo>
                <a:cubicBezTo>
                  <a:pt x="49" y="259"/>
                  <a:pt x="47" y="258"/>
                  <a:pt x="46" y="257"/>
                </a:cubicBezTo>
                <a:cubicBezTo>
                  <a:pt x="45" y="256"/>
                  <a:pt x="45" y="251"/>
                  <a:pt x="44" y="248"/>
                </a:cubicBezTo>
                <a:cubicBezTo>
                  <a:pt x="44" y="242"/>
                  <a:pt x="42" y="229"/>
                  <a:pt x="41" y="221"/>
                </a:cubicBezTo>
                <a:cubicBezTo>
                  <a:pt x="41" y="220"/>
                  <a:pt x="41" y="218"/>
                  <a:pt x="40" y="216"/>
                </a:cubicBezTo>
                <a:cubicBezTo>
                  <a:pt x="39" y="207"/>
                  <a:pt x="37" y="199"/>
                  <a:pt x="36" y="190"/>
                </a:cubicBezTo>
                <a:cubicBezTo>
                  <a:pt x="34" y="182"/>
                  <a:pt x="32" y="174"/>
                  <a:pt x="30" y="165"/>
                </a:cubicBezTo>
                <a:cubicBezTo>
                  <a:pt x="29" y="157"/>
                  <a:pt x="27" y="148"/>
                  <a:pt x="24" y="140"/>
                </a:cubicBezTo>
                <a:cubicBezTo>
                  <a:pt x="21" y="132"/>
                  <a:pt x="20" y="122"/>
                  <a:pt x="18" y="114"/>
                </a:cubicBezTo>
                <a:cubicBezTo>
                  <a:pt x="17" y="109"/>
                  <a:pt x="15" y="105"/>
                  <a:pt x="14" y="101"/>
                </a:cubicBezTo>
                <a:cubicBezTo>
                  <a:pt x="13" y="97"/>
                  <a:pt x="13" y="93"/>
                  <a:pt x="12" y="89"/>
                </a:cubicBezTo>
                <a:cubicBezTo>
                  <a:pt x="10" y="82"/>
                  <a:pt x="9" y="75"/>
                  <a:pt x="7" y="69"/>
                </a:cubicBezTo>
                <a:cubicBezTo>
                  <a:pt x="5" y="65"/>
                  <a:pt x="4" y="61"/>
                  <a:pt x="3" y="57"/>
                </a:cubicBezTo>
                <a:cubicBezTo>
                  <a:pt x="2" y="54"/>
                  <a:pt x="2" y="52"/>
                  <a:pt x="2" y="50"/>
                </a:cubicBezTo>
                <a:cubicBezTo>
                  <a:pt x="1" y="48"/>
                  <a:pt x="0" y="47"/>
                  <a:pt x="0" y="45"/>
                </a:cubicBezTo>
                <a:close/>
                <a:moveTo>
                  <a:pt x="13" y="85"/>
                </a:moveTo>
                <a:cubicBezTo>
                  <a:pt x="14" y="87"/>
                  <a:pt x="15" y="89"/>
                  <a:pt x="15" y="91"/>
                </a:cubicBezTo>
                <a:cubicBezTo>
                  <a:pt x="16" y="94"/>
                  <a:pt x="16" y="98"/>
                  <a:pt x="17" y="102"/>
                </a:cubicBezTo>
                <a:cubicBezTo>
                  <a:pt x="20" y="113"/>
                  <a:pt x="23" y="125"/>
                  <a:pt x="26" y="137"/>
                </a:cubicBezTo>
                <a:cubicBezTo>
                  <a:pt x="29" y="149"/>
                  <a:pt x="31" y="160"/>
                  <a:pt x="33" y="172"/>
                </a:cubicBezTo>
                <a:cubicBezTo>
                  <a:pt x="34" y="176"/>
                  <a:pt x="35" y="180"/>
                  <a:pt x="36" y="184"/>
                </a:cubicBezTo>
                <a:cubicBezTo>
                  <a:pt x="38" y="189"/>
                  <a:pt x="38" y="195"/>
                  <a:pt x="40" y="201"/>
                </a:cubicBezTo>
                <a:cubicBezTo>
                  <a:pt x="41" y="210"/>
                  <a:pt x="42" y="218"/>
                  <a:pt x="44" y="228"/>
                </a:cubicBezTo>
                <a:cubicBezTo>
                  <a:pt x="46" y="237"/>
                  <a:pt x="46" y="247"/>
                  <a:pt x="48" y="255"/>
                </a:cubicBezTo>
                <a:cubicBezTo>
                  <a:pt x="49" y="255"/>
                  <a:pt x="50" y="256"/>
                  <a:pt x="51" y="257"/>
                </a:cubicBezTo>
                <a:cubicBezTo>
                  <a:pt x="53" y="256"/>
                  <a:pt x="54" y="258"/>
                  <a:pt x="56" y="258"/>
                </a:cubicBezTo>
                <a:cubicBezTo>
                  <a:pt x="62" y="258"/>
                  <a:pt x="66" y="256"/>
                  <a:pt x="70" y="254"/>
                </a:cubicBezTo>
                <a:cubicBezTo>
                  <a:pt x="72" y="253"/>
                  <a:pt x="74" y="251"/>
                  <a:pt x="75" y="250"/>
                </a:cubicBezTo>
                <a:cubicBezTo>
                  <a:pt x="77" y="247"/>
                  <a:pt x="76" y="243"/>
                  <a:pt x="75" y="240"/>
                </a:cubicBezTo>
                <a:cubicBezTo>
                  <a:pt x="75" y="238"/>
                  <a:pt x="75" y="236"/>
                  <a:pt x="75" y="234"/>
                </a:cubicBezTo>
                <a:cubicBezTo>
                  <a:pt x="74" y="222"/>
                  <a:pt x="70" y="209"/>
                  <a:pt x="69" y="197"/>
                </a:cubicBezTo>
                <a:cubicBezTo>
                  <a:pt x="65" y="198"/>
                  <a:pt x="57" y="202"/>
                  <a:pt x="51" y="201"/>
                </a:cubicBezTo>
                <a:cubicBezTo>
                  <a:pt x="49" y="201"/>
                  <a:pt x="46" y="200"/>
                  <a:pt x="45" y="199"/>
                </a:cubicBezTo>
                <a:cubicBezTo>
                  <a:pt x="45" y="198"/>
                  <a:pt x="45" y="196"/>
                  <a:pt x="45" y="195"/>
                </a:cubicBezTo>
                <a:cubicBezTo>
                  <a:pt x="45" y="190"/>
                  <a:pt x="44" y="185"/>
                  <a:pt x="43" y="180"/>
                </a:cubicBezTo>
                <a:cubicBezTo>
                  <a:pt x="42" y="171"/>
                  <a:pt x="40" y="163"/>
                  <a:pt x="38" y="154"/>
                </a:cubicBezTo>
                <a:cubicBezTo>
                  <a:pt x="34" y="134"/>
                  <a:pt x="30" y="113"/>
                  <a:pt x="23" y="93"/>
                </a:cubicBezTo>
                <a:cubicBezTo>
                  <a:pt x="21" y="88"/>
                  <a:pt x="20" y="83"/>
                  <a:pt x="19" y="78"/>
                </a:cubicBezTo>
                <a:cubicBezTo>
                  <a:pt x="17" y="72"/>
                  <a:pt x="17" y="66"/>
                  <a:pt x="15" y="61"/>
                </a:cubicBezTo>
                <a:cubicBezTo>
                  <a:pt x="14" y="60"/>
                  <a:pt x="12" y="58"/>
                  <a:pt x="13" y="55"/>
                </a:cubicBezTo>
                <a:cubicBezTo>
                  <a:pt x="22" y="57"/>
                  <a:pt x="32" y="52"/>
                  <a:pt x="36" y="46"/>
                </a:cubicBezTo>
                <a:cubicBezTo>
                  <a:pt x="35" y="44"/>
                  <a:pt x="34" y="41"/>
                  <a:pt x="33" y="38"/>
                </a:cubicBezTo>
                <a:cubicBezTo>
                  <a:pt x="25" y="44"/>
                  <a:pt x="15" y="47"/>
                  <a:pt x="3" y="48"/>
                </a:cubicBezTo>
                <a:cubicBezTo>
                  <a:pt x="5" y="60"/>
                  <a:pt x="10" y="72"/>
                  <a:pt x="13" y="85"/>
                </a:cubicBezTo>
                <a:close/>
                <a:moveTo>
                  <a:pt x="28" y="105"/>
                </a:moveTo>
                <a:cubicBezTo>
                  <a:pt x="31" y="112"/>
                  <a:pt x="32" y="120"/>
                  <a:pt x="34" y="128"/>
                </a:cubicBezTo>
                <a:cubicBezTo>
                  <a:pt x="36" y="138"/>
                  <a:pt x="39" y="147"/>
                  <a:pt x="41" y="156"/>
                </a:cubicBezTo>
                <a:cubicBezTo>
                  <a:pt x="43" y="169"/>
                  <a:pt x="45" y="182"/>
                  <a:pt x="48" y="194"/>
                </a:cubicBezTo>
                <a:cubicBezTo>
                  <a:pt x="45" y="199"/>
                  <a:pt x="52" y="199"/>
                  <a:pt x="57" y="199"/>
                </a:cubicBezTo>
                <a:cubicBezTo>
                  <a:pt x="60" y="198"/>
                  <a:pt x="66" y="196"/>
                  <a:pt x="67" y="194"/>
                </a:cubicBezTo>
                <a:cubicBezTo>
                  <a:pt x="68" y="192"/>
                  <a:pt x="67" y="190"/>
                  <a:pt x="67" y="189"/>
                </a:cubicBezTo>
                <a:cubicBezTo>
                  <a:pt x="65" y="178"/>
                  <a:pt x="64" y="166"/>
                  <a:pt x="62" y="156"/>
                </a:cubicBezTo>
                <a:cubicBezTo>
                  <a:pt x="62" y="153"/>
                  <a:pt x="61" y="151"/>
                  <a:pt x="60" y="148"/>
                </a:cubicBezTo>
                <a:cubicBezTo>
                  <a:pt x="59" y="145"/>
                  <a:pt x="59" y="141"/>
                  <a:pt x="59" y="137"/>
                </a:cubicBezTo>
                <a:cubicBezTo>
                  <a:pt x="56" y="126"/>
                  <a:pt x="53" y="117"/>
                  <a:pt x="50" y="106"/>
                </a:cubicBezTo>
                <a:cubicBezTo>
                  <a:pt x="49" y="103"/>
                  <a:pt x="48" y="99"/>
                  <a:pt x="47" y="95"/>
                </a:cubicBezTo>
                <a:cubicBezTo>
                  <a:pt x="44" y="81"/>
                  <a:pt x="41" y="64"/>
                  <a:pt x="36" y="50"/>
                </a:cubicBezTo>
                <a:cubicBezTo>
                  <a:pt x="35" y="50"/>
                  <a:pt x="34" y="51"/>
                  <a:pt x="33" y="52"/>
                </a:cubicBezTo>
                <a:cubicBezTo>
                  <a:pt x="27" y="56"/>
                  <a:pt x="21" y="58"/>
                  <a:pt x="16" y="58"/>
                </a:cubicBezTo>
                <a:cubicBezTo>
                  <a:pt x="19" y="73"/>
                  <a:pt x="23" y="89"/>
                  <a:pt x="28" y="105"/>
                </a:cubicBezTo>
                <a:close/>
                <a:moveTo>
                  <a:pt x="27" y="37"/>
                </a:moveTo>
                <a:cubicBezTo>
                  <a:pt x="21" y="40"/>
                  <a:pt x="10" y="42"/>
                  <a:pt x="6" y="43"/>
                </a:cubicBezTo>
                <a:cubicBezTo>
                  <a:pt x="6" y="44"/>
                  <a:pt x="4" y="44"/>
                  <a:pt x="4" y="46"/>
                </a:cubicBezTo>
                <a:cubicBezTo>
                  <a:pt x="14" y="44"/>
                  <a:pt x="24" y="42"/>
                  <a:pt x="32" y="36"/>
                </a:cubicBezTo>
                <a:cubicBezTo>
                  <a:pt x="30" y="34"/>
                  <a:pt x="29" y="36"/>
                  <a:pt x="27" y="37"/>
                </a:cubicBezTo>
                <a:close/>
                <a:moveTo>
                  <a:pt x="26" y="30"/>
                </a:moveTo>
                <a:cubicBezTo>
                  <a:pt x="23" y="25"/>
                  <a:pt x="19" y="19"/>
                  <a:pt x="17" y="14"/>
                </a:cubicBezTo>
                <a:cubicBezTo>
                  <a:pt x="15" y="11"/>
                  <a:pt x="14" y="7"/>
                  <a:pt x="11" y="5"/>
                </a:cubicBezTo>
                <a:cubicBezTo>
                  <a:pt x="10" y="4"/>
                  <a:pt x="9" y="3"/>
                  <a:pt x="8" y="3"/>
                </a:cubicBezTo>
                <a:cubicBezTo>
                  <a:pt x="5" y="15"/>
                  <a:pt x="8" y="28"/>
                  <a:pt x="7" y="40"/>
                </a:cubicBezTo>
                <a:cubicBezTo>
                  <a:pt x="13" y="39"/>
                  <a:pt x="17" y="37"/>
                  <a:pt x="24" y="36"/>
                </a:cubicBezTo>
                <a:cubicBezTo>
                  <a:pt x="23" y="30"/>
                  <a:pt x="19" y="27"/>
                  <a:pt x="19" y="22"/>
                </a:cubicBezTo>
                <a:cubicBezTo>
                  <a:pt x="22" y="26"/>
                  <a:pt x="24" y="30"/>
                  <a:pt x="25" y="35"/>
                </a:cubicBezTo>
                <a:cubicBezTo>
                  <a:pt x="29" y="34"/>
                  <a:pt x="27" y="32"/>
                  <a:pt x="26" y="3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63" name="Freeform: Shape 1048662"/>
          <p:cNvSpPr/>
          <p:nvPr/>
        </p:nvSpPr>
        <p:spPr>
          <a:xfrm>
            <a:off x="2205021" y="4303121"/>
            <a:ext cx="1111312" cy="603250"/>
          </a:xfrm>
          <a:custGeom>
            <a:avLst/>
            <a:gdLst/>
            <a:ahLst/>
            <a:cxnLst/>
            <a:rect l="0" t="0" r="r" b="b"/>
            <a:pathLst>
              <a:path w="199" h="191">
                <a:moveTo>
                  <a:pt x="46" y="45"/>
                </a:moveTo>
                <a:cubicBezTo>
                  <a:pt x="47" y="41"/>
                  <a:pt x="48" y="37"/>
                  <a:pt x="50" y="33"/>
                </a:cubicBezTo>
                <a:cubicBezTo>
                  <a:pt x="50" y="31"/>
                  <a:pt x="52" y="29"/>
                  <a:pt x="53" y="27"/>
                </a:cubicBezTo>
                <a:cubicBezTo>
                  <a:pt x="54" y="26"/>
                  <a:pt x="54" y="25"/>
                  <a:pt x="54" y="24"/>
                </a:cubicBezTo>
                <a:cubicBezTo>
                  <a:pt x="56" y="20"/>
                  <a:pt x="59" y="16"/>
                  <a:pt x="62" y="13"/>
                </a:cubicBezTo>
                <a:cubicBezTo>
                  <a:pt x="63" y="12"/>
                  <a:pt x="65" y="11"/>
                  <a:pt x="66" y="10"/>
                </a:cubicBezTo>
                <a:cubicBezTo>
                  <a:pt x="69" y="7"/>
                  <a:pt x="73" y="4"/>
                  <a:pt x="77" y="3"/>
                </a:cubicBezTo>
                <a:cubicBezTo>
                  <a:pt x="79" y="1"/>
                  <a:pt x="85" y="1"/>
                  <a:pt x="88" y="0"/>
                </a:cubicBezTo>
                <a:cubicBezTo>
                  <a:pt x="91" y="0"/>
                  <a:pt x="93" y="0"/>
                  <a:pt x="95" y="1"/>
                </a:cubicBezTo>
                <a:cubicBezTo>
                  <a:pt x="97" y="1"/>
                  <a:pt x="99" y="2"/>
                  <a:pt x="101" y="3"/>
                </a:cubicBezTo>
                <a:cubicBezTo>
                  <a:pt x="105" y="3"/>
                  <a:pt x="108" y="4"/>
                  <a:pt x="112" y="5"/>
                </a:cubicBezTo>
                <a:cubicBezTo>
                  <a:pt x="117" y="7"/>
                  <a:pt x="121" y="10"/>
                  <a:pt x="126" y="12"/>
                </a:cubicBezTo>
                <a:cubicBezTo>
                  <a:pt x="128" y="13"/>
                  <a:pt x="130" y="14"/>
                  <a:pt x="133" y="15"/>
                </a:cubicBezTo>
                <a:cubicBezTo>
                  <a:pt x="139" y="19"/>
                  <a:pt x="145" y="23"/>
                  <a:pt x="151" y="27"/>
                </a:cubicBezTo>
                <a:cubicBezTo>
                  <a:pt x="158" y="33"/>
                  <a:pt x="165" y="40"/>
                  <a:pt x="171" y="47"/>
                </a:cubicBezTo>
                <a:cubicBezTo>
                  <a:pt x="173" y="51"/>
                  <a:pt x="176" y="54"/>
                  <a:pt x="178" y="57"/>
                </a:cubicBezTo>
                <a:cubicBezTo>
                  <a:pt x="181" y="61"/>
                  <a:pt x="183" y="65"/>
                  <a:pt x="185" y="68"/>
                </a:cubicBezTo>
                <a:cubicBezTo>
                  <a:pt x="189" y="78"/>
                  <a:pt x="195" y="89"/>
                  <a:pt x="197" y="101"/>
                </a:cubicBezTo>
                <a:cubicBezTo>
                  <a:pt x="198" y="107"/>
                  <a:pt x="199" y="113"/>
                  <a:pt x="199" y="120"/>
                </a:cubicBezTo>
                <a:cubicBezTo>
                  <a:pt x="199" y="126"/>
                  <a:pt x="198" y="131"/>
                  <a:pt x="197" y="137"/>
                </a:cubicBezTo>
                <a:cubicBezTo>
                  <a:pt x="196" y="140"/>
                  <a:pt x="195" y="142"/>
                  <a:pt x="196" y="144"/>
                </a:cubicBezTo>
                <a:cubicBezTo>
                  <a:pt x="193" y="153"/>
                  <a:pt x="187" y="161"/>
                  <a:pt x="179" y="166"/>
                </a:cubicBezTo>
                <a:cubicBezTo>
                  <a:pt x="178" y="167"/>
                  <a:pt x="175" y="168"/>
                  <a:pt x="173" y="169"/>
                </a:cubicBezTo>
                <a:cubicBezTo>
                  <a:pt x="171" y="171"/>
                  <a:pt x="170" y="173"/>
                  <a:pt x="169" y="175"/>
                </a:cubicBezTo>
                <a:cubicBezTo>
                  <a:pt x="156" y="187"/>
                  <a:pt x="134" y="191"/>
                  <a:pt x="114" y="190"/>
                </a:cubicBezTo>
                <a:cubicBezTo>
                  <a:pt x="107" y="190"/>
                  <a:pt x="100" y="188"/>
                  <a:pt x="93" y="187"/>
                </a:cubicBezTo>
                <a:cubicBezTo>
                  <a:pt x="86" y="185"/>
                  <a:pt x="80" y="184"/>
                  <a:pt x="74" y="181"/>
                </a:cubicBezTo>
                <a:cubicBezTo>
                  <a:pt x="73" y="181"/>
                  <a:pt x="73" y="180"/>
                  <a:pt x="72" y="180"/>
                </a:cubicBezTo>
                <a:cubicBezTo>
                  <a:pt x="67" y="178"/>
                  <a:pt x="62" y="176"/>
                  <a:pt x="57" y="173"/>
                </a:cubicBezTo>
                <a:cubicBezTo>
                  <a:pt x="55" y="172"/>
                  <a:pt x="54" y="171"/>
                  <a:pt x="52" y="170"/>
                </a:cubicBezTo>
                <a:cubicBezTo>
                  <a:pt x="51" y="169"/>
                  <a:pt x="49" y="168"/>
                  <a:pt x="47" y="167"/>
                </a:cubicBezTo>
                <a:cubicBezTo>
                  <a:pt x="41" y="163"/>
                  <a:pt x="34" y="157"/>
                  <a:pt x="28" y="152"/>
                </a:cubicBezTo>
                <a:cubicBezTo>
                  <a:pt x="26" y="151"/>
                  <a:pt x="25" y="150"/>
                  <a:pt x="24" y="149"/>
                </a:cubicBezTo>
                <a:cubicBezTo>
                  <a:pt x="22" y="147"/>
                  <a:pt x="21" y="145"/>
                  <a:pt x="19" y="143"/>
                </a:cubicBezTo>
                <a:cubicBezTo>
                  <a:pt x="12" y="134"/>
                  <a:pt x="5" y="122"/>
                  <a:pt x="2" y="109"/>
                </a:cubicBezTo>
                <a:cubicBezTo>
                  <a:pt x="2" y="108"/>
                  <a:pt x="1" y="107"/>
                  <a:pt x="1" y="107"/>
                </a:cubicBezTo>
                <a:cubicBezTo>
                  <a:pt x="0" y="100"/>
                  <a:pt x="0" y="94"/>
                  <a:pt x="1" y="87"/>
                </a:cubicBezTo>
                <a:cubicBezTo>
                  <a:pt x="1" y="81"/>
                  <a:pt x="3" y="76"/>
                  <a:pt x="5" y="71"/>
                </a:cubicBezTo>
                <a:cubicBezTo>
                  <a:pt x="6" y="69"/>
                  <a:pt x="8" y="68"/>
                  <a:pt x="9" y="66"/>
                </a:cubicBezTo>
                <a:cubicBezTo>
                  <a:pt x="14" y="58"/>
                  <a:pt x="22" y="53"/>
                  <a:pt x="30" y="48"/>
                </a:cubicBezTo>
                <a:cubicBezTo>
                  <a:pt x="36" y="47"/>
                  <a:pt x="39" y="45"/>
                  <a:pt x="46" y="45"/>
                </a:cubicBezTo>
                <a:close/>
                <a:moveTo>
                  <a:pt x="177" y="164"/>
                </a:moveTo>
                <a:cubicBezTo>
                  <a:pt x="180" y="163"/>
                  <a:pt x="183" y="161"/>
                  <a:pt x="185" y="159"/>
                </a:cubicBezTo>
                <a:cubicBezTo>
                  <a:pt x="186" y="158"/>
                  <a:pt x="186" y="157"/>
                  <a:pt x="186" y="156"/>
                </a:cubicBezTo>
                <a:cubicBezTo>
                  <a:pt x="187" y="155"/>
                  <a:pt x="188" y="155"/>
                  <a:pt x="189" y="154"/>
                </a:cubicBezTo>
                <a:cubicBezTo>
                  <a:pt x="191" y="151"/>
                  <a:pt x="193" y="147"/>
                  <a:pt x="194" y="143"/>
                </a:cubicBezTo>
                <a:cubicBezTo>
                  <a:pt x="194" y="141"/>
                  <a:pt x="194" y="139"/>
                  <a:pt x="194" y="138"/>
                </a:cubicBezTo>
                <a:cubicBezTo>
                  <a:pt x="195" y="131"/>
                  <a:pt x="197" y="125"/>
                  <a:pt x="197" y="119"/>
                </a:cubicBezTo>
                <a:cubicBezTo>
                  <a:pt x="197" y="112"/>
                  <a:pt x="196" y="106"/>
                  <a:pt x="195" y="99"/>
                </a:cubicBezTo>
                <a:cubicBezTo>
                  <a:pt x="194" y="98"/>
                  <a:pt x="194" y="97"/>
                  <a:pt x="193" y="95"/>
                </a:cubicBezTo>
                <a:cubicBezTo>
                  <a:pt x="193" y="94"/>
                  <a:pt x="192" y="92"/>
                  <a:pt x="192" y="91"/>
                </a:cubicBezTo>
                <a:cubicBezTo>
                  <a:pt x="189" y="83"/>
                  <a:pt x="185" y="73"/>
                  <a:pt x="181" y="66"/>
                </a:cubicBezTo>
                <a:cubicBezTo>
                  <a:pt x="178" y="61"/>
                  <a:pt x="176" y="58"/>
                  <a:pt x="173" y="54"/>
                </a:cubicBezTo>
                <a:cubicBezTo>
                  <a:pt x="169" y="49"/>
                  <a:pt x="166" y="45"/>
                  <a:pt x="162" y="41"/>
                </a:cubicBezTo>
                <a:cubicBezTo>
                  <a:pt x="158" y="37"/>
                  <a:pt x="155" y="33"/>
                  <a:pt x="150" y="29"/>
                </a:cubicBezTo>
                <a:cubicBezTo>
                  <a:pt x="147" y="27"/>
                  <a:pt x="143" y="24"/>
                  <a:pt x="140" y="22"/>
                </a:cubicBezTo>
                <a:cubicBezTo>
                  <a:pt x="139" y="21"/>
                  <a:pt x="138" y="20"/>
                  <a:pt x="137" y="20"/>
                </a:cubicBezTo>
                <a:cubicBezTo>
                  <a:pt x="132" y="17"/>
                  <a:pt x="126" y="14"/>
                  <a:pt x="121" y="12"/>
                </a:cubicBezTo>
                <a:cubicBezTo>
                  <a:pt x="119" y="11"/>
                  <a:pt x="117" y="10"/>
                  <a:pt x="115" y="10"/>
                </a:cubicBezTo>
                <a:cubicBezTo>
                  <a:pt x="114" y="9"/>
                  <a:pt x="113" y="8"/>
                  <a:pt x="112" y="8"/>
                </a:cubicBezTo>
                <a:cubicBezTo>
                  <a:pt x="108" y="6"/>
                  <a:pt x="103" y="5"/>
                  <a:pt x="98" y="4"/>
                </a:cubicBezTo>
                <a:cubicBezTo>
                  <a:pt x="97" y="4"/>
                  <a:pt x="97" y="3"/>
                  <a:pt x="96" y="3"/>
                </a:cubicBezTo>
                <a:cubicBezTo>
                  <a:pt x="93" y="3"/>
                  <a:pt x="90" y="3"/>
                  <a:pt x="87" y="3"/>
                </a:cubicBezTo>
                <a:cubicBezTo>
                  <a:pt x="81" y="3"/>
                  <a:pt x="77" y="5"/>
                  <a:pt x="73" y="8"/>
                </a:cubicBezTo>
                <a:cubicBezTo>
                  <a:pt x="63" y="14"/>
                  <a:pt x="56" y="23"/>
                  <a:pt x="52" y="34"/>
                </a:cubicBezTo>
                <a:cubicBezTo>
                  <a:pt x="51" y="38"/>
                  <a:pt x="51" y="42"/>
                  <a:pt x="51" y="46"/>
                </a:cubicBezTo>
                <a:cubicBezTo>
                  <a:pt x="50" y="57"/>
                  <a:pt x="51" y="67"/>
                  <a:pt x="53" y="78"/>
                </a:cubicBezTo>
                <a:cubicBezTo>
                  <a:pt x="56" y="91"/>
                  <a:pt x="62" y="103"/>
                  <a:pt x="68" y="112"/>
                </a:cubicBezTo>
                <a:cubicBezTo>
                  <a:pt x="71" y="117"/>
                  <a:pt x="74" y="123"/>
                  <a:pt x="77" y="127"/>
                </a:cubicBezTo>
                <a:cubicBezTo>
                  <a:pt x="78" y="128"/>
                  <a:pt x="80" y="129"/>
                  <a:pt x="81" y="130"/>
                </a:cubicBezTo>
                <a:cubicBezTo>
                  <a:pt x="83" y="134"/>
                  <a:pt x="85" y="135"/>
                  <a:pt x="87" y="137"/>
                </a:cubicBezTo>
                <a:cubicBezTo>
                  <a:pt x="89" y="139"/>
                  <a:pt x="91" y="142"/>
                  <a:pt x="93" y="144"/>
                </a:cubicBezTo>
                <a:cubicBezTo>
                  <a:pt x="96" y="145"/>
                  <a:pt x="98" y="147"/>
                  <a:pt x="100" y="150"/>
                </a:cubicBezTo>
                <a:cubicBezTo>
                  <a:pt x="117" y="162"/>
                  <a:pt x="152" y="177"/>
                  <a:pt x="177" y="164"/>
                </a:cubicBezTo>
                <a:close/>
                <a:moveTo>
                  <a:pt x="47" y="48"/>
                </a:moveTo>
                <a:cubicBezTo>
                  <a:pt x="47" y="54"/>
                  <a:pt x="47" y="60"/>
                  <a:pt x="48" y="65"/>
                </a:cubicBezTo>
                <a:cubicBezTo>
                  <a:pt x="48" y="59"/>
                  <a:pt x="48" y="52"/>
                  <a:pt x="49" y="45"/>
                </a:cubicBezTo>
                <a:cubicBezTo>
                  <a:pt x="47" y="46"/>
                  <a:pt x="48" y="47"/>
                  <a:pt x="47" y="48"/>
                </a:cubicBezTo>
                <a:close/>
                <a:moveTo>
                  <a:pt x="152" y="174"/>
                </a:moveTo>
                <a:cubicBezTo>
                  <a:pt x="139" y="176"/>
                  <a:pt x="127" y="172"/>
                  <a:pt x="117" y="168"/>
                </a:cubicBezTo>
                <a:cubicBezTo>
                  <a:pt x="114" y="167"/>
                  <a:pt x="111" y="165"/>
                  <a:pt x="109" y="164"/>
                </a:cubicBezTo>
                <a:cubicBezTo>
                  <a:pt x="106" y="162"/>
                  <a:pt x="103" y="161"/>
                  <a:pt x="100" y="159"/>
                </a:cubicBezTo>
                <a:cubicBezTo>
                  <a:pt x="96" y="157"/>
                  <a:pt x="93" y="153"/>
                  <a:pt x="89" y="150"/>
                </a:cubicBezTo>
                <a:cubicBezTo>
                  <a:pt x="86" y="147"/>
                  <a:pt x="82" y="143"/>
                  <a:pt x="79" y="140"/>
                </a:cubicBezTo>
                <a:cubicBezTo>
                  <a:pt x="72" y="132"/>
                  <a:pt x="67" y="124"/>
                  <a:pt x="62" y="116"/>
                </a:cubicBezTo>
                <a:cubicBezTo>
                  <a:pt x="61" y="115"/>
                  <a:pt x="59" y="114"/>
                  <a:pt x="59" y="113"/>
                </a:cubicBezTo>
                <a:cubicBezTo>
                  <a:pt x="59" y="112"/>
                  <a:pt x="59" y="111"/>
                  <a:pt x="59" y="110"/>
                </a:cubicBezTo>
                <a:cubicBezTo>
                  <a:pt x="58" y="110"/>
                  <a:pt x="58" y="109"/>
                  <a:pt x="57" y="108"/>
                </a:cubicBezTo>
                <a:cubicBezTo>
                  <a:pt x="55" y="104"/>
                  <a:pt x="54" y="99"/>
                  <a:pt x="52" y="94"/>
                </a:cubicBezTo>
                <a:cubicBezTo>
                  <a:pt x="52" y="93"/>
                  <a:pt x="51" y="91"/>
                  <a:pt x="51" y="90"/>
                </a:cubicBezTo>
                <a:cubicBezTo>
                  <a:pt x="50" y="89"/>
                  <a:pt x="51" y="88"/>
                  <a:pt x="51" y="87"/>
                </a:cubicBezTo>
                <a:cubicBezTo>
                  <a:pt x="50" y="86"/>
                  <a:pt x="49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6" y="71"/>
                  <a:pt x="44" y="59"/>
                  <a:pt x="45" y="48"/>
                </a:cubicBezTo>
                <a:cubicBezTo>
                  <a:pt x="29" y="48"/>
                  <a:pt x="16" y="58"/>
                  <a:pt x="9" y="70"/>
                </a:cubicBezTo>
                <a:cubicBezTo>
                  <a:pt x="8" y="76"/>
                  <a:pt x="5" y="84"/>
                  <a:pt x="5" y="90"/>
                </a:cubicBezTo>
                <a:cubicBezTo>
                  <a:pt x="6" y="95"/>
                  <a:pt x="6" y="101"/>
                  <a:pt x="7" y="103"/>
                </a:cubicBezTo>
                <a:cubicBezTo>
                  <a:pt x="8" y="112"/>
                  <a:pt x="12" y="120"/>
                  <a:pt x="15" y="127"/>
                </a:cubicBezTo>
                <a:cubicBezTo>
                  <a:pt x="19" y="134"/>
                  <a:pt x="26" y="139"/>
                  <a:pt x="31" y="145"/>
                </a:cubicBezTo>
                <a:cubicBezTo>
                  <a:pt x="32" y="145"/>
                  <a:pt x="33" y="147"/>
                  <a:pt x="34" y="148"/>
                </a:cubicBezTo>
                <a:cubicBezTo>
                  <a:pt x="35" y="149"/>
                  <a:pt x="36" y="149"/>
                  <a:pt x="37" y="150"/>
                </a:cubicBezTo>
                <a:cubicBezTo>
                  <a:pt x="38" y="151"/>
                  <a:pt x="38" y="153"/>
                  <a:pt x="40" y="153"/>
                </a:cubicBezTo>
                <a:cubicBezTo>
                  <a:pt x="40" y="154"/>
                  <a:pt x="41" y="154"/>
                  <a:pt x="41" y="155"/>
                </a:cubicBezTo>
                <a:cubicBezTo>
                  <a:pt x="44" y="157"/>
                  <a:pt x="46" y="158"/>
                  <a:pt x="49" y="160"/>
                </a:cubicBezTo>
                <a:cubicBezTo>
                  <a:pt x="51" y="161"/>
                  <a:pt x="52" y="162"/>
                  <a:pt x="54" y="163"/>
                </a:cubicBezTo>
                <a:cubicBezTo>
                  <a:pt x="55" y="164"/>
                  <a:pt x="57" y="165"/>
                  <a:pt x="59" y="166"/>
                </a:cubicBezTo>
                <a:cubicBezTo>
                  <a:pt x="62" y="167"/>
                  <a:pt x="65" y="170"/>
                  <a:pt x="68" y="171"/>
                </a:cubicBezTo>
                <a:cubicBezTo>
                  <a:pt x="72" y="174"/>
                  <a:pt x="75" y="174"/>
                  <a:pt x="79" y="176"/>
                </a:cubicBezTo>
                <a:cubicBezTo>
                  <a:pt x="81" y="176"/>
                  <a:pt x="83" y="178"/>
                  <a:pt x="85" y="179"/>
                </a:cubicBezTo>
                <a:cubicBezTo>
                  <a:pt x="86" y="179"/>
                  <a:pt x="87" y="179"/>
                  <a:pt x="88" y="179"/>
                </a:cubicBezTo>
                <a:cubicBezTo>
                  <a:pt x="91" y="179"/>
                  <a:pt x="93" y="181"/>
                  <a:pt x="95" y="181"/>
                </a:cubicBezTo>
                <a:cubicBezTo>
                  <a:pt x="97" y="182"/>
                  <a:pt x="101" y="183"/>
                  <a:pt x="104" y="183"/>
                </a:cubicBezTo>
                <a:cubicBezTo>
                  <a:pt x="105" y="183"/>
                  <a:pt x="105" y="182"/>
                  <a:pt x="106" y="182"/>
                </a:cubicBezTo>
                <a:cubicBezTo>
                  <a:pt x="110" y="182"/>
                  <a:pt x="113" y="184"/>
                  <a:pt x="117" y="184"/>
                </a:cubicBezTo>
                <a:cubicBezTo>
                  <a:pt x="121" y="184"/>
                  <a:pt x="126" y="184"/>
                  <a:pt x="131" y="183"/>
                </a:cubicBezTo>
                <a:cubicBezTo>
                  <a:pt x="133" y="183"/>
                  <a:pt x="137" y="182"/>
                  <a:pt x="138" y="182"/>
                </a:cubicBezTo>
                <a:cubicBezTo>
                  <a:pt x="143" y="181"/>
                  <a:pt x="146" y="180"/>
                  <a:pt x="150" y="179"/>
                </a:cubicBezTo>
                <a:cubicBezTo>
                  <a:pt x="156" y="177"/>
                  <a:pt x="160" y="175"/>
                  <a:pt x="164" y="172"/>
                </a:cubicBezTo>
                <a:cubicBezTo>
                  <a:pt x="161" y="174"/>
                  <a:pt x="157" y="174"/>
                  <a:pt x="152" y="174"/>
                </a:cubicBezTo>
                <a:close/>
                <a:moveTo>
                  <a:pt x="48" y="67"/>
                </a:moveTo>
                <a:cubicBezTo>
                  <a:pt x="49" y="67"/>
                  <a:pt x="49" y="65"/>
                  <a:pt x="48" y="65"/>
                </a:cubicBezTo>
                <a:cubicBezTo>
                  <a:pt x="48" y="66"/>
                  <a:pt x="48" y="66"/>
                  <a:pt x="48" y="67"/>
                </a:cubicBezTo>
                <a:close/>
                <a:moveTo>
                  <a:pt x="49" y="72"/>
                </a:moveTo>
                <a:cubicBezTo>
                  <a:pt x="50" y="77"/>
                  <a:pt x="51" y="82"/>
                  <a:pt x="52" y="86"/>
                </a:cubicBezTo>
                <a:cubicBezTo>
                  <a:pt x="53" y="90"/>
                  <a:pt x="54" y="93"/>
                  <a:pt x="56" y="97"/>
                </a:cubicBezTo>
                <a:cubicBezTo>
                  <a:pt x="57" y="101"/>
                  <a:pt x="58" y="104"/>
                  <a:pt x="59" y="107"/>
                </a:cubicBezTo>
                <a:cubicBezTo>
                  <a:pt x="61" y="112"/>
                  <a:pt x="63" y="116"/>
                  <a:pt x="66" y="119"/>
                </a:cubicBezTo>
                <a:cubicBezTo>
                  <a:pt x="73" y="130"/>
                  <a:pt x="80" y="139"/>
                  <a:pt x="89" y="147"/>
                </a:cubicBezTo>
                <a:cubicBezTo>
                  <a:pt x="96" y="154"/>
                  <a:pt x="103" y="159"/>
                  <a:pt x="112" y="164"/>
                </a:cubicBezTo>
                <a:cubicBezTo>
                  <a:pt x="117" y="166"/>
                  <a:pt x="122" y="168"/>
                  <a:pt x="128" y="170"/>
                </a:cubicBezTo>
                <a:cubicBezTo>
                  <a:pt x="137" y="172"/>
                  <a:pt x="146" y="174"/>
                  <a:pt x="155" y="172"/>
                </a:cubicBezTo>
                <a:cubicBezTo>
                  <a:pt x="152" y="172"/>
                  <a:pt x="149" y="171"/>
                  <a:pt x="145" y="171"/>
                </a:cubicBezTo>
                <a:cubicBezTo>
                  <a:pt x="139" y="170"/>
                  <a:pt x="133" y="169"/>
                  <a:pt x="126" y="166"/>
                </a:cubicBezTo>
                <a:cubicBezTo>
                  <a:pt x="122" y="165"/>
                  <a:pt x="117" y="163"/>
                  <a:pt x="113" y="160"/>
                </a:cubicBezTo>
                <a:cubicBezTo>
                  <a:pt x="102" y="154"/>
                  <a:pt x="91" y="145"/>
                  <a:pt x="82" y="135"/>
                </a:cubicBezTo>
                <a:cubicBezTo>
                  <a:pt x="80" y="132"/>
                  <a:pt x="77" y="129"/>
                  <a:pt x="74" y="126"/>
                </a:cubicBezTo>
                <a:cubicBezTo>
                  <a:pt x="66" y="115"/>
                  <a:pt x="60" y="102"/>
                  <a:pt x="54" y="89"/>
                </a:cubicBezTo>
                <a:cubicBezTo>
                  <a:pt x="52" y="82"/>
                  <a:pt x="51" y="75"/>
                  <a:pt x="49" y="69"/>
                </a:cubicBezTo>
                <a:cubicBezTo>
                  <a:pt x="49" y="70"/>
                  <a:pt x="49" y="71"/>
                  <a:pt x="49" y="72"/>
                </a:cubicBezTo>
                <a:close/>
                <a:moveTo>
                  <a:pt x="5" y="79"/>
                </a:moveTo>
                <a:cubicBezTo>
                  <a:pt x="5" y="80"/>
                  <a:pt x="5" y="78"/>
                  <a:pt x="5" y="78"/>
                </a:cubicBezTo>
                <a:cubicBezTo>
                  <a:pt x="5" y="78"/>
                  <a:pt x="5" y="79"/>
                  <a:pt x="5" y="79"/>
                </a:cubicBezTo>
                <a:close/>
                <a:moveTo>
                  <a:pt x="3" y="96"/>
                </a:moveTo>
                <a:cubicBezTo>
                  <a:pt x="3" y="97"/>
                  <a:pt x="2" y="97"/>
                  <a:pt x="2" y="98"/>
                </a:cubicBezTo>
                <a:cubicBezTo>
                  <a:pt x="2" y="101"/>
                  <a:pt x="3" y="103"/>
                  <a:pt x="4" y="106"/>
                </a:cubicBezTo>
                <a:cubicBezTo>
                  <a:pt x="4" y="107"/>
                  <a:pt x="3" y="106"/>
                  <a:pt x="3" y="107"/>
                </a:cubicBezTo>
                <a:cubicBezTo>
                  <a:pt x="6" y="117"/>
                  <a:pt x="9" y="124"/>
                  <a:pt x="14" y="132"/>
                </a:cubicBezTo>
                <a:cubicBezTo>
                  <a:pt x="14" y="133"/>
                  <a:pt x="15" y="133"/>
                  <a:pt x="15" y="133"/>
                </a:cubicBezTo>
                <a:cubicBezTo>
                  <a:pt x="16" y="135"/>
                  <a:pt x="17" y="136"/>
                  <a:pt x="18" y="137"/>
                </a:cubicBezTo>
                <a:cubicBezTo>
                  <a:pt x="19" y="138"/>
                  <a:pt x="18" y="138"/>
                  <a:pt x="18" y="139"/>
                </a:cubicBezTo>
                <a:cubicBezTo>
                  <a:pt x="21" y="142"/>
                  <a:pt x="25" y="146"/>
                  <a:pt x="28" y="149"/>
                </a:cubicBezTo>
                <a:cubicBezTo>
                  <a:pt x="31" y="153"/>
                  <a:pt x="35" y="156"/>
                  <a:pt x="40" y="159"/>
                </a:cubicBezTo>
                <a:cubicBezTo>
                  <a:pt x="41" y="162"/>
                  <a:pt x="46" y="162"/>
                  <a:pt x="48" y="165"/>
                </a:cubicBezTo>
                <a:cubicBezTo>
                  <a:pt x="52" y="167"/>
                  <a:pt x="56" y="170"/>
                  <a:pt x="60" y="172"/>
                </a:cubicBezTo>
                <a:cubicBezTo>
                  <a:pt x="65" y="174"/>
                  <a:pt x="69" y="176"/>
                  <a:pt x="74" y="179"/>
                </a:cubicBezTo>
                <a:cubicBezTo>
                  <a:pt x="77" y="180"/>
                  <a:pt x="81" y="182"/>
                  <a:pt x="84" y="183"/>
                </a:cubicBezTo>
                <a:cubicBezTo>
                  <a:pt x="100" y="188"/>
                  <a:pt x="118" y="189"/>
                  <a:pt x="134" y="186"/>
                </a:cubicBezTo>
                <a:cubicBezTo>
                  <a:pt x="144" y="185"/>
                  <a:pt x="154" y="182"/>
                  <a:pt x="162" y="178"/>
                </a:cubicBezTo>
                <a:cubicBezTo>
                  <a:pt x="162" y="178"/>
                  <a:pt x="162" y="177"/>
                  <a:pt x="163" y="177"/>
                </a:cubicBezTo>
                <a:cubicBezTo>
                  <a:pt x="163" y="176"/>
                  <a:pt x="165" y="176"/>
                  <a:pt x="165" y="176"/>
                </a:cubicBezTo>
                <a:cubicBezTo>
                  <a:pt x="167" y="175"/>
                  <a:pt x="169" y="172"/>
                  <a:pt x="169" y="171"/>
                </a:cubicBezTo>
                <a:cubicBezTo>
                  <a:pt x="167" y="174"/>
                  <a:pt x="164" y="175"/>
                  <a:pt x="161" y="177"/>
                </a:cubicBezTo>
                <a:cubicBezTo>
                  <a:pt x="159" y="177"/>
                  <a:pt x="158" y="179"/>
                  <a:pt x="156" y="179"/>
                </a:cubicBezTo>
                <a:cubicBezTo>
                  <a:pt x="153" y="180"/>
                  <a:pt x="151" y="181"/>
                  <a:pt x="150" y="181"/>
                </a:cubicBezTo>
                <a:cubicBezTo>
                  <a:pt x="143" y="184"/>
                  <a:pt x="136" y="184"/>
                  <a:pt x="129" y="186"/>
                </a:cubicBezTo>
                <a:cubicBezTo>
                  <a:pt x="127" y="185"/>
                  <a:pt x="124" y="185"/>
                  <a:pt x="122" y="186"/>
                </a:cubicBezTo>
                <a:cubicBezTo>
                  <a:pt x="112" y="186"/>
                  <a:pt x="102" y="185"/>
                  <a:pt x="92" y="182"/>
                </a:cubicBezTo>
                <a:cubicBezTo>
                  <a:pt x="88" y="181"/>
                  <a:pt x="82" y="180"/>
                  <a:pt x="76" y="177"/>
                </a:cubicBezTo>
                <a:cubicBezTo>
                  <a:pt x="76" y="177"/>
                  <a:pt x="76" y="177"/>
                  <a:pt x="75" y="177"/>
                </a:cubicBezTo>
                <a:cubicBezTo>
                  <a:pt x="69" y="174"/>
                  <a:pt x="64" y="170"/>
                  <a:pt x="58" y="168"/>
                </a:cubicBezTo>
                <a:cubicBezTo>
                  <a:pt x="41" y="160"/>
                  <a:pt x="30" y="147"/>
                  <a:pt x="18" y="135"/>
                </a:cubicBezTo>
                <a:cubicBezTo>
                  <a:pt x="15" y="131"/>
                  <a:pt x="12" y="126"/>
                  <a:pt x="10" y="122"/>
                </a:cubicBezTo>
                <a:cubicBezTo>
                  <a:pt x="9" y="120"/>
                  <a:pt x="9" y="118"/>
                  <a:pt x="8" y="117"/>
                </a:cubicBezTo>
                <a:cubicBezTo>
                  <a:pt x="8" y="117"/>
                  <a:pt x="8" y="117"/>
                  <a:pt x="8" y="116"/>
                </a:cubicBezTo>
                <a:cubicBezTo>
                  <a:pt x="3" y="106"/>
                  <a:pt x="3" y="96"/>
                  <a:pt x="4" y="84"/>
                </a:cubicBezTo>
                <a:cubicBezTo>
                  <a:pt x="2" y="88"/>
                  <a:pt x="4" y="92"/>
                  <a:pt x="3" y="9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2" y="117614"/>
            <a:ext cx="3824266" cy="49082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49"/>
            <a:ext cx="9144000" cy="50265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048663"/>
          <p:cNvSpPr>
            <a:spLocks noGrp="1"/>
          </p:cNvSpPr>
          <p:nvPr>
            <p:ph type="title"/>
          </p:nvPr>
        </p:nvSpPr>
        <p:spPr>
          <a:xfrm>
            <a:off x="628649" y="196754"/>
            <a:ext cx="7886700" cy="993775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SOCIALIST FEMINISM</a:t>
            </a:r>
            <a:endParaRPr lang="en-GB"/>
          </a:p>
        </p:txBody>
      </p:sp>
      <p:sp>
        <p:nvSpPr>
          <p:cNvPr id="1048665" name="Content Placeholder 1048664"/>
          <p:cNvSpPr>
            <a:spLocks noGrp="1"/>
          </p:cNvSpPr>
          <p:nvPr>
            <p:ph idx="1"/>
          </p:nvPr>
        </p:nvSpPr>
        <p:spPr>
          <a:xfrm>
            <a:off x="365992" y="1190529"/>
            <a:ext cx="8399041" cy="3677693"/>
          </a:xfrm>
        </p:spPr>
        <p:txBody>
          <a:bodyPr/>
          <a:lstStyle/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It is also called as 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Marxist feminism. </a:t>
            </a:r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Socialist feminism focuses on economics (capitalism) I.e. 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differences in wages on the basis of gender </a:t>
            </a:r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&amp; politics.</a:t>
            </a:r>
            <a:endParaRPr lang="en-GB" u="sng">
              <a:solidFill>
                <a:srgbClr val="FFC000"/>
              </a:solidFill>
            </a:endParaRPr>
          </a:p>
          <a:p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Radical feminism is the 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most extreme</a:t>
            </a:r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 form, but it is sligjhtly 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less extreme</a:t>
            </a:r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, but still calls for major social change.</a:t>
            </a:r>
            <a:endParaRPr lang="en-GB" u="sng">
              <a:solidFill>
                <a:srgbClr val="FFC000"/>
              </a:solidFill>
            </a:endParaRPr>
          </a:p>
          <a:p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It argues that it is necessary to have a more socialist society, in particular socialized means of child care.</a:t>
            </a:r>
            <a:endParaRPr lang="en-GB" u="sng">
              <a:solidFill>
                <a:srgbClr val="FFC000"/>
              </a:solidFill>
            </a:endParaRPr>
          </a:p>
          <a:p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It pursues collective personal liberation.</a:t>
            </a:r>
            <a:endParaRPr lang="en-GB" u="sng">
              <a:solidFill>
                <a:srgbClr val="FFC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472037" y="105781"/>
            <a:ext cx="1083165" cy="1084748"/>
            <a:chOff x="4713288" y="508000"/>
            <a:chExt cx="568325" cy="711200"/>
          </a:xfrm>
        </p:grpSpPr>
        <p:sp>
          <p:nvSpPr>
            <p:cNvPr id="1048666" name="Freeform: Shape 1048665"/>
            <p:cNvSpPr/>
            <p:nvPr/>
          </p:nvSpPr>
          <p:spPr>
            <a:xfrm>
              <a:off x="5051425" y="919163"/>
              <a:ext cx="195263" cy="115887"/>
            </a:xfrm>
            <a:custGeom>
              <a:avLst/>
              <a:gdLst/>
              <a:ahLst/>
              <a:cxnLst/>
              <a:rect l="0" t="0" r="r" b="b"/>
              <a:pathLst>
                <a:path w="62" h="37">
                  <a:moveTo>
                    <a:pt x="50" y="31"/>
                  </a:moveTo>
                  <a:cubicBezTo>
                    <a:pt x="48" y="30"/>
                    <a:pt x="45" y="30"/>
                    <a:pt x="42" y="30"/>
                  </a:cubicBezTo>
                  <a:cubicBezTo>
                    <a:pt x="39" y="29"/>
                    <a:pt x="37" y="30"/>
                    <a:pt x="34" y="30"/>
                  </a:cubicBezTo>
                  <a:cubicBezTo>
                    <a:pt x="32" y="30"/>
                    <a:pt x="29" y="30"/>
                    <a:pt x="26" y="31"/>
                  </a:cubicBezTo>
                  <a:cubicBezTo>
                    <a:pt x="21" y="32"/>
                    <a:pt x="18" y="33"/>
                    <a:pt x="13" y="35"/>
                  </a:cubicBezTo>
                  <a:cubicBezTo>
                    <a:pt x="10" y="36"/>
                    <a:pt x="7" y="37"/>
                    <a:pt x="5" y="34"/>
                  </a:cubicBezTo>
                  <a:cubicBezTo>
                    <a:pt x="4" y="32"/>
                    <a:pt x="5" y="30"/>
                    <a:pt x="5" y="28"/>
                  </a:cubicBezTo>
                  <a:cubicBezTo>
                    <a:pt x="4" y="26"/>
                    <a:pt x="1" y="24"/>
                    <a:pt x="0" y="22"/>
                  </a:cubicBezTo>
                  <a:cubicBezTo>
                    <a:pt x="0" y="18"/>
                    <a:pt x="2" y="16"/>
                    <a:pt x="4" y="14"/>
                  </a:cubicBezTo>
                  <a:cubicBezTo>
                    <a:pt x="9" y="8"/>
                    <a:pt x="18" y="3"/>
                    <a:pt x="26" y="0"/>
                  </a:cubicBezTo>
                  <a:cubicBezTo>
                    <a:pt x="30" y="0"/>
                    <a:pt x="35" y="0"/>
                    <a:pt x="38" y="0"/>
                  </a:cubicBezTo>
                  <a:cubicBezTo>
                    <a:pt x="43" y="1"/>
                    <a:pt x="48" y="1"/>
                    <a:pt x="52" y="3"/>
                  </a:cubicBezTo>
                  <a:cubicBezTo>
                    <a:pt x="56" y="5"/>
                    <a:pt x="59" y="8"/>
                    <a:pt x="62" y="10"/>
                  </a:cubicBezTo>
                  <a:cubicBezTo>
                    <a:pt x="62" y="12"/>
                    <a:pt x="62" y="15"/>
                    <a:pt x="61" y="16"/>
                  </a:cubicBezTo>
                  <a:cubicBezTo>
                    <a:pt x="60" y="18"/>
                    <a:pt x="58" y="19"/>
                    <a:pt x="58" y="21"/>
                  </a:cubicBezTo>
                  <a:cubicBezTo>
                    <a:pt x="57" y="23"/>
                    <a:pt x="58" y="26"/>
                    <a:pt x="57" y="27"/>
                  </a:cubicBezTo>
                  <a:cubicBezTo>
                    <a:pt x="56" y="30"/>
                    <a:pt x="52" y="31"/>
                    <a:pt x="50" y="31"/>
                  </a:cubicBezTo>
                  <a:close/>
                  <a:moveTo>
                    <a:pt x="15" y="32"/>
                  </a:moveTo>
                  <a:cubicBezTo>
                    <a:pt x="20" y="30"/>
                    <a:pt x="26" y="29"/>
                    <a:pt x="30" y="28"/>
                  </a:cubicBezTo>
                  <a:cubicBezTo>
                    <a:pt x="32" y="28"/>
                    <a:pt x="33" y="29"/>
                    <a:pt x="35" y="29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40" y="28"/>
                    <a:pt x="43" y="28"/>
                    <a:pt x="46" y="28"/>
                  </a:cubicBezTo>
                  <a:cubicBezTo>
                    <a:pt x="49" y="29"/>
                    <a:pt x="53" y="31"/>
                    <a:pt x="55" y="28"/>
                  </a:cubicBezTo>
                  <a:cubicBezTo>
                    <a:pt x="56" y="26"/>
                    <a:pt x="55" y="24"/>
                    <a:pt x="56" y="22"/>
                  </a:cubicBezTo>
                  <a:cubicBezTo>
                    <a:pt x="56" y="19"/>
                    <a:pt x="60" y="17"/>
                    <a:pt x="60" y="14"/>
                  </a:cubicBezTo>
                  <a:cubicBezTo>
                    <a:pt x="60" y="13"/>
                    <a:pt x="60" y="12"/>
                    <a:pt x="59" y="10"/>
                  </a:cubicBezTo>
                  <a:cubicBezTo>
                    <a:pt x="56" y="8"/>
                    <a:pt x="52" y="5"/>
                    <a:pt x="48" y="3"/>
                  </a:cubicBezTo>
                  <a:cubicBezTo>
                    <a:pt x="46" y="3"/>
                    <a:pt x="44" y="3"/>
                    <a:pt x="42" y="3"/>
                  </a:cubicBezTo>
                  <a:cubicBezTo>
                    <a:pt x="40" y="2"/>
                    <a:pt x="37" y="2"/>
                    <a:pt x="35" y="1"/>
                  </a:cubicBezTo>
                  <a:cubicBezTo>
                    <a:pt x="26" y="1"/>
                    <a:pt x="17" y="5"/>
                    <a:pt x="11" y="9"/>
                  </a:cubicBezTo>
                  <a:cubicBezTo>
                    <a:pt x="9" y="11"/>
                    <a:pt x="6" y="13"/>
                    <a:pt x="5" y="15"/>
                  </a:cubicBezTo>
                  <a:cubicBezTo>
                    <a:pt x="4" y="16"/>
                    <a:pt x="2" y="20"/>
                    <a:pt x="2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6" y="30"/>
                    <a:pt x="6" y="32"/>
                    <a:pt x="7" y="34"/>
                  </a:cubicBezTo>
                  <a:cubicBezTo>
                    <a:pt x="10" y="35"/>
                    <a:pt x="13" y="33"/>
                    <a:pt x="15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67" name="Freeform: Shape 1048666"/>
            <p:cNvSpPr/>
            <p:nvPr/>
          </p:nvSpPr>
          <p:spPr>
            <a:xfrm>
              <a:off x="5064125" y="933450"/>
              <a:ext cx="166688" cy="85725"/>
            </a:xfrm>
            <a:custGeom>
              <a:avLst/>
              <a:gdLst/>
              <a:ahLst/>
              <a:cxnLst/>
              <a:rect l="0" t="0" r="r" b="b"/>
              <a:pathLst>
                <a:path w="53" h="27">
                  <a:moveTo>
                    <a:pt x="49" y="20"/>
                  </a:moveTo>
                  <a:cubicBezTo>
                    <a:pt x="47" y="21"/>
                    <a:pt x="45" y="21"/>
                    <a:pt x="43" y="21"/>
                  </a:cubicBezTo>
                  <a:cubicBezTo>
                    <a:pt x="35" y="20"/>
                    <a:pt x="27" y="19"/>
                    <a:pt x="19" y="21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2" y="23"/>
                    <a:pt x="11" y="24"/>
                    <a:pt x="9" y="24"/>
                  </a:cubicBezTo>
                  <a:cubicBezTo>
                    <a:pt x="10" y="26"/>
                    <a:pt x="6" y="27"/>
                    <a:pt x="5" y="24"/>
                  </a:cubicBezTo>
                  <a:cubicBezTo>
                    <a:pt x="4" y="23"/>
                    <a:pt x="5" y="20"/>
                    <a:pt x="4" y="18"/>
                  </a:cubicBezTo>
                  <a:cubicBezTo>
                    <a:pt x="3" y="18"/>
                    <a:pt x="2" y="17"/>
                    <a:pt x="1" y="17"/>
                  </a:cubicBezTo>
                  <a:cubicBezTo>
                    <a:pt x="0" y="15"/>
                    <a:pt x="3" y="12"/>
                    <a:pt x="3" y="11"/>
                  </a:cubicBezTo>
                  <a:cubicBezTo>
                    <a:pt x="12" y="2"/>
                    <a:pt x="31" y="0"/>
                    <a:pt x="45" y="4"/>
                  </a:cubicBezTo>
                  <a:cubicBezTo>
                    <a:pt x="49" y="5"/>
                    <a:pt x="52" y="5"/>
                    <a:pt x="53" y="9"/>
                  </a:cubicBezTo>
                  <a:cubicBezTo>
                    <a:pt x="50" y="12"/>
                    <a:pt x="48" y="15"/>
                    <a:pt x="49" y="20"/>
                  </a:cubicBez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7"/>
                    <a:pt x="50" y="7"/>
                  </a:cubicBezTo>
                  <a:cubicBezTo>
                    <a:pt x="49" y="6"/>
                    <a:pt x="45" y="5"/>
                    <a:pt x="44" y="4"/>
                  </a:cubicBezTo>
                  <a:cubicBezTo>
                    <a:pt x="40" y="4"/>
                    <a:pt x="36" y="4"/>
                    <a:pt x="31" y="4"/>
                  </a:cubicBezTo>
                  <a:cubicBezTo>
                    <a:pt x="24" y="4"/>
                    <a:pt x="17" y="5"/>
                    <a:pt x="12" y="7"/>
                  </a:cubicBezTo>
                  <a:cubicBezTo>
                    <a:pt x="8" y="9"/>
                    <a:pt x="4" y="12"/>
                    <a:pt x="3" y="16"/>
                  </a:cubicBezTo>
                  <a:cubicBezTo>
                    <a:pt x="6" y="17"/>
                    <a:pt x="6" y="21"/>
                    <a:pt x="7" y="24"/>
                  </a:cubicBezTo>
                  <a:cubicBezTo>
                    <a:pt x="9" y="23"/>
                    <a:pt x="11" y="22"/>
                    <a:pt x="13" y="21"/>
                  </a:cubicBezTo>
                  <a:cubicBezTo>
                    <a:pt x="17" y="19"/>
                    <a:pt x="20" y="19"/>
                    <a:pt x="24" y="18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35" y="18"/>
                    <a:pt x="41" y="20"/>
                    <a:pt x="46" y="19"/>
                  </a:cubicBezTo>
                  <a:cubicBezTo>
                    <a:pt x="47" y="15"/>
                    <a:pt x="48" y="12"/>
                    <a:pt x="51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68" name="Freeform: Shape 1048667"/>
            <p:cNvSpPr/>
            <p:nvPr/>
          </p:nvSpPr>
          <p:spPr>
            <a:xfrm>
              <a:off x="5045075" y="744538"/>
              <a:ext cx="141288" cy="63500"/>
            </a:xfrm>
            <a:custGeom>
              <a:avLst/>
              <a:gdLst/>
              <a:ahLst/>
              <a:cxnLst/>
              <a:rect l="0" t="0" r="r" b="b"/>
              <a:pathLst>
                <a:path w="45" h="20">
                  <a:moveTo>
                    <a:pt x="6" y="4"/>
                  </a:moveTo>
                  <a:cubicBezTo>
                    <a:pt x="15" y="6"/>
                    <a:pt x="25" y="4"/>
                    <a:pt x="34" y="2"/>
                  </a:cubicBezTo>
                  <a:cubicBezTo>
                    <a:pt x="35" y="1"/>
                    <a:pt x="37" y="0"/>
                    <a:pt x="38" y="0"/>
                  </a:cubicBezTo>
                  <a:cubicBezTo>
                    <a:pt x="40" y="2"/>
                    <a:pt x="41" y="5"/>
                    <a:pt x="44" y="6"/>
                  </a:cubicBezTo>
                  <a:cubicBezTo>
                    <a:pt x="45" y="13"/>
                    <a:pt x="35" y="18"/>
                    <a:pt x="28" y="19"/>
                  </a:cubicBezTo>
                  <a:cubicBezTo>
                    <a:pt x="23" y="20"/>
                    <a:pt x="18" y="20"/>
                    <a:pt x="13" y="20"/>
                  </a:cubicBezTo>
                  <a:cubicBezTo>
                    <a:pt x="8" y="19"/>
                    <a:pt x="3" y="19"/>
                    <a:pt x="1" y="16"/>
                  </a:cubicBezTo>
                  <a:cubicBezTo>
                    <a:pt x="0" y="11"/>
                    <a:pt x="3" y="6"/>
                    <a:pt x="6" y="4"/>
                  </a:cubicBezTo>
                  <a:close/>
                  <a:moveTo>
                    <a:pt x="29" y="5"/>
                  </a:moveTo>
                  <a:cubicBezTo>
                    <a:pt x="25" y="5"/>
                    <a:pt x="21" y="7"/>
                    <a:pt x="17" y="7"/>
                  </a:cubicBezTo>
                  <a:cubicBezTo>
                    <a:pt x="15" y="7"/>
                    <a:pt x="14" y="6"/>
                    <a:pt x="12" y="6"/>
                  </a:cubicBezTo>
                  <a:cubicBezTo>
                    <a:pt x="10" y="6"/>
                    <a:pt x="8" y="6"/>
                    <a:pt x="7" y="6"/>
                  </a:cubicBezTo>
                  <a:cubicBezTo>
                    <a:pt x="5" y="7"/>
                    <a:pt x="4" y="9"/>
                    <a:pt x="3" y="11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12" y="18"/>
                    <a:pt x="25" y="19"/>
                    <a:pt x="32" y="16"/>
                  </a:cubicBezTo>
                  <a:cubicBezTo>
                    <a:pt x="34" y="15"/>
                    <a:pt x="36" y="15"/>
                    <a:pt x="37" y="14"/>
                  </a:cubicBezTo>
                  <a:cubicBezTo>
                    <a:pt x="39" y="13"/>
                    <a:pt x="43" y="10"/>
                    <a:pt x="42" y="7"/>
                  </a:cubicBezTo>
                  <a:cubicBezTo>
                    <a:pt x="41" y="6"/>
                    <a:pt x="39" y="4"/>
                    <a:pt x="37" y="3"/>
                  </a:cubicBezTo>
                  <a:cubicBezTo>
                    <a:pt x="35" y="4"/>
                    <a:pt x="32" y="4"/>
                    <a:pt x="2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69" name="Freeform: Shape 1048668"/>
            <p:cNvSpPr/>
            <p:nvPr/>
          </p:nvSpPr>
          <p:spPr>
            <a:xfrm>
              <a:off x="5060950" y="757238"/>
              <a:ext cx="112713" cy="38100"/>
            </a:xfrm>
            <a:custGeom>
              <a:avLst/>
              <a:gdLst/>
              <a:ahLst/>
              <a:cxnLst/>
              <a:rect l="0" t="0" r="r" b="b"/>
              <a:pathLst>
                <a:path w="36" h="12">
                  <a:moveTo>
                    <a:pt x="2" y="4"/>
                  </a:moveTo>
                  <a:cubicBezTo>
                    <a:pt x="7" y="4"/>
                    <a:pt x="12" y="5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21" y="4"/>
                    <a:pt x="23" y="3"/>
                    <a:pt x="26" y="3"/>
                  </a:cubicBezTo>
                  <a:cubicBezTo>
                    <a:pt x="28" y="1"/>
                    <a:pt x="30" y="1"/>
                    <a:pt x="32" y="0"/>
                  </a:cubicBezTo>
                  <a:cubicBezTo>
                    <a:pt x="33" y="3"/>
                    <a:pt x="36" y="4"/>
                    <a:pt x="33" y="6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9" y="9"/>
                    <a:pt x="27" y="10"/>
                    <a:pt x="25" y="11"/>
                  </a:cubicBezTo>
                  <a:cubicBezTo>
                    <a:pt x="23" y="12"/>
                    <a:pt x="21" y="12"/>
                    <a:pt x="19" y="12"/>
                  </a:cubicBezTo>
                  <a:cubicBezTo>
                    <a:pt x="16" y="12"/>
                    <a:pt x="12" y="11"/>
                    <a:pt x="10" y="12"/>
                  </a:cubicBezTo>
                  <a:cubicBezTo>
                    <a:pt x="8" y="11"/>
                    <a:pt x="5" y="11"/>
                    <a:pt x="2" y="11"/>
                  </a:cubicBezTo>
                  <a:cubicBezTo>
                    <a:pt x="0" y="9"/>
                    <a:pt x="1" y="5"/>
                    <a:pt x="2" y="4"/>
                  </a:cubicBezTo>
                  <a:close/>
                  <a:moveTo>
                    <a:pt x="16" y="10"/>
                  </a:moveTo>
                  <a:cubicBezTo>
                    <a:pt x="21" y="12"/>
                    <a:pt x="28" y="8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8" y="4"/>
                    <a:pt x="25" y="5"/>
                    <a:pt x="23" y="5"/>
                  </a:cubicBezTo>
                  <a:cubicBezTo>
                    <a:pt x="19" y="6"/>
                    <a:pt x="15" y="6"/>
                    <a:pt x="13" y="6"/>
                  </a:cubicBezTo>
                  <a:cubicBezTo>
                    <a:pt x="9" y="6"/>
                    <a:pt x="6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7" y="10"/>
                    <a:pt x="11" y="10"/>
                    <a:pt x="1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70" name="Freeform: Shape 1048669"/>
            <p:cNvSpPr/>
            <p:nvPr/>
          </p:nvSpPr>
          <p:spPr>
            <a:xfrm>
              <a:off x="5064125" y="687388"/>
              <a:ext cx="82550" cy="57150"/>
            </a:xfrm>
            <a:custGeom>
              <a:avLst/>
              <a:gdLst/>
              <a:ahLst/>
              <a:cxnLst/>
              <a:rect l="0" t="0" r="r" b="b"/>
              <a:pathLst>
                <a:path w="26" h="18">
                  <a:moveTo>
                    <a:pt x="13" y="0"/>
                  </a:moveTo>
                  <a:cubicBezTo>
                    <a:pt x="15" y="1"/>
                    <a:pt x="19" y="0"/>
                    <a:pt x="20" y="1"/>
                  </a:cubicBezTo>
                  <a:cubicBezTo>
                    <a:pt x="21" y="2"/>
                    <a:pt x="21" y="2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ubicBezTo>
                    <a:pt x="26" y="7"/>
                    <a:pt x="25" y="10"/>
                    <a:pt x="23" y="13"/>
                  </a:cubicBezTo>
                  <a:cubicBezTo>
                    <a:pt x="21" y="16"/>
                    <a:pt x="18" y="17"/>
                    <a:pt x="14" y="17"/>
                  </a:cubicBezTo>
                  <a:cubicBezTo>
                    <a:pt x="12" y="18"/>
                    <a:pt x="9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4" y="16"/>
                    <a:pt x="2" y="14"/>
                    <a:pt x="2" y="12"/>
                  </a:cubicBezTo>
                  <a:cubicBezTo>
                    <a:pt x="0" y="6"/>
                    <a:pt x="9" y="2"/>
                    <a:pt x="13" y="0"/>
                  </a:cubicBezTo>
                  <a:close/>
                  <a:moveTo>
                    <a:pt x="9" y="4"/>
                  </a:moveTo>
                  <a:cubicBezTo>
                    <a:pt x="7" y="5"/>
                    <a:pt x="4" y="7"/>
                    <a:pt x="4" y="9"/>
                  </a:cubicBezTo>
                  <a:cubicBezTo>
                    <a:pt x="3" y="13"/>
                    <a:pt x="6" y="15"/>
                    <a:pt x="8" y="16"/>
                  </a:cubicBezTo>
                  <a:cubicBezTo>
                    <a:pt x="12" y="17"/>
                    <a:pt x="20" y="14"/>
                    <a:pt x="22" y="12"/>
                  </a:cubicBezTo>
                  <a:cubicBezTo>
                    <a:pt x="26" y="7"/>
                    <a:pt x="22" y="5"/>
                    <a:pt x="18" y="2"/>
                  </a:cubicBezTo>
                  <a:cubicBezTo>
                    <a:pt x="15" y="2"/>
                    <a:pt x="11" y="3"/>
                    <a:pt x="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71" name="Freeform: Shape 1048670"/>
            <p:cNvSpPr/>
            <p:nvPr/>
          </p:nvSpPr>
          <p:spPr>
            <a:xfrm>
              <a:off x="5083175" y="696913"/>
              <a:ext cx="60325" cy="38100"/>
            </a:xfrm>
            <a:custGeom>
              <a:avLst/>
              <a:gdLst/>
              <a:ahLst/>
              <a:cxnLst/>
              <a:rect l="0" t="0" r="r" b="b"/>
              <a:pathLst>
                <a:path w="19" h="12">
                  <a:moveTo>
                    <a:pt x="13" y="2"/>
                  </a:moveTo>
                  <a:cubicBezTo>
                    <a:pt x="19" y="8"/>
                    <a:pt x="11" y="11"/>
                    <a:pt x="6" y="11"/>
                  </a:cubicBezTo>
                  <a:cubicBezTo>
                    <a:pt x="1" y="11"/>
                    <a:pt x="0" y="5"/>
                    <a:pt x="4" y="2"/>
                  </a:cubicBezTo>
                  <a:cubicBezTo>
                    <a:pt x="7" y="1"/>
                    <a:pt x="10" y="0"/>
                    <a:pt x="12" y="2"/>
                  </a:cubicBezTo>
                  <a:cubicBezTo>
                    <a:pt x="13" y="2"/>
                    <a:pt x="13" y="1"/>
                    <a:pt x="13" y="2"/>
                  </a:cubicBezTo>
                  <a:close/>
                  <a:moveTo>
                    <a:pt x="13" y="4"/>
                  </a:moveTo>
                  <a:cubicBezTo>
                    <a:pt x="12" y="2"/>
                    <a:pt x="9" y="2"/>
                    <a:pt x="6" y="4"/>
                  </a:cubicBezTo>
                  <a:cubicBezTo>
                    <a:pt x="5" y="3"/>
                    <a:pt x="4" y="5"/>
                    <a:pt x="3" y="6"/>
                  </a:cubicBezTo>
                  <a:cubicBezTo>
                    <a:pt x="2" y="12"/>
                    <a:pt x="17" y="9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72" name="Freeform: Shape 1048671"/>
            <p:cNvSpPr/>
            <p:nvPr/>
          </p:nvSpPr>
          <p:spPr>
            <a:xfrm>
              <a:off x="4713288" y="508000"/>
              <a:ext cx="568325" cy="711200"/>
            </a:xfrm>
            <a:custGeom>
              <a:avLst/>
              <a:gdLst/>
              <a:ahLst/>
              <a:cxnLst/>
              <a:rect l="0" t="0" r="r" b="b"/>
              <a:pathLst>
                <a:path w="180" h="225">
                  <a:moveTo>
                    <a:pt x="15" y="142"/>
                  </a:moveTo>
                  <a:cubicBezTo>
                    <a:pt x="16" y="137"/>
                    <a:pt x="16" y="131"/>
                    <a:pt x="17" y="126"/>
                  </a:cubicBezTo>
                  <a:cubicBezTo>
                    <a:pt x="17" y="113"/>
                    <a:pt x="15" y="92"/>
                    <a:pt x="17" y="75"/>
                  </a:cubicBezTo>
                  <a:cubicBezTo>
                    <a:pt x="17" y="72"/>
                    <a:pt x="17" y="68"/>
                    <a:pt x="18" y="65"/>
                  </a:cubicBezTo>
                  <a:cubicBezTo>
                    <a:pt x="19" y="59"/>
                    <a:pt x="21" y="54"/>
                    <a:pt x="24" y="50"/>
                  </a:cubicBezTo>
                  <a:cubicBezTo>
                    <a:pt x="27" y="43"/>
                    <a:pt x="31" y="37"/>
                    <a:pt x="36" y="33"/>
                  </a:cubicBezTo>
                  <a:cubicBezTo>
                    <a:pt x="37" y="32"/>
                    <a:pt x="38" y="30"/>
                    <a:pt x="40" y="30"/>
                  </a:cubicBezTo>
                  <a:cubicBezTo>
                    <a:pt x="39" y="25"/>
                    <a:pt x="41" y="20"/>
                    <a:pt x="43" y="16"/>
                  </a:cubicBezTo>
                  <a:cubicBezTo>
                    <a:pt x="47" y="10"/>
                    <a:pt x="53" y="6"/>
                    <a:pt x="61" y="4"/>
                  </a:cubicBezTo>
                  <a:cubicBezTo>
                    <a:pt x="63" y="3"/>
                    <a:pt x="66" y="2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8" y="0"/>
                    <a:pt x="79" y="0"/>
                    <a:pt x="80" y="0"/>
                  </a:cubicBezTo>
                  <a:cubicBezTo>
                    <a:pt x="81" y="0"/>
                    <a:pt x="83" y="0"/>
                    <a:pt x="84" y="0"/>
                  </a:cubicBezTo>
                  <a:cubicBezTo>
                    <a:pt x="88" y="1"/>
                    <a:pt x="92" y="3"/>
                    <a:pt x="95" y="5"/>
                  </a:cubicBezTo>
                  <a:cubicBezTo>
                    <a:pt x="97" y="6"/>
                    <a:pt x="99" y="7"/>
                    <a:pt x="100" y="9"/>
                  </a:cubicBezTo>
                  <a:cubicBezTo>
                    <a:pt x="103" y="11"/>
                    <a:pt x="106" y="14"/>
                    <a:pt x="108" y="17"/>
                  </a:cubicBezTo>
                  <a:cubicBezTo>
                    <a:pt x="110" y="19"/>
                    <a:pt x="111" y="21"/>
                    <a:pt x="112" y="23"/>
                  </a:cubicBezTo>
                  <a:cubicBezTo>
                    <a:pt x="115" y="24"/>
                    <a:pt x="118" y="24"/>
                    <a:pt x="120" y="25"/>
                  </a:cubicBezTo>
                  <a:cubicBezTo>
                    <a:pt x="121" y="25"/>
                    <a:pt x="121" y="26"/>
                    <a:pt x="122" y="26"/>
                  </a:cubicBezTo>
                  <a:cubicBezTo>
                    <a:pt x="123" y="27"/>
                    <a:pt x="124" y="27"/>
                    <a:pt x="125" y="27"/>
                  </a:cubicBezTo>
                  <a:cubicBezTo>
                    <a:pt x="126" y="28"/>
                    <a:pt x="127" y="29"/>
                    <a:pt x="129" y="29"/>
                  </a:cubicBezTo>
                  <a:cubicBezTo>
                    <a:pt x="129" y="29"/>
                    <a:pt x="130" y="30"/>
                    <a:pt x="129" y="30"/>
                  </a:cubicBezTo>
                  <a:cubicBezTo>
                    <a:pt x="132" y="32"/>
                    <a:pt x="135" y="32"/>
                    <a:pt x="137" y="33"/>
                  </a:cubicBezTo>
                  <a:cubicBezTo>
                    <a:pt x="139" y="35"/>
                    <a:pt x="143" y="39"/>
                    <a:pt x="144" y="41"/>
                  </a:cubicBezTo>
                  <a:cubicBezTo>
                    <a:pt x="145" y="43"/>
                    <a:pt x="146" y="46"/>
                    <a:pt x="147" y="49"/>
                  </a:cubicBezTo>
                  <a:cubicBezTo>
                    <a:pt x="149" y="50"/>
                    <a:pt x="150" y="51"/>
                    <a:pt x="151" y="52"/>
                  </a:cubicBezTo>
                  <a:cubicBezTo>
                    <a:pt x="162" y="65"/>
                    <a:pt x="167" y="82"/>
                    <a:pt x="171" y="101"/>
                  </a:cubicBezTo>
                  <a:cubicBezTo>
                    <a:pt x="172" y="103"/>
                    <a:pt x="173" y="104"/>
                    <a:pt x="172" y="106"/>
                  </a:cubicBezTo>
                  <a:cubicBezTo>
                    <a:pt x="176" y="111"/>
                    <a:pt x="177" y="119"/>
                    <a:pt x="179" y="127"/>
                  </a:cubicBezTo>
                  <a:cubicBezTo>
                    <a:pt x="179" y="133"/>
                    <a:pt x="179" y="140"/>
                    <a:pt x="179" y="147"/>
                  </a:cubicBezTo>
                  <a:cubicBezTo>
                    <a:pt x="180" y="150"/>
                    <a:pt x="180" y="152"/>
                    <a:pt x="180" y="155"/>
                  </a:cubicBezTo>
                  <a:cubicBezTo>
                    <a:pt x="180" y="158"/>
                    <a:pt x="179" y="160"/>
                    <a:pt x="179" y="163"/>
                  </a:cubicBezTo>
                  <a:cubicBezTo>
                    <a:pt x="178" y="173"/>
                    <a:pt x="177" y="183"/>
                    <a:pt x="175" y="192"/>
                  </a:cubicBezTo>
                  <a:cubicBezTo>
                    <a:pt x="173" y="198"/>
                    <a:pt x="169" y="202"/>
                    <a:pt x="165" y="205"/>
                  </a:cubicBezTo>
                  <a:cubicBezTo>
                    <a:pt x="164" y="206"/>
                    <a:pt x="164" y="206"/>
                    <a:pt x="164" y="207"/>
                  </a:cubicBezTo>
                  <a:cubicBezTo>
                    <a:pt x="162" y="207"/>
                    <a:pt x="161" y="207"/>
                    <a:pt x="159" y="207"/>
                  </a:cubicBezTo>
                  <a:cubicBezTo>
                    <a:pt x="149" y="206"/>
                    <a:pt x="141" y="208"/>
                    <a:pt x="132" y="208"/>
                  </a:cubicBezTo>
                  <a:cubicBezTo>
                    <a:pt x="130" y="208"/>
                    <a:pt x="128" y="208"/>
                    <a:pt x="126" y="208"/>
                  </a:cubicBezTo>
                  <a:cubicBezTo>
                    <a:pt x="119" y="209"/>
                    <a:pt x="111" y="211"/>
                    <a:pt x="103" y="214"/>
                  </a:cubicBezTo>
                  <a:cubicBezTo>
                    <a:pt x="95" y="218"/>
                    <a:pt x="86" y="222"/>
                    <a:pt x="76" y="220"/>
                  </a:cubicBezTo>
                  <a:cubicBezTo>
                    <a:pt x="75" y="220"/>
                    <a:pt x="75" y="221"/>
                    <a:pt x="75" y="221"/>
                  </a:cubicBezTo>
                  <a:cubicBezTo>
                    <a:pt x="73" y="218"/>
                    <a:pt x="69" y="221"/>
                    <a:pt x="68" y="222"/>
                  </a:cubicBezTo>
                  <a:cubicBezTo>
                    <a:pt x="66" y="222"/>
                    <a:pt x="64" y="223"/>
                    <a:pt x="62" y="223"/>
                  </a:cubicBezTo>
                  <a:cubicBezTo>
                    <a:pt x="60" y="224"/>
                    <a:pt x="58" y="225"/>
                    <a:pt x="57" y="225"/>
                  </a:cubicBezTo>
                  <a:cubicBezTo>
                    <a:pt x="55" y="224"/>
                    <a:pt x="52" y="222"/>
                    <a:pt x="50" y="221"/>
                  </a:cubicBezTo>
                  <a:cubicBezTo>
                    <a:pt x="50" y="220"/>
                    <a:pt x="49" y="219"/>
                    <a:pt x="48" y="218"/>
                  </a:cubicBezTo>
                  <a:cubicBezTo>
                    <a:pt x="47" y="221"/>
                    <a:pt x="43" y="222"/>
                    <a:pt x="40" y="223"/>
                  </a:cubicBezTo>
                  <a:cubicBezTo>
                    <a:pt x="38" y="222"/>
                    <a:pt x="33" y="223"/>
                    <a:pt x="31" y="223"/>
                  </a:cubicBezTo>
                  <a:cubicBezTo>
                    <a:pt x="30" y="223"/>
                    <a:pt x="30" y="222"/>
                    <a:pt x="29" y="222"/>
                  </a:cubicBezTo>
                  <a:cubicBezTo>
                    <a:pt x="29" y="222"/>
                    <a:pt x="28" y="222"/>
                    <a:pt x="27" y="222"/>
                  </a:cubicBezTo>
                  <a:cubicBezTo>
                    <a:pt x="26" y="222"/>
                    <a:pt x="25" y="221"/>
                    <a:pt x="24" y="220"/>
                  </a:cubicBezTo>
                  <a:cubicBezTo>
                    <a:pt x="23" y="220"/>
                    <a:pt x="21" y="220"/>
                    <a:pt x="19" y="219"/>
                  </a:cubicBezTo>
                  <a:cubicBezTo>
                    <a:pt x="18" y="219"/>
                    <a:pt x="17" y="218"/>
                    <a:pt x="16" y="218"/>
                  </a:cubicBezTo>
                  <a:cubicBezTo>
                    <a:pt x="15" y="217"/>
                    <a:pt x="14" y="217"/>
                    <a:pt x="13" y="217"/>
                  </a:cubicBezTo>
                  <a:cubicBezTo>
                    <a:pt x="12" y="216"/>
                    <a:pt x="11" y="215"/>
                    <a:pt x="10" y="214"/>
                  </a:cubicBezTo>
                  <a:cubicBezTo>
                    <a:pt x="7" y="212"/>
                    <a:pt x="3" y="210"/>
                    <a:pt x="2" y="207"/>
                  </a:cubicBezTo>
                  <a:cubicBezTo>
                    <a:pt x="2" y="202"/>
                    <a:pt x="1" y="197"/>
                    <a:pt x="1" y="192"/>
                  </a:cubicBezTo>
                  <a:cubicBezTo>
                    <a:pt x="1" y="189"/>
                    <a:pt x="2" y="186"/>
                    <a:pt x="0" y="184"/>
                  </a:cubicBezTo>
                  <a:cubicBezTo>
                    <a:pt x="2" y="174"/>
                    <a:pt x="7" y="164"/>
                    <a:pt x="9" y="155"/>
                  </a:cubicBezTo>
                  <a:cubicBezTo>
                    <a:pt x="10" y="153"/>
                    <a:pt x="11" y="152"/>
                    <a:pt x="11" y="151"/>
                  </a:cubicBezTo>
                  <a:cubicBezTo>
                    <a:pt x="11" y="148"/>
                    <a:pt x="11" y="146"/>
                    <a:pt x="12" y="144"/>
                  </a:cubicBezTo>
                  <a:cubicBezTo>
                    <a:pt x="13" y="143"/>
                    <a:pt x="14" y="142"/>
                    <a:pt x="15" y="142"/>
                  </a:cubicBezTo>
                  <a:close/>
                  <a:moveTo>
                    <a:pt x="99" y="215"/>
                  </a:moveTo>
                  <a:cubicBezTo>
                    <a:pt x="105" y="212"/>
                    <a:pt x="111" y="210"/>
                    <a:pt x="118" y="209"/>
                  </a:cubicBezTo>
                  <a:cubicBezTo>
                    <a:pt x="125" y="207"/>
                    <a:pt x="132" y="207"/>
                    <a:pt x="139" y="206"/>
                  </a:cubicBezTo>
                  <a:cubicBezTo>
                    <a:pt x="142" y="206"/>
                    <a:pt x="146" y="206"/>
                    <a:pt x="149" y="206"/>
                  </a:cubicBezTo>
                  <a:cubicBezTo>
                    <a:pt x="152" y="205"/>
                    <a:pt x="156" y="206"/>
                    <a:pt x="160" y="206"/>
                  </a:cubicBezTo>
                  <a:cubicBezTo>
                    <a:pt x="165" y="205"/>
                    <a:pt x="168" y="201"/>
                    <a:pt x="171" y="198"/>
                  </a:cubicBezTo>
                  <a:cubicBezTo>
                    <a:pt x="172" y="195"/>
                    <a:pt x="173" y="191"/>
                    <a:pt x="174" y="188"/>
                  </a:cubicBezTo>
                  <a:cubicBezTo>
                    <a:pt x="176" y="181"/>
                    <a:pt x="177" y="174"/>
                    <a:pt x="178" y="166"/>
                  </a:cubicBezTo>
                  <a:cubicBezTo>
                    <a:pt x="178" y="161"/>
                    <a:pt x="179" y="156"/>
                    <a:pt x="179" y="153"/>
                  </a:cubicBezTo>
                  <a:cubicBezTo>
                    <a:pt x="178" y="144"/>
                    <a:pt x="179" y="137"/>
                    <a:pt x="178" y="130"/>
                  </a:cubicBezTo>
                  <a:cubicBezTo>
                    <a:pt x="176" y="119"/>
                    <a:pt x="175" y="107"/>
                    <a:pt x="166" y="105"/>
                  </a:cubicBezTo>
                  <a:cubicBezTo>
                    <a:pt x="155" y="106"/>
                    <a:pt x="145" y="102"/>
                    <a:pt x="135" y="104"/>
                  </a:cubicBezTo>
                  <a:cubicBezTo>
                    <a:pt x="129" y="104"/>
                    <a:pt x="123" y="105"/>
                    <a:pt x="117" y="107"/>
                  </a:cubicBezTo>
                  <a:cubicBezTo>
                    <a:pt x="114" y="107"/>
                    <a:pt x="111" y="108"/>
                    <a:pt x="109" y="110"/>
                  </a:cubicBezTo>
                  <a:cubicBezTo>
                    <a:pt x="106" y="111"/>
                    <a:pt x="103" y="112"/>
                    <a:pt x="101" y="114"/>
                  </a:cubicBezTo>
                  <a:cubicBezTo>
                    <a:pt x="97" y="118"/>
                    <a:pt x="95" y="123"/>
                    <a:pt x="94" y="130"/>
                  </a:cubicBezTo>
                  <a:cubicBezTo>
                    <a:pt x="93" y="133"/>
                    <a:pt x="92" y="137"/>
                    <a:pt x="92" y="140"/>
                  </a:cubicBezTo>
                  <a:cubicBezTo>
                    <a:pt x="92" y="146"/>
                    <a:pt x="92" y="153"/>
                    <a:pt x="92" y="160"/>
                  </a:cubicBezTo>
                  <a:cubicBezTo>
                    <a:pt x="92" y="166"/>
                    <a:pt x="91" y="172"/>
                    <a:pt x="91" y="178"/>
                  </a:cubicBezTo>
                  <a:cubicBezTo>
                    <a:pt x="89" y="192"/>
                    <a:pt x="89" y="208"/>
                    <a:pt x="82" y="217"/>
                  </a:cubicBezTo>
                  <a:cubicBezTo>
                    <a:pt x="81" y="218"/>
                    <a:pt x="80" y="219"/>
                    <a:pt x="80" y="220"/>
                  </a:cubicBezTo>
                  <a:cubicBezTo>
                    <a:pt x="87" y="219"/>
                    <a:pt x="94" y="217"/>
                    <a:pt x="99" y="215"/>
                  </a:cubicBezTo>
                  <a:close/>
                  <a:moveTo>
                    <a:pt x="157" y="102"/>
                  </a:moveTo>
                  <a:cubicBezTo>
                    <a:pt x="155" y="102"/>
                    <a:pt x="153" y="102"/>
                    <a:pt x="152" y="102"/>
                  </a:cubicBezTo>
                  <a:cubicBezTo>
                    <a:pt x="151" y="102"/>
                    <a:pt x="150" y="103"/>
                    <a:pt x="151" y="103"/>
                  </a:cubicBezTo>
                  <a:cubicBezTo>
                    <a:pt x="157" y="103"/>
                    <a:pt x="163" y="103"/>
                    <a:pt x="168" y="103"/>
                  </a:cubicBezTo>
                  <a:cubicBezTo>
                    <a:pt x="169" y="103"/>
                    <a:pt x="170" y="105"/>
                    <a:pt x="170" y="104"/>
                  </a:cubicBezTo>
                  <a:cubicBezTo>
                    <a:pt x="169" y="99"/>
                    <a:pt x="163" y="102"/>
                    <a:pt x="157" y="102"/>
                  </a:cubicBezTo>
                  <a:close/>
                  <a:moveTo>
                    <a:pt x="166" y="87"/>
                  </a:moveTo>
                  <a:cubicBezTo>
                    <a:pt x="165" y="83"/>
                    <a:pt x="164" y="79"/>
                    <a:pt x="163" y="75"/>
                  </a:cubicBezTo>
                  <a:cubicBezTo>
                    <a:pt x="162" y="73"/>
                    <a:pt x="161" y="72"/>
                    <a:pt x="160" y="70"/>
                  </a:cubicBezTo>
                  <a:cubicBezTo>
                    <a:pt x="157" y="62"/>
                    <a:pt x="152" y="53"/>
                    <a:pt x="145" y="49"/>
                  </a:cubicBezTo>
                  <a:cubicBezTo>
                    <a:pt x="141" y="47"/>
                    <a:pt x="136" y="48"/>
                    <a:pt x="131" y="48"/>
                  </a:cubicBezTo>
                  <a:cubicBezTo>
                    <a:pt x="128" y="48"/>
                    <a:pt x="125" y="48"/>
                    <a:pt x="122" y="48"/>
                  </a:cubicBezTo>
                  <a:cubicBezTo>
                    <a:pt x="119" y="48"/>
                    <a:pt x="115" y="47"/>
                    <a:pt x="111" y="48"/>
                  </a:cubicBezTo>
                  <a:cubicBezTo>
                    <a:pt x="106" y="48"/>
                    <a:pt x="101" y="50"/>
                    <a:pt x="97" y="52"/>
                  </a:cubicBezTo>
                  <a:cubicBezTo>
                    <a:pt x="92" y="54"/>
                    <a:pt x="89" y="56"/>
                    <a:pt x="85" y="59"/>
                  </a:cubicBezTo>
                  <a:cubicBezTo>
                    <a:pt x="84" y="61"/>
                    <a:pt x="83" y="62"/>
                    <a:pt x="81" y="63"/>
                  </a:cubicBezTo>
                  <a:cubicBezTo>
                    <a:pt x="80" y="66"/>
                    <a:pt x="77" y="69"/>
                    <a:pt x="76" y="72"/>
                  </a:cubicBezTo>
                  <a:cubicBezTo>
                    <a:pt x="75" y="74"/>
                    <a:pt x="74" y="77"/>
                    <a:pt x="74" y="80"/>
                  </a:cubicBezTo>
                  <a:cubicBezTo>
                    <a:pt x="73" y="83"/>
                    <a:pt x="72" y="85"/>
                    <a:pt x="72" y="88"/>
                  </a:cubicBezTo>
                  <a:cubicBezTo>
                    <a:pt x="71" y="92"/>
                    <a:pt x="70" y="97"/>
                    <a:pt x="70" y="102"/>
                  </a:cubicBezTo>
                  <a:cubicBezTo>
                    <a:pt x="68" y="112"/>
                    <a:pt x="67" y="121"/>
                    <a:pt x="67" y="131"/>
                  </a:cubicBezTo>
                  <a:cubicBezTo>
                    <a:pt x="68" y="135"/>
                    <a:pt x="68" y="140"/>
                    <a:pt x="69" y="144"/>
                  </a:cubicBezTo>
                  <a:cubicBezTo>
                    <a:pt x="70" y="160"/>
                    <a:pt x="69" y="175"/>
                    <a:pt x="69" y="191"/>
                  </a:cubicBezTo>
                  <a:cubicBezTo>
                    <a:pt x="70" y="202"/>
                    <a:pt x="67" y="212"/>
                    <a:pt x="64" y="221"/>
                  </a:cubicBezTo>
                  <a:cubicBezTo>
                    <a:pt x="67" y="221"/>
                    <a:pt x="68" y="219"/>
                    <a:pt x="71" y="218"/>
                  </a:cubicBezTo>
                  <a:cubicBezTo>
                    <a:pt x="72" y="214"/>
                    <a:pt x="73" y="210"/>
                    <a:pt x="74" y="206"/>
                  </a:cubicBezTo>
                  <a:cubicBezTo>
                    <a:pt x="71" y="204"/>
                    <a:pt x="72" y="200"/>
                    <a:pt x="72" y="198"/>
                  </a:cubicBezTo>
                  <a:cubicBezTo>
                    <a:pt x="73" y="195"/>
                    <a:pt x="76" y="192"/>
                    <a:pt x="77" y="189"/>
                  </a:cubicBezTo>
                  <a:cubicBezTo>
                    <a:pt x="78" y="187"/>
                    <a:pt x="78" y="185"/>
                    <a:pt x="78" y="183"/>
                  </a:cubicBezTo>
                  <a:cubicBezTo>
                    <a:pt x="78" y="181"/>
                    <a:pt x="79" y="179"/>
                    <a:pt x="79" y="177"/>
                  </a:cubicBezTo>
                  <a:cubicBezTo>
                    <a:pt x="81" y="170"/>
                    <a:pt x="82" y="162"/>
                    <a:pt x="82" y="153"/>
                  </a:cubicBezTo>
                  <a:cubicBezTo>
                    <a:pt x="82" y="149"/>
                    <a:pt x="83" y="146"/>
                    <a:pt x="83" y="142"/>
                  </a:cubicBezTo>
                  <a:cubicBezTo>
                    <a:pt x="84" y="137"/>
                    <a:pt x="83" y="133"/>
                    <a:pt x="83" y="128"/>
                  </a:cubicBezTo>
                  <a:cubicBezTo>
                    <a:pt x="84" y="119"/>
                    <a:pt x="88" y="109"/>
                    <a:pt x="94" y="105"/>
                  </a:cubicBezTo>
                  <a:cubicBezTo>
                    <a:pt x="98" y="103"/>
                    <a:pt x="102" y="102"/>
                    <a:pt x="107" y="101"/>
                  </a:cubicBezTo>
                  <a:cubicBezTo>
                    <a:pt x="120" y="99"/>
                    <a:pt x="134" y="98"/>
                    <a:pt x="147" y="99"/>
                  </a:cubicBezTo>
                  <a:cubicBezTo>
                    <a:pt x="149" y="99"/>
                    <a:pt x="151" y="98"/>
                    <a:pt x="152" y="98"/>
                  </a:cubicBezTo>
                  <a:cubicBezTo>
                    <a:pt x="154" y="98"/>
                    <a:pt x="156" y="98"/>
                    <a:pt x="157" y="97"/>
                  </a:cubicBezTo>
                  <a:cubicBezTo>
                    <a:pt x="159" y="97"/>
                    <a:pt x="160" y="95"/>
                    <a:pt x="162" y="96"/>
                  </a:cubicBezTo>
                  <a:cubicBezTo>
                    <a:pt x="163" y="96"/>
                    <a:pt x="165" y="96"/>
                    <a:pt x="166" y="97"/>
                  </a:cubicBezTo>
                  <a:cubicBezTo>
                    <a:pt x="167" y="98"/>
                    <a:pt x="167" y="100"/>
                    <a:pt x="169" y="100"/>
                  </a:cubicBezTo>
                  <a:cubicBezTo>
                    <a:pt x="169" y="95"/>
                    <a:pt x="167" y="91"/>
                    <a:pt x="166" y="87"/>
                  </a:cubicBezTo>
                  <a:close/>
                  <a:moveTo>
                    <a:pt x="155" y="100"/>
                  </a:moveTo>
                  <a:cubicBezTo>
                    <a:pt x="147" y="101"/>
                    <a:pt x="135" y="100"/>
                    <a:pt x="126" y="101"/>
                  </a:cubicBezTo>
                  <a:cubicBezTo>
                    <a:pt x="123" y="101"/>
                    <a:pt x="119" y="101"/>
                    <a:pt x="115" y="102"/>
                  </a:cubicBezTo>
                  <a:cubicBezTo>
                    <a:pt x="108" y="102"/>
                    <a:pt x="101" y="104"/>
                    <a:pt x="96" y="106"/>
                  </a:cubicBezTo>
                  <a:cubicBezTo>
                    <a:pt x="93" y="107"/>
                    <a:pt x="91" y="110"/>
                    <a:pt x="89" y="112"/>
                  </a:cubicBezTo>
                  <a:cubicBezTo>
                    <a:pt x="85" y="120"/>
                    <a:pt x="85" y="129"/>
                    <a:pt x="84" y="139"/>
                  </a:cubicBezTo>
                  <a:cubicBezTo>
                    <a:pt x="84" y="144"/>
                    <a:pt x="84" y="148"/>
                    <a:pt x="84" y="153"/>
                  </a:cubicBezTo>
                  <a:cubicBezTo>
                    <a:pt x="83" y="163"/>
                    <a:pt x="82" y="173"/>
                    <a:pt x="80" y="181"/>
                  </a:cubicBezTo>
                  <a:cubicBezTo>
                    <a:pt x="81" y="181"/>
                    <a:pt x="82" y="182"/>
                    <a:pt x="84" y="182"/>
                  </a:cubicBezTo>
                  <a:cubicBezTo>
                    <a:pt x="84" y="174"/>
                    <a:pt x="85" y="165"/>
                    <a:pt x="86" y="156"/>
                  </a:cubicBezTo>
                  <a:cubicBezTo>
                    <a:pt x="86" y="147"/>
                    <a:pt x="88" y="138"/>
                    <a:pt x="89" y="130"/>
                  </a:cubicBezTo>
                  <a:cubicBezTo>
                    <a:pt x="89" y="127"/>
                    <a:pt x="89" y="124"/>
                    <a:pt x="90" y="121"/>
                  </a:cubicBezTo>
                  <a:cubicBezTo>
                    <a:pt x="91" y="118"/>
                    <a:pt x="92" y="116"/>
                    <a:pt x="93" y="114"/>
                  </a:cubicBezTo>
                  <a:cubicBezTo>
                    <a:pt x="97" y="109"/>
                    <a:pt x="105" y="107"/>
                    <a:pt x="111" y="105"/>
                  </a:cubicBezTo>
                  <a:cubicBezTo>
                    <a:pt x="112" y="105"/>
                    <a:pt x="113" y="104"/>
                    <a:pt x="114" y="104"/>
                  </a:cubicBezTo>
                  <a:cubicBezTo>
                    <a:pt x="114" y="105"/>
                    <a:pt x="113" y="105"/>
                    <a:pt x="112" y="106"/>
                  </a:cubicBezTo>
                  <a:cubicBezTo>
                    <a:pt x="109" y="107"/>
                    <a:pt x="107" y="108"/>
                    <a:pt x="104" y="109"/>
                  </a:cubicBezTo>
                  <a:cubicBezTo>
                    <a:pt x="102" y="110"/>
                    <a:pt x="99" y="110"/>
                    <a:pt x="97" y="112"/>
                  </a:cubicBezTo>
                  <a:cubicBezTo>
                    <a:pt x="94" y="114"/>
                    <a:pt x="91" y="119"/>
                    <a:pt x="90" y="124"/>
                  </a:cubicBezTo>
                  <a:cubicBezTo>
                    <a:pt x="89" y="128"/>
                    <a:pt x="90" y="133"/>
                    <a:pt x="89" y="138"/>
                  </a:cubicBezTo>
                  <a:cubicBezTo>
                    <a:pt x="89" y="143"/>
                    <a:pt x="88" y="148"/>
                    <a:pt x="87" y="153"/>
                  </a:cubicBezTo>
                  <a:cubicBezTo>
                    <a:pt x="86" y="160"/>
                    <a:pt x="86" y="167"/>
                    <a:pt x="86" y="175"/>
                  </a:cubicBezTo>
                  <a:cubicBezTo>
                    <a:pt x="85" y="178"/>
                    <a:pt x="86" y="180"/>
                    <a:pt x="85" y="183"/>
                  </a:cubicBezTo>
                  <a:cubicBezTo>
                    <a:pt x="87" y="183"/>
                    <a:pt x="87" y="186"/>
                    <a:pt x="87" y="188"/>
                  </a:cubicBezTo>
                  <a:cubicBezTo>
                    <a:pt x="87" y="189"/>
                    <a:pt x="85" y="190"/>
                    <a:pt x="85" y="191"/>
                  </a:cubicBezTo>
                  <a:cubicBezTo>
                    <a:pt x="84" y="196"/>
                    <a:pt x="86" y="203"/>
                    <a:pt x="83" y="206"/>
                  </a:cubicBezTo>
                  <a:cubicBezTo>
                    <a:pt x="82" y="207"/>
                    <a:pt x="81" y="206"/>
                    <a:pt x="80" y="207"/>
                  </a:cubicBezTo>
                  <a:cubicBezTo>
                    <a:pt x="79" y="211"/>
                    <a:pt x="78" y="215"/>
                    <a:pt x="76" y="219"/>
                  </a:cubicBezTo>
                  <a:cubicBezTo>
                    <a:pt x="78" y="220"/>
                    <a:pt x="79" y="218"/>
                    <a:pt x="80" y="217"/>
                  </a:cubicBezTo>
                  <a:cubicBezTo>
                    <a:pt x="83" y="213"/>
                    <a:pt x="84" y="208"/>
                    <a:pt x="86" y="202"/>
                  </a:cubicBezTo>
                  <a:cubicBezTo>
                    <a:pt x="86" y="199"/>
                    <a:pt x="88" y="195"/>
                    <a:pt x="88" y="191"/>
                  </a:cubicBezTo>
                  <a:cubicBezTo>
                    <a:pt x="89" y="188"/>
                    <a:pt x="89" y="184"/>
                    <a:pt x="89" y="179"/>
                  </a:cubicBezTo>
                  <a:cubicBezTo>
                    <a:pt x="89" y="175"/>
                    <a:pt x="90" y="171"/>
                    <a:pt x="90" y="168"/>
                  </a:cubicBezTo>
                  <a:cubicBezTo>
                    <a:pt x="91" y="159"/>
                    <a:pt x="91" y="151"/>
                    <a:pt x="91" y="143"/>
                  </a:cubicBezTo>
                  <a:cubicBezTo>
                    <a:pt x="91" y="135"/>
                    <a:pt x="93" y="128"/>
                    <a:pt x="94" y="120"/>
                  </a:cubicBezTo>
                  <a:cubicBezTo>
                    <a:pt x="97" y="115"/>
                    <a:pt x="100" y="113"/>
                    <a:pt x="105" y="110"/>
                  </a:cubicBezTo>
                  <a:cubicBezTo>
                    <a:pt x="107" y="109"/>
                    <a:pt x="109" y="108"/>
                    <a:pt x="111" y="107"/>
                  </a:cubicBezTo>
                  <a:cubicBezTo>
                    <a:pt x="116" y="105"/>
                    <a:pt x="122" y="104"/>
                    <a:pt x="128" y="103"/>
                  </a:cubicBezTo>
                  <a:cubicBezTo>
                    <a:pt x="133" y="102"/>
                    <a:pt x="139" y="101"/>
                    <a:pt x="145" y="102"/>
                  </a:cubicBezTo>
                  <a:cubicBezTo>
                    <a:pt x="148" y="101"/>
                    <a:pt x="154" y="102"/>
                    <a:pt x="157" y="100"/>
                  </a:cubicBezTo>
                  <a:cubicBezTo>
                    <a:pt x="159" y="100"/>
                    <a:pt x="161" y="101"/>
                    <a:pt x="164" y="100"/>
                  </a:cubicBezTo>
                  <a:cubicBezTo>
                    <a:pt x="164" y="99"/>
                    <a:pt x="163" y="98"/>
                    <a:pt x="164" y="98"/>
                  </a:cubicBezTo>
                  <a:cubicBezTo>
                    <a:pt x="162" y="95"/>
                    <a:pt x="159" y="99"/>
                    <a:pt x="155" y="100"/>
                  </a:cubicBezTo>
                  <a:close/>
                  <a:moveTo>
                    <a:pt x="146" y="102"/>
                  </a:moveTo>
                  <a:cubicBezTo>
                    <a:pt x="147" y="102"/>
                    <a:pt x="148" y="103"/>
                    <a:pt x="148" y="102"/>
                  </a:cubicBezTo>
                  <a:cubicBezTo>
                    <a:pt x="147" y="102"/>
                    <a:pt x="147" y="102"/>
                    <a:pt x="146" y="102"/>
                  </a:cubicBezTo>
                  <a:close/>
                  <a:moveTo>
                    <a:pt x="137" y="35"/>
                  </a:moveTo>
                  <a:cubicBezTo>
                    <a:pt x="133" y="33"/>
                    <a:pt x="127" y="31"/>
                    <a:pt x="120" y="31"/>
                  </a:cubicBezTo>
                  <a:cubicBezTo>
                    <a:pt x="118" y="31"/>
                    <a:pt x="115" y="30"/>
                    <a:pt x="113" y="30"/>
                  </a:cubicBezTo>
                  <a:cubicBezTo>
                    <a:pt x="111" y="30"/>
                    <a:pt x="109" y="30"/>
                    <a:pt x="106" y="31"/>
                  </a:cubicBezTo>
                  <a:cubicBezTo>
                    <a:pt x="100" y="31"/>
                    <a:pt x="93" y="31"/>
                    <a:pt x="87" y="32"/>
                  </a:cubicBezTo>
                  <a:cubicBezTo>
                    <a:pt x="79" y="34"/>
                    <a:pt x="71" y="36"/>
                    <a:pt x="65" y="39"/>
                  </a:cubicBezTo>
                  <a:cubicBezTo>
                    <a:pt x="63" y="41"/>
                    <a:pt x="61" y="43"/>
                    <a:pt x="59" y="46"/>
                  </a:cubicBezTo>
                  <a:cubicBezTo>
                    <a:pt x="57" y="48"/>
                    <a:pt x="56" y="50"/>
                    <a:pt x="54" y="52"/>
                  </a:cubicBezTo>
                  <a:cubicBezTo>
                    <a:pt x="54" y="54"/>
                    <a:pt x="53" y="55"/>
                    <a:pt x="52" y="56"/>
                  </a:cubicBezTo>
                  <a:cubicBezTo>
                    <a:pt x="50" y="60"/>
                    <a:pt x="49" y="64"/>
                    <a:pt x="47" y="69"/>
                  </a:cubicBezTo>
                  <a:cubicBezTo>
                    <a:pt x="47" y="74"/>
                    <a:pt x="45" y="80"/>
                    <a:pt x="46" y="87"/>
                  </a:cubicBezTo>
                  <a:cubicBezTo>
                    <a:pt x="46" y="90"/>
                    <a:pt x="47" y="93"/>
                    <a:pt x="48" y="96"/>
                  </a:cubicBezTo>
                  <a:cubicBezTo>
                    <a:pt x="49" y="99"/>
                    <a:pt x="49" y="102"/>
                    <a:pt x="50" y="105"/>
                  </a:cubicBezTo>
                  <a:cubicBezTo>
                    <a:pt x="50" y="117"/>
                    <a:pt x="51" y="129"/>
                    <a:pt x="52" y="141"/>
                  </a:cubicBezTo>
                  <a:cubicBezTo>
                    <a:pt x="52" y="149"/>
                    <a:pt x="52" y="156"/>
                    <a:pt x="52" y="163"/>
                  </a:cubicBezTo>
                  <a:cubicBezTo>
                    <a:pt x="51" y="171"/>
                    <a:pt x="51" y="178"/>
                    <a:pt x="51" y="185"/>
                  </a:cubicBezTo>
                  <a:cubicBezTo>
                    <a:pt x="50" y="188"/>
                    <a:pt x="49" y="194"/>
                    <a:pt x="50" y="196"/>
                  </a:cubicBezTo>
                  <a:cubicBezTo>
                    <a:pt x="50" y="197"/>
                    <a:pt x="50" y="198"/>
                    <a:pt x="50" y="198"/>
                  </a:cubicBezTo>
                  <a:cubicBezTo>
                    <a:pt x="50" y="201"/>
                    <a:pt x="50" y="204"/>
                    <a:pt x="49" y="206"/>
                  </a:cubicBezTo>
                  <a:cubicBezTo>
                    <a:pt x="49" y="209"/>
                    <a:pt x="48" y="212"/>
                    <a:pt x="48" y="214"/>
                  </a:cubicBezTo>
                  <a:cubicBezTo>
                    <a:pt x="48" y="218"/>
                    <a:pt x="51" y="220"/>
                    <a:pt x="54" y="222"/>
                  </a:cubicBezTo>
                  <a:cubicBezTo>
                    <a:pt x="59" y="207"/>
                    <a:pt x="58" y="189"/>
                    <a:pt x="59" y="174"/>
                  </a:cubicBezTo>
                  <a:cubicBezTo>
                    <a:pt x="59" y="168"/>
                    <a:pt x="59" y="160"/>
                    <a:pt x="58" y="155"/>
                  </a:cubicBezTo>
                  <a:cubicBezTo>
                    <a:pt x="58" y="154"/>
                    <a:pt x="58" y="152"/>
                    <a:pt x="57" y="151"/>
                  </a:cubicBezTo>
                  <a:cubicBezTo>
                    <a:pt x="57" y="150"/>
                    <a:pt x="55" y="149"/>
                    <a:pt x="55" y="148"/>
                  </a:cubicBezTo>
                  <a:cubicBezTo>
                    <a:pt x="55" y="147"/>
                    <a:pt x="54" y="146"/>
                    <a:pt x="54" y="145"/>
                  </a:cubicBezTo>
                  <a:cubicBezTo>
                    <a:pt x="54" y="142"/>
                    <a:pt x="55" y="137"/>
                    <a:pt x="56" y="134"/>
                  </a:cubicBezTo>
                  <a:cubicBezTo>
                    <a:pt x="55" y="133"/>
                    <a:pt x="54" y="127"/>
                    <a:pt x="55" y="126"/>
                  </a:cubicBezTo>
                  <a:cubicBezTo>
                    <a:pt x="55" y="125"/>
                    <a:pt x="56" y="125"/>
                    <a:pt x="57" y="124"/>
                  </a:cubicBezTo>
                  <a:cubicBezTo>
                    <a:pt x="56" y="111"/>
                    <a:pt x="60" y="98"/>
                    <a:pt x="63" y="84"/>
                  </a:cubicBezTo>
                  <a:cubicBezTo>
                    <a:pt x="64" y="76"/>
                    <a:pt x="69" y="69"/>
                    <a:pt x="71" y="62"/>
                  </a:cubicBezTo>
                  <a:cubicBezTo>
                    <a:pt x="73" y="60"/>
                    <a:pt x="74" y="58"/>
                    <a:pt x="76" y="56"/>
                  </a:cubicBezTo>
                  <a:cubicBezTo>
                    <a:pt x="82" y="51"/>
                    <a:pt x="89" y="48"/>
                    <a:pt x="99" y="46"/>
                  </a:cubicBezTo>
                  <a:cubicBezTo>
                    <a:pt x="101" y="46"/>
                    <a:pt x="103" y="45"/>
                    <a:pt x="105" y="45"/>
                  </a:cubicBezTo>
                  <a:cubicBezTo>
                    <a:pt x="110" y="44"/>
                    <a:pt x="115" y="44"/>
                    <a:pt x="119" y="45"/>
                  </a:cubicBezTo>
                  <a:cubicBezTo>
                    <a:pt x="121" y="46"/>
                    <a:pt x="124" y="46"/>
                    <a:pt x="127" y="46"/>
                  </a:cubicBezTo>
                  <a:cubicBezTo>
                    <a:pt x="133" y="46"/>
                    <a:pt x="141" y="45"/>
                    <a:pt x="145" y="48"/>
                  </a:cubicBezTo>
                  <a:cubicBezTo>
                    <a:pt x="146" y="48"/>
                    <a:pt x="146" y="48"/>
                    <a:pt x="146" y="47"/>
                  </a:cubicBezTo>
                  <a:cubicBezTo>
                    <a:pt x="143" y="43"/>
                    <a:pt x="141" y="39"/>
                    <a:pt x="137" y="35"/>
                  </a:cubicBezTo>
                  <a:close/>
                  <a:moveTo>
                    <a:pt x="116" y="28"/>
                  </a:moveTo>
                  <a:cubicBezTo>
                    <a:pt x="113" y="27"/>
                    <a:pt x="111" y="27"/>
                    <a:pt x="108" y="27"/>
                  </a:cubicBezTo>
                  <a:cubicBezTo>
                    <a:pt x="104" y="27"/>
                    <a:pt x="100" y="27"/>
                    <a:pt x="97" y="28"/>
                  </a:cubicBezTo>
                  <a:cubicBezTo>
                    <a:pt x="92" y="28"/>
                    <a:pt x="86" y="29"/>
                    <a:pt x="81" y="30"/>
                  </a:cubicBezTo>
                  <a:cubicBezTo>
                    <a:pt x="76" y="31"/>
                    <a:pt x="71" y="31"/>
                    <a:pt x="67" y="34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3" y="32"/>
                    <a:pt x="74" y="33"/>
                    <a:pt x="76" y="33"/>
                  </a:cubicBezTo>
                  <a:cubicBezTo>
                    <a:pt x="77" y="33"/>
                    <a:pt x="78" y="32"/>
                    <a:pt x="79" y="32"/>
                  </a:cubicBezTo>
                  <a:cubicBezTo>
                    <a:pt x="83" y="31"/>
                    <a:pt x="86" y="30"/>
                    <a:pt x="90" y="30"/>
                  </a:cubicBezTo>
                  <a:cubicBezTo>
                    <a:pt x="96" y="29"/>
                    <a:pt x="103" y="29"/>
                    <a:pt x="109" y="29"/>
                  </a:cubicBezTo>
                  <a:cubicBezTo>
                    <a:pt x="110" y="29"/>
                    <a:pt x="111" y="28"/>
                    <a:pt x="112" y="28"/>
                  </a:cubicBezTo>
                  <a:cubicBezTo>
                    <a:pt x="116" y="28"/>
                    <a:pt x="120" y="30"/>
                    <a:pt x="124" y="29"/>
                  </a:cubicBezTo>
                  <a:cubicBezTo>
                    <a:pt x="121" y="29"/>
                    <a:pt x="119" y="28"/>
                    <a:pt x="116" y="28"/>
                  </a:cubicBezTo>
                  <a:close/>
                  <a:moveTo>
                    <a:pt x="118" y="26"/>
                  </a:moveTo>
                  <a:cubicBezTo>
                    <a:pt x="118" y="26"/>
                    <a:pt x="120" y="27"/>
                    <a:pt x="120" y="27"/>
                  </a:cubicBezTo>
                  <a:cubicBezTo>
                    <a:pt x="119" y="26"/>
                    <a:pt x="118" y="26"/>
                    <a:pt x="118" y="26"/>
                  </a:cubicBezTo>
                  <a:close/>
                  <a:moveTo>
                    <a:pt x="48" y="103"/>
                  </a:moveTo>
                  <a:cubicBezTo>
                    <a:pt x="47" y="97"/>
                    <a:pt x="44" y="92"/>
                    <a:pt x="44" y="85"/>
                  </a:cubicBezTo>
                  <a:cubicBezTo>
                    <a:pt x="43" y="81"/>
                    <a:pt x="44" y="77"/>
                    <a:pt x="45" y="73"/>
                  </a:cubicBezTo>
                  <a:cubicBezTo>
                    <a:pt x="46" y="64"/>
                    <a:pt x="50" y="55"/>
                    <a:pt x="53" y="49"/>
                  </a:cubicBezTo>
                  <a:cubicBezTo>
                    <a:pt x="49" y="52"/>
                    <a:pt x="47" y="56"/>
                    <a:pt x="44" y="60"/>
                  </a:cubicBezTo>
                  <a:cubicBezTo>
                    <a:pt x="41" y="64"/>
                    <a:pt x="39" y="69"/>
                    <a:pt x="37" y="74"/>
                  </a:cubicBezTo>
                  <a:cubicBezTo>
                    <a:pt x="33" y="85"/>
                    <a:pt x="32" y="99"/>
                    <a:pt x="32" y="112"/>
                  </a:cubicBezTo>
                  <a:cubicBezTo>
                    <a:pt x="32" y="114"/>
                    <a:pt x="32" y="115"/>
                    <a:pt x="32" y="116"/>
                  </a:cubicBezTo>
                  <a:cubicBezTo>
                    <a:pt x="32" y="118"/>
                    <a:pt x="33" y="119"/>
                    <a:pt x="32" y="121"/>
                  </a:cubicBezTo>
                  <a:cubicBezTo>
                    <a:pt x="32" y="122"/>
                    <a:pt x="32" y="123"/>
                    <a:pt x="32" y="124"/>
                  </a:cubicBezTo>
                  <a:cubicBezTo>
                    <a:pt x="32" y="126"/>
                    <a:pt x="32" y="128"/>
                    <a:pt x="32" y="129"/>
                  </a:cubicBezTo>
                  <a:cubicBezTo>
                    <a:pt x="32" y="134"/>
                    <a:pt x="35" y="139"/>
                    <a:pt x="34" y="142"/>
                  </a:cubicBezTo>
                  <a:cubicBezTo>
                    <a:pt x="32" y="145"/>
                    <a:pt x="27" y="146"/>
                    <a:pt x="24" y="145"/>
                  </a:cubicBezTo>
                  <a:cubicBezTo>
                    <a:pt x="17" y="143"/>
                    <a:pt x="21" y="133"/>
                    <a:pt x="24" y="129"/>
                  </a:cubicBezTo>
                  <a:cubicBezTo>
                    <a:pt x="23" y="127"/>
                    <a:pt x="25" y="125"/>
                    <a:pt x="25" y="123"/>
                  </a:cubicBezTo>
                  <a:cubicBezTo>
                    <a:pt x="25" y="120"/>
                    <a:pt x="24" y="117"/>
                    <a:pt x="24" y="115"/>
                  </a:cubicBezTo>
                  <a:cubicBezTo>
                    <a:pt x="24" y="112"/>
                    <a:pt x="24" y="110"/>
                    <a:pt x="24" y="108"/>
                  </a:cubicBezTo>
                  <a:cubicBezTo>
                    <a:pt x="24" y="97"/>
                    <a:pt x="26" y="86"/>
                    <a:pt x="29" y="76"/>
                  </a:cubicBezTo>
                  <a:cubicBezTo>
                    <a:pt x="31" y="65"/>
                    <a:pt x="36" y="57"/>
                    <a:pt x="41" y="49"/>
                  </a:cubicBezTo>
                  <a:cubicBezTo>
                    <a:pt x="48" y="44"/>
                    <a:pt x="53" y="37"/>
                    <a:pt x="62" y="33"/>
                  </a:cubicBezTo>
                  <a:cubicBezTo>
                    <a:pt x="70" y="30"/>
                    <a:pt x="79" y="29"/>
                    <a:pt x="89" y="28"/>
                  </a:cubicBezTo>
                  <a:cubicBezTo>
                    <a:pt x="92" y="27"/>
                    <a:pt x="95" y="26"/>
                    <a:pt x="97" y="26"/>
                  </a:cubicBezTo>
                  <a:cubicBezTo>
                    <a:pt x="100" y="25"/>
                    <a:pt x="104" y="25"/>
                    <a:pt x="107" y="25"/>
                  </a:cubicBezTo>
                  <a:cubicBezTo>
                    <a:pt x="110" y="26"/>
                    <a:pt x="114" y="26"/>
                    <a:pt x="117" y="26"/>
                  </a:cubicBezTo>
                  <a:cubicBezTo>
                    <a:pt x="114" y="26"/>
                    <a:pt x="111" y="24"/>
                    <a:pt x="107" y="24"/>
                  </a:cubicBezTo>
                  <a:cubicBezTo>
                    <a:pt x="105" y="23"/>
                    <a:pt x="103" y="23"/>
                    <a:pt x="101" y="23"/>
                  </a:cubicBezTo>
                  <a:cubicBezTo>
                    <a:pt x="100" y="23"/>
                    <a:pt x="99" y="22"/>
                    <a:pt x="99" y="22"/>
                  </a:cubicBezTo>
                  <a:cubicBezTo>
                    <a:pt x="96" y="22"/>
                    <a:pt x="93" y="22"/>
                    <a:pt x="90" y="22"/>
                  </a:cubicBezTo>
                  <a:cubicBezTo>
                    <a:pt x="79" y="22"/>
                    <a:pt x="67" y="24"/>
                    <a:pt x="57" y="28"/>
                  </a:cubicBezTo>
                  <a:cubicBezTo>
                    <a:pt x="56" y="30"/>
                    <a:pt x="59" y="33"/>
                    <a:pt x="57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0" y="35"/>
                    <a:pt x="43" y="34"/>
                    <a:pt x="40" y="31"/>
                  </a:cubicBezTo>
                  <a:cubicBezTo>
                    <a:pt x="39" y="33"/>
                    <a:pt x="37" y="34"/>
                    <a:pt x="35" y="35"/>
                  </a:cubicBezTo>
                  <a:cubicBezTo>
                    <a:pt x="30" y="41"/>
                    <a:pt x="26" y="48"/>
                    <a:pt x="23" y="55"/>
                  </a:cubicBezTo>
                  <a:cubicBezTo>
                    <a:pt x="19" y="62"/>
                    <a:pt x="18" y="71"/>
                    <a:pt x="18" y="80"/>
                  </a:cubicBezTo>
                  <a:cubicBezTo>
                    <a:pt x="17" y="93"/>
                    <a:pt x="18" y="107"/>
                    <a:pt x="19" y="121"/>
                  </a:cubicBezTo>
                  <a:cubicBezTo>
                    <a:pt x="19" y="126"/>
                    <a:pt x="19" y="131"/>
                    <a:pt x="18" y="136"/>
                  </a:cubicBezTo>
                  <a:cubicBezTo>
                    <a:pt x="18" y="137"/>
                    <a:pt x="17" y="137"/>
                    <a:pt x="17" y="138"/>
                  </a:cubicBezTo>
                  <a:cubicBezTo>
                    <a:pt x="17" y="140"/>
                    <a:pt x="17" y="143"/>
                    <a:pt x="16" y="145"/>
                  </a:cubicBezTo>
                  <a:cubicBezTo>
                    <a:pt x="26" y="150"/>
                    <a:pt x="40" y="149"/>
                    <a:pt x="50" y="145"/>
                  </a:cubicBezTo>
                  <a:cubicBezTo>
                    <a:pt x="50" y="130"/>
                    <a:pt x="48" y="117"/>
                    <a:pt x="48" y="103"/>
                  </a:cubicBezTo>
                  <a:close/>
                  <a:moveTo>
                    <a:pt x="110" y="22"/>
                  </a:moveTo>
                  <a:cubicBezTo>
                    <a:pt x="106" y="15"/>
                    <a:pt x="98" y="7"/>
                    <a:pt x="89" y="6"/>
                  </a:cubicBezTo>
                  <a:cubicBezTo>
                    <a:pt x="85" y="5"/>
                    <a:pt x="82" y="5"/>
                    <a:pt x="79" y="6"/>
                  </a:cubicBezTo>
                  <a:cubicBezTo>
                    <a:pt x="72" y="7"/>
                    <a:pt x="64" y="9"/>
                    <a:pt x="59" y="13"/>
                  </a:cubicBezTo>
                  <a:cubicBezTo>
                    <a:pt x="57" y="17"/>
                    <a:pt x="54" y="22"/>
                    <a:pt x="54" y="26"/>
                  </a:cubicBezTo>
                  <a:cubicBezTo>
                    <a:pt x="54" y="29"/>
                    <a:pt x="54" y="32"/>
                    <a:pt x="55" y="33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5" y="27"/>
                    <a:pt x="56" y="23"/>
                    <a:pt x="58" y="20"/>
                  </a:cubicBezTo>
                  <a:cubicBezTo>
                    <a:pt x="60" y="15"/>
                    <a:pt x="64" y="14"/>
                    <a:pt x="69" y="12"/>
                  </a:cubicBezTo>
                  <a:cubicBezTo>
                    <a:pt x="73" y="12"/>
                    <a:pt x="77" y="8"/>
                    <a:pt x="82" y="8"/>
                  </a:cubicBezTo>
                  <a:cubicBezTo>
                    <a:pt x="86" y="7"/>
                    <a:pt x="89" y="9"/>
                    <a:pt x="93" y="10"/>
                  </a:cubicBezTo>
                  <a:cubicBezTo>
                    <a:pt x="95" y="11"/>
                    <a:pt x="96" y="11"/>
                    <a:pt x="98" y="12"/>
                  </a:cubicBezTo>
                  <a:cubicBezTo>
                    <a:pt x="100" y="13"/>
                    <a:pt x="103" y="17"/>
                    <a:pt x="104" y="19"/>
                  </a:cubicBezTo>
                  <a:cubicBezTo>
                    <a:pt x="105" y="20"/>
                    <a:pt x="107" y="20"/>
                    <a:pt x="107" y="22"/>
                  </a:cubicBezTo>
                  <a:cubicBezTo>
                    <a:pt x="108" y="22"/>
                    <a:pt x="109" y="23"/>
                    <a:pt x="110" y="22"/>
                  </a:cubicBezTo>
                  <a:cubicBezTo>
                    <a:pt x="110" y="22"/>
                    <a:pt x="110" y="22"/>
                    <a:pt x="110" y="22"/>
                  </a:cubicBezTo>
                  <a:close/>
                  <a:moveTo>
                    <a:pt x="101" y="17"/>
                  </a:moveTo>
                  <a:cubicBezTo>
                    <a:pt x="96" y="14"/>
                    <a:pt x="92" y="11"/>
                    <a:pt x="86" y="10"/>
                  </a:cubicBezTo>
                  <a:cubicBezTo>
                    <a:pt x="90" y="12"/>
                    <a:pt x="94" y="15"/>
                    <a:pt x="95" y="21"/>
                  </a:cubicBezTo>
                  <a:cubicBezTo>
                    <a:pt x="99" y="21"/>
                    <a:pt x="101" y="21"/>
                    <a:pt x="105" y="22"/>
                  </a:cubicBezTo>
                  <a:cubicBezTo>
                    <a:pt x="105" y="22"/>
                    <a:pt x="105" y="21"/>
                    <a:pt x="105" y="21"/>
                  </a:cubicBezTo>
                  <a:cubicBezTo>
                    <a:pt x="104" y="20"/>
                    <a:pt x="102" y="18"/>
                    <a:pt x="101" y="17"/>
                  </a:cubicBezTo>
                  <a:close/>
                  <a:moveTo>
                    <a:pt x="89" y="53"/>
                  </a:moveTo>
                  <a:cubicBezTo>
                    <a:pt x="87" y="54"/>
                    <a:pt x="85" y="55"/>
                    <a:pt x="83" y="57"/>
                  </a:cubicBezTo>
                  <a:cubicBezTo>
                    <a:pt x="80" y="59"/>
                    <a:pt x="80" y="60"/>
                    <a:pt x="78" y="62"/>
                  </a:cubicBezTo>
                  <a:cubicBezTo>
                    <a:pt x="76" y="65"/>
                    <a:pt x="75" y="67"/>
                    <a:pt x="73" y="70"/>
                  </a:cubicBezTo>
                  <a:cubicBezTo>
                    <a:pt x="73" y="72"/>
                    <a:pt x="72" y="73"/>
                    <a:pt x="71" y="75"/>
                  </a:cubicBezTo>
                  <a:cubicBezTo>
                    <a:pt x="70" y="77"/>
                    <a:pt x="70" y="79"/>
                    <a:pt x="69" y="81"/>
                  </a:cubicBezTo>
                  <a:cubicBezTo>
                    <a:pt x="69" y="82"/>
                    <a:pt x="68" y="84"/>
                    <a:pt x="68" y="86"/>
                  </a:cubicBezTo>
                  <a:cubicBezTo>
                    <a:pt x="66" y="92"/>
                    <a:pt x="65" y="98"/>
                    <a:pt x="64" y="104"/>
                  </a:cubicBezTo>
                  <a:cubicBezTo>
                    <a:pt x="63" y="110"/>
                    <a:pt x="62" y="115"/>
                    <a:pt x="62" y="120"/>
                  </a:cubicBezTo>
                  <a:cubicBezTo>
                    <a:pt x="62" y="123"/>
                    <a:pt x="61" y="126"/>
                    <a:pt x="62" y="128"/>
                  </a:cubicBezTo>
                  <a:cubicBezTo>
                    <a:pt x="62" y="129"/>
                    <a:pt x="63" y="130"/>
                    <a:pt x="63" y="131"/>
                  </a:cubicBezTo>
                  <a:cubicBezTo>
                    <a:pt x="63" y="133"/>
                    <a:pt x="63" y="134"/>
                    <a:pt x="63" y="135"/>
                  </a:cubicBezTo>
                  <a:cubicBezTo>
                    <a:pt x="63" y="136"/>
                    <a:pt x="64" y="138"/>
                    <a:pt x="65" y="140"/>
                  </a:cubicBezTo>
                  <a:cubicBezTo>
                    <a:pt x="65" y="140"/>
                    <a:pt x="66" y="141"/>
                    <a:pt x="66" y="142"/>
                  </a:cubicBezTo>
                  <a:cubicBezTo>
                    <a:pt x="66" y="143"/>
                    <a:pt x="66" y="144"/>
                    <a:pt x="67" y="144"/>
                  </a:cubicBezTo>
                  <a:cubicBezTo>
                    <a:pt x="63" y="125"/>
                    <a:pt x="68" y="107"/>
                    <a:pt x="70" y="90"/>
                  </a:cubicBezTo>
                  <a:cubicBezTo>
                    <a:pt x="70" y="86"/>
                    <a:pt x="71" y="83"/>
                    <a:pt x="72" y="79"/>
                  </a:cubicBezTo>
                  <a:cubicBezTo>
                    <a:pt x="73" y="76"/>
                    <a:pt x="74" y="72"/>
                    <a:pt x="75" y="69"/>
                  </a:cubicBezTo>
                  <a:cubicBezTo>
                    <a:pt x="82" y="59"/>
                    <a:pt x="91" y="51"/>
                    <a:pt x="103" y="48"/>
                  </a:cubicBezTo>
                  <a:cubicBezTo>
                    <a:pt x="98" y="48"/>
                    <a:pt x="93" y="50"/>
                    <a:pt x="89" y="53"/>
                  </a:cubicBezTo>
                  <a:close/>
                  <a:moveTo>
                    <a:pt x="88" y="13"/>
                  </a:moveTo>
                  <a:cubicBezTo>
                    <a:pt x="87" y="13"/>
                    <a:pt x="87" y="12"/>
                    <a:pt x="86" y="12"/>
                  </a:cubicBezTo>
                  <a:cubicBezTo>
                    <a:pt x="83" y="10"/>
                    <a:pt x="81" y="11"/>
                    <a:pt x="79" y="12"/>
                  </a:cubicBezTo>
                  <a:cubicBezTo>
                    <a:pt x="76" y="12"/>
                    <a:pt x="72" y="12"/>
                    <a:pt x="69" y="13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6" y="15"/>
                    <a:pt x="64" y="16"/>
                    <a:pt x="62" y="16"/>
                  </a:cubicBezTo>
                  <a:cubicBezTo>
                    <a:pt x="60" y="19"/>
                    <a:pt x="57" y="23"/>
                    <a:pt x="57" y="26"/>
                  </a:cubicBezTo>
                  <a:cubicBezTo>
                    <a:pt x="67" y="21"/>
                    <a:pt x="80" y="21"/>
                    <a:pt x="94" y="20"/>
                  </a:cubicBezTo>
                  <a:cubicBezTo>
                    <a:pt x="93" y="17"/>
                    <a:pt x="91" y="15"/>
                    <a:pt x="88" y="13"/>
                  </a:cubicBezTo>
                  <a:close/>
                  <a:moveTo>
                    <a:pt x="87" y="3"/>
                  </a:moveTo>
                  <a:cubicBezTo>
                    <a:pt x="86" y="3"/>
                    <a:pt x="86" y="3"/>
                    <a:pt x="85" y="2"/>
                  </a:cubicBezTo>
                  <a:cubicBezTo>
                    <a:pt x="83" y="2"/>
                    <a:pt x="81" y="2"/>
                    <a:pt x="79" y="2"/>
                  </a:cubicBezTo>
                  <a:cubicBezTo>
                    <a:pt x="74" y="1"/>
                    <a:pt x="71" y="3"/>
                    <a:pt x="66" y="4"/>
                  </a:cubicBezTo>
                  <a:cubicBezTo>
                    <a:pt x="59" y="6"/>
                    <a:pt x="53" y="8"/>
                    <a:pt x="48" y="13"/>
                  </a:cubicBezTo>
                  <a:cubicBezTo>
                    <a:pt x="45" y="17"/>
                    <a:pt x="39" y="23"/>
                    <a:pt x="42" y="30"/>
                  </a:cubicBezTo>
                  <a:cubicBezTo>
                    <a:pt x="45" y="33"/>
                    <a:pt x="50" y="33"/>
                    <a:pt x="53" y="33"/>
                  </a:cubicBezTo>
                  <a:cubicBezTo>
                    <a:pt x="51" y="25"/>
                    <a:pt x="55" y="15"/>
                    <a:pt x="59" y="11"/>
                  </a:cubicBezTo>
                  <a:cubicBezTo>
                    <a:pt x="66" y="6"/>
                    <a:pt x="81" y="2"/>
                    <a:pt x="90" y="4"/>
                  </a:cubicBezTo>
                  <a:cubicBezTo>
                    <a:pt x="89" y="3"/>
                    <a:pt x="88" y="4"/>
                    <a:pt x="87" y="3"/>
                  </a:cubicBezTo>
                  <a:close/>
                  <a:moveTo>
                    <a:pt x="79" y="55"/>
                  </a:moveTo>
                  <a:cubicBezTo>
                    <a:pt x="78" y="57"/>
                    <a:pt x="76" y="60"/>
                    <a:pt x="75" y="62"/>
                  </a:cubicBezTo>
                  <a:cubicBezTo>
                    <a:pt x="72" y="68"/>
                    <a:pt x="69" y="72"/>
                    <a:pt x="67" y="78"/>
                  </a:cubicBezTo>
                  <a:cubicBezTo>
                    <a:pt x="66" y="80"/>
                    <a:pt x="65" y="84"/>
                    <a:pt x="64" y="87"/>
                  </a:cubicBezTo>
                  <a:cubicBezTo>
                    <a:pt x="60" y="97"/>
                    <a:pt x="58" y="112"/>
                    <a:pt x="58" y="125"/>
                  </a:cubicBezTo>
                  <a:cubicBezTo>
                    <a:pt x="59" y="125"/>
                    <a:pt x="60" y="125"/>
                    <a:pt x="61" y="125"/>
                  </a:cubicBezTo>
                  <a:cubicBezTo>
                    <a:pt x="60" y="120"/>
                    <a:pt x="61" y="115"/>
                    <a:pt x="61" y="111"/>
                  </a:cubicBezTo>
                  <a:cubicBezTo>
                    <a:pt x="63" y="93"/>
                    <a:pt x="68" y="78"/>
                    <a:pt x="74" y="64"/>
                  </a:cubicBezTo>
                  <a:cubicBezTo>
                    <a:pt x="76" y="62"/>
                    <a:pt x="78" y="60"/>
                    <a:pt x="79" y="58"/>
                  </a:cubicBezTo>
                  <a:cubicBezTo>
                    <a:pt x="82" y="55"/>
                    <a:pt x="87" y="53"/>
                    <a:pt x="89" y="50"/>
                  </a:cubicBezTo>
                  <a:cubicBezTo>
                    <a:pt x="86" y="52"/>
                    <a:pt x="82" y="53"/>
                    <a:pt x="79" y="55"/>
                  </a:cubicBezTo>
                  <a:close/>
                  <a:moveTo>
                    <a:pt x="82" y="190"/>
                  </a:moveTo>
                  <a:cubicBezTo>
                    <a:pt x="82" y="190"/>
                    <a:pt x="84" y="190"/>
                    <a:pt x="85" y="189"/>
                  </a:cubicBezTo>
                  <a:cubicBezTo>
                    <a:pt x="85" y="188"/>
                    <a:pt x="86" y="185"/>
                    <a:pt x="84" y="184"/>
                  </a:cubicBezTo>
                  <a:cubicBezTo>
                    <a:pt x="83" y="183"/>
                    <a:pt x="82" y="184"/>
                    <a:pt x="81" y="183"/>
                  </a:cubicBezTo>
                  <a:cubicBezTo>
                    <a:pt x="80" y="185"/>
                    <a:pt x="79" y="186"/>
                    <a:pt x="79" y="188"/>
                  </a:cubicBezTo>
                  <a:cubicBezTo>
                    <a:pt x="80" y="188"/>
                    <a:pt x="81" y="190"/>
                    <a:pt x="82" y="190"/>
                  </a:cubicBezTo>
                  <a:close/>
                  <a:moveTo>
                    <a:pt x="82" y="201"/>
                  </a:moveTo>
                  <a:cubicBezTo>
                    <a:pt x="81" y="204"/>
                    <a:pt x="75" y="203"/>
                    <a:pt x="75" y="199"/>
                  </a:cubicBezTo>
                  <a:cubicBezTo>
                    <a:pt x="75" y="199"/>
                    <a:pt x="76" y="199"/>
                    <a:pt x="76" y="198"/>
                  </a:cubicBezTo>
                  <a:cubicBezTo>
                    <a:pt x="77" y="196"/>
                    <a:pt x="77" y="195"/>
                    <a:pt x="77" y="193"/>
                  </a:cubicBezTo>
                  <a:cubicBezTo>
                    <a:pt x="75" y="195"/>
                    <a:pt x="72" y="199"/>
                    <a:pt x="74" y="203"/>
                  </a:cubicBezTo>
                  <a:cubicBezTo>
                    <a:pt x="74" y="203"/>
                    <a:pt x="74" y="203"/>
                    <a:pt x="75" y="203"/>
                  </a:cubicBezTo>
                  <a:cubicBezTo>
                    <a:pt x="76" y="204"/>
                    <a:pt x="78" y="205"/>
                    <a:pt x="80" y="204"/>
                  </a:cubicBezTo>
                  <a:cubicBezTo>
                    <a:pt x="80" y="205"/>
                    <a:pt x="81" y="205"/>
                    <a:pt x="82" y="205"/>
                  </a:cubicBezTo>
                  <a:cubicBezTo>
                    <a:pt x="83" y="202"/>
                    <a:pt x="83" y="198"/>
                    <a:pt x="83" y="195"/>
                  </a:cubicBezTo>
                  <a:cubicBezTo>
                    <a:pt x="82" y="198"/>
                    <a:pt x="83" y="199"/>
                    <a:pt x="82" y="201"/>
                  </a:cubicBezTo>
                  <a:close/>
                  <a:moveTo>
                    <a:pt x="79" y="191"/>
                  </a:moveTo>
                  <a:cubicBezTo>
                    <a:pt x="80" y="193"/>
                    <a:pt x="76" y="198"/>
                    <a:pt x="77" y="200"/>
                  </a:cubicBezTo>
                  <a:cubicBezTo>
                    <a:pt x="77" y="201"/>
                    <a:pt x="79" y="202"/>
                    <a:pt x="80" y="201"/>
                  </a:cubicBezTo>
                  <a:cubicBezTo>
                    <a:pt x="81" y="201"/>
                    <a:pt x="81" y="198"/>
                    <a:pt x="81" y="197"/>
                  </a:cubicBezTo>
                  <a:cubicBezTo>
                    <a:pt x="82" y="195"/>
                    <a:pt x="82" y="194"/>
                    <a:pt x="82" y="192"/>
                  </a:cubicBezTo>
                  <a:cubicBezTo>
                    <a:pt x="81" y="191"/>
                    <a:pt x="80" y="190"/>
                    <a:pt x="79" y="191"/>
                  </a:cubicBezTo>
                  <a:close/>
                  <a:moveTo>
                    <a:pt x="75" y="206"/>
                  </a:moveTo>
                  <a:cubicBezTo>
                    <a:pt x="74" y="210"/>
                    <a:pt x="73" y="214"/>
                    <a:pt x="72" y="218"/>
                  </a:cubicBezTo>
                  <a:cubicBezTo>
                    <a:pt x="73" y="218"/>
                    <a:pt x="74" y="218"/>
                    <a:pt x="75" y="218"/>
                  </a:cubicBezTo>
                  <a:cubicBezTo>
                    <a:pt x="76" y="215"/>
                    <a:pt x="78" y="211"/>
                    <a:pt x="79" y="206"/>
                  </a:cubicBezTo>
                  <a:cubicBezTo>
                    <a:pt x="77" y="206"/>
                    <a:pt x="76" y="206"/>
                    <a:pt x="75" y="206"/>
                  </a:cubicBezTo>
                  <a:close/>
                  <a:moveTo>
                    <a:pt x="67" y="35"/>
                  </a:moveTo>
                  <a:cubicBezTo>
                    <a:pt x="66" y="36"/>
                    <a:pt x="66" y="36"/>
                    <a:pt x="66" y="37"/>
                  </a:cubicBezTo>
                  <a:cubicBezTo>
                    <a:pt x="67" y="36"/>
                    <a:pt x="68" y="36"/>
                    <a:pt x="68" y="35"/>
                  </a:cubicBezTo>
                  <a:cubicBezTo>
                    <a:pt x="68" y="35"/>
                    <a:pt x="67" y="35"/>
                    <a:pt x="67" y="35"/>
                  </a:cubicBezTo>
                  <a:close/>
                  <a:moveTo>
                    <a:pt x="59" y="222"/>
                  </a:moveTo>
                  <a:cubicBezTo>
                    <a:pt x="60" y="222"/>
                    <a:pt x="61" y="222"/>
                    <a:pt x="62" y="221"/>
                  </a:cubicBezTo>
                  <a:cubicBezTo>
                    <a:pt x="62" y="221"/>
                    <a:pt x="62" y="220"/>
                    <a:pt x="62" y="219"/>
                  </a:cubicBezTo>
                  <a:cubicBezTo>
                    <a:pt x="62" y="219"/>
                    <a:pt x="63" y="219"/>
                    <a:pt x="63" y="219"/>
                  </a:cubicBezTo>
                  <a:cubicBezTo>
                    <a:pt x="64" y="217"/>
                    <a:pt x="64" y="215"/>
                    <a:pt x="64" y="213"/>
                  </a:cubicBezTo>
                  <a:cubicBezTo>
                    <a:pt x="66" y="209"/>
                    <a:pt x="67" y="204"/>
                    <a:pt x="68" y="199"/>
                  </a:cubicBezTo>
                  <a:cubicBezTo>
                    <a:pt x="68" y="197"/>
                    <a:pt x="68" y="194"/>
                    <a:pt x="68" y="191"/>
                  </a:cubicBezTo>
                  <a:cubicBezTo>
                    <a:pt x="68" y="175"/>
                    <a:pt x="68" y="160"/>
                    <a:pt x="67" y="145"/>
                  </a:cubicBezTo>
                  <a:cubicBezTo>
                    <a:pt x="67" y="148"/>
                    <a:pt x="64" y="149"/>
                    <a:pt x="63" y="151"/>
                  </a:cubicBezTo>
                  <a:cubicBezTo>
                    <a:pt x="63" y="152"/>
                    <a:pt x="63" y="157"/>
                    <a:pt x="64" y="158"/>
                  </a:cubicBezTo>
                  <a:cubicBezTo>
                    <a:pt x="64" y="159"/>
                    <a:pt x="65" y="159"/>
                    <a:pt x="65" y="160"/>
                  </a:cubicBezTo>
                  <a:cubicBezTo>
                    <a:pt x="65" y="161"/>
                    <a:pt x="63" y="163"/>
                    <a:pt x="63" y="164"/>
                  </a:cubicBezTo>
                  <a:cubicBezTo>
                    <a:pt x="63" y="165"/>
                    <a:pt x="64" y="165"/>
                    <a:pt x="65" y="167"/>
                  </a:cubicBezTo>
                  <a:cubicBezTo>
                    <a:pt x="65" y="168"/>
                    <a:pt x="65" y="169"/>
                    <a:pt x="64" y="170"/>
                  </a:cubicBezTo>
                  <a:cubicBezTo>
                    <a:pt x="66" y="172"/>
                    <a:pt x="66" y="175"/>
                    <a:pt x="64" y="177"/>
                  </a:cubicBezTo>
                  <a:cubicBezTo>
                    <a:pt x="66" y="179"/>
                    <a:pt x="65" y="182"/>
                    <a:pt x="64" y="183"/>
                  </a:cubicBezTo>
                  <a:cubicBezTo>
                    <a:pt x="64" y="184"/>
                    <a:pt x="65" y="185"/>
                    <a:pt x="65" y="187"/>
                  </a:cubicBezTo>
                  <a:cubicBezTo>
                    <a:pt x="65" y="188"/>
                    <a:pt x="63" y="189"/>
                    <a:pt x="63" y="190"/>
                  </a:cubicBezTo>
                  <a:cubicBezTo>
                    <a:pt x="63" y="191"/>
                    <a:pt x="65" y="192"/>
                    <a:pt x="65" y="193"/>
                  </a:cubicBezTo>
                  <a:cubicBezTo>
                    <a:pt x="65" y="195"/>
                    <a:pt x="64" y="195"/>
                    <a:pt x="63" y="197"/>
                  </a:cubicBezTo>
                  <a:cubicBezTo>
                    <a:pt x="63" y="198"/>
                    <a:pt x="64" y="200"/>
                    <a:pt x="64" y="202"/>
                  </a:cubicBezTo>
                  <a:cubicBezTo>
                    <a:pt x="64" y="203"/>
                    <a:pt x="63" y="204"/>
                    <a:pt x="63" y="205"/>
                  </a:cubicBezTo>
                  <a:cubicBezTo>
                    <a:pt x="63" y="206"/>
                    <a:pt x="64" y="208"/>
                    <a:pt x="64" y="209"/>
                  </a:cubicBezTo>
                  <a:cubicBezTo>
                    <a:pt x="64" y="211"/>
                    <a:pt x="61" y="211"/>
                    <a:pt x="61" y="213"/>
                  </a:cubicBezTo>
                  <a:cubicBezTo>
                    <a:pt x="61" y="214"/>
                    <a:pt x="62" y="216"/>
                    <a:pt x="62" y="218"/>
                  </a:cubicBezTo>
                  <a:cubicBezTo>
                    <a:pt x="61" y="218"/>
                    <a:pt x="60" y="219"/>
                    <a:pt x="59" y="220"/>
                  </a:cubicBezTo>
                  <a:cubicBezTo>
                    <a:pt x="59" y="221"/>
                    <a:pt x="59" y="222"/>
                    <a:pt x="59" y="222"/>
                  </a:cubicBezTo>
                  <a:close/>
                  <a:moveTo>
                    <a:pt x="65" y="34"/>
                  </a:moveTo>
                  <a:cubicBezTo>
                    <a:pt x="63" y="34"/>
                    <a:pt x="59" y="36"/>
                    <a:pt x="57" y="38"/>
                  </a:cubicBezTo>
                  <a:cubicBezTo>
                    <a:pt x="58" y="38"/>
                    <a:pt x="58" y="38"/>
                    <a:pt x="59" y="39"/>
                  </a:cubicBezTo>
                  <a:cubicBezTo>
                    <a:pt x="61" y="38"/>
                    <a:pt x="60" y="36"/>
                    <a:pt x="62" y="35"/>
                  </a:cubicBezTo>
                  <a:cubicBezTo>
                    <a:pt x="63" y="35"/>
                    <a:pt x="64" y="36"/>
                    <a:pt x="65" y="35"/>
                  </a:cubicBezTo>
                  <a:cubicBezTo>
                    <a:pt x="65" y="35"/>
                    <a:pt x="66" y="34"/>
                    <a:pt x="65" y="34"/>
                  </a:cubicBezTo>
                  <a:close/>
                  <a:moveTo>
                    <a:pt x="62" y="37"/>
                  </a:moveTo>
                  <a:cubicBezTo>
                    <a:pt x="62" y="38"/>
                    <a:pt x="61" y="39"/>
                    <a:pt x="61" y="39"/>
                  </a:cubicBezTo>
                  <a:cubicBezTo>
                    <a:pt x="62" y="39"/>
                    <a:pt x="64" y="38"/>
                    <a:pt x="65" y="37"/>
                  </a:cubicBezTo>
                  <a:cubicBezTo>
                    <a:pt x="64" y="37"/>
                    <a:pt x="64" y="37"/>
                    <a:pt x="62" y="37"/>
                  </a:cubicBezTo>
                  <a:close/>
                  <a:moveTo>
                    <a:pt x="63" y="149"/>
                  </a:moveTo>
                  <a:cubicBezTo>
                    <a:pt x="63" y="148"/>
                    <a:pt x="64" y="147"/>
                    <a:pt x="65" y="146"/>
                  </a:cubicBezTo>
                  <a:cubicBezTo>
                    <a:pt x="65" y="143"/>
                    <a:pt x="64" y="141"/>
                    <a:pt x="63" y="139"/>
                  </a:cubicBezTo>
                  <a:cubicBezTo>
                    <a:pt x="63" y="138"/>
                    <a:pt x="62" y="136"/>
                    <a:pt x="61" y="136"/>
                  </a:cubicBezTo>
                  <a:cubicBezTo>
                    <a:pt x="63" y="139"/>
                    <a:pt x="65" y="146"/>
                    <a:pt x="60" y="147"/>
                  </a:cubicBezTo>
                  <a:cubicBezTo>
                    <a:pt x="60" y="147"/>
                    <a:pt x="58" y="147"/>
                    <a:pt x="57" y="146"/>
                  </a:cubicBezTo>
                  <a:cubicBezTo>
                    <a:pt x="56" y="143"/>
                    <a:pt x="57" y="140"/>
                    <a:pt x="56" y="137"/>
                  </a:cubicBezTo>
                  <a:cubicBezTo>
                    <a:pt x="57" y="140"/>
                    <a:pt x="55" y="146"/>
                    <a:pt x="57" y="148"/>
                  </a:cubicBezTo>
                  <a:cubicBezTo>
                    <a:pt x="59" y="148"/>
                    <a:pt x="61" y="149"/>
                    <a:pt x="63" y="149"/>
                  </a:cubicBezTo>
                  <a:close/>
                  <a:moveTo>
                    <a:pt x="64" y="173"/>
                  </a:moveTo>
                  <a:cubicBezTo>
                    <a:pt x="64" y="172"/>
                    <a:pt x="63" y="172"/>
                    <a:pt x="63" y="171"/>
                  </a:cubicBezTo>
                  <a:cubicBezTo>
                    <a:pt x="62" y="169"/>
                    <a:pt x="63" y="169"/>
                    <a:pt x="63" y="168"/>
                  </a:cubicBezTo>
                  <a:cubicBezTo>
                    <a:pt x="63" y="166"/>
                    <a:pt x="62" y="166"/>
                    <a:pt x="61" y="165"/>
                  </a:cubicBezTo>
                  <a:cubicBezTo>
                    <a:pt x="61" y="163"/>
                    <a:pt x="63" y="161"/>
                    <a:pt x="63" y="160"/>
                  </a:cubicBezTo>
                  <a:cubicBezTo>
                    <a:pt x="63" y="159"/>
                    <a:pt x="62" y="159"/>
                    <a:pt x="62" y="158"/>
                  </a:cubicBezTo>
                  <a:cubicBezTo>
                    <a:pt x="61" y="156"/>
                    <a:pt x="63" y="153"/>
                    <a:pt x="62" y="150"/>
                  </a:cubicBezTo>
                  <a:cubicBezTo>
                    <a:pt x="61" y="150"/>
                    <a:pt x="60" y="150"/>
                    <a:pt x="59" y="150"/>
                  </a:cubicBezTo>
                  <a:cubicBezTo>
                    <a:pt x="61" y="162"/>
                    <a:pt x="60" y="171"/>
                    <a:pt x="60" y="183"/>
                  </a:cubicBezTo>
                  <a:cubicBezTo>
                    <a:pt x="60" y="188"/>
                    <a:pt x="60" y="194"/>
                    <a:pt x="59" y="200"/>
                  </a:cubicBezTo>
                  <a:cubicBezTo>
                    <a:pt x="59" y="206"/>
                    <a:pt x="58" y="211"/>
                    <a:pt x="57" y="216"/>
                  </a:cubicBezTo>
                  <a:cubicBezTo>
                    <a:pt x="57" y="219"/>
                    <a:pt x="55" y="222"/>
                    <a:pt x="58" y="223"/>
                  </a:cubicBezTo>
                  <a:cubicBezTo>
                    <a:pt x="58" y="221"/>
                    <a:pt x="57" y="221"/>
                    <a:pt x="58" y="219"/>
                  </a:cubicBezTo>
                  <a:cubicBezTo>
                    <a:pt x="58" y="218"/>
                    <a:pt x="60" y="217"/>
                    <a:pt x="61" y="216"/>
                  </a:cubicBezTo>
                  <a:cubicBezTo>
                    <a:pt x="61" y="215"/>
                    <a:pt x="59" y="213"/>
                    <a:pt x="60" y="212"/>
                  </a:cubicBezTo>
                  <a:cubicBezTo>
                    <a:pt x="60" y="211"/>
                    <a:pt x="62" y="210"/>
                    <a:pt x="62" y="209"/>
                  </a:cubicBezTo>
                  <a:cubicBezTo>
                    <a:pt x="62" y="207"/>
                    <a:pt x="61" y="206"/>
                    <a:pt x="61" y="204"/>
                  </a:cubicBezTo>
                  <a:cubicBezTo>
                    <a:pt x="61" y="203"/>
                    <a:pt x="63" y="202"/>
                    <a:pt x="63" y="201"/>
                  </a:cubicBezTo>
                  <a:cubicBezTo>
                    <a:pt x="63" y="199"/>
                    <a:pt x="62" y="198"/>
                    <a:pt x="62" y="197"/>
                  </a:cubicBezTo>
                  <a:cubicBezTo>
                    <a:pt x="62" y="196"/>
                    <a:pt x="63" y="195"/>
                    <a:pt x="63" y="194"/>
                  </a:cubicBezTo>
                  <a:cubicBezTo>
                    <a:pt x="63" y="193"/>
                    <a:pt x="62" y="191"/>
                    <a:pt x="62" y="190"/>
                  </a:cubicBezTo>
                  <a:cubicBezTo>
                    <a:pt x="62" y="189"/>
                    <a:pt x="64" y="187"/>
                    <a:pt x="64" y="186"/>
                  </a:cubicBezTo>
                  <a:cubicBezTo>
                    <a:pt x="64" y="185"/>
                    <a:pt x="62" y="184"/>
                    <a:pt x="62" y="183"/>
                  </a:cubicBezTo>
                  <a:cubicBezTo>
                    <a:pt x="63" y="182"/>
                    <a:pt x="63" y="181"/>
                    <a:pt x="64" y="180"/>
                  </a:cubicBezTo>
                  <a:cubicBezTo>
                    <a:pt x="61" y="178"/>
                    <a:pt x="64" y="175"/>
                    <a:pt x="64" y="173"/>
                  </a:cubicBezTo>
                  <a:close/>
                  <a:moveTo>
                    <a:pt x="59" y="135"/>
                  </a:moveTo>
                  <a:cubicBezTo>
                    <a:pt x="58" y="135"/>
                    <a:pt x="58" y="135"/>
                    <a:pt x="58" y="135"/>
                  </a:cubicBezTo>
                  <a:cubicBezTo>
                    <a:pt x="59" y="138"/>
                    <a:pt x="57" y="143"/>
                    <a:pt x="59" y="145"/>
                  </a:cubicBezTo>
                  <a:cubicBezTo>
                    <a:pt x="64" y="145"/>
                    <a:pt x="61" y="137"/>
                    <a:pt x="59" y="135"/>
                  </a:cubicBezTo>
                  <a:close/>
                  <a:moveTo>
                    <a:pt x="56" y="127"/>
                  </a:moveTo>
                  <a:cubicBezTo>
                    <a:pt x="56" y="130"/>
                    <a:pt x="56" y="132"/>
                    <a:pt x="57" y="134"/>
                  </a:cubicBezTo>
                  <a:cubicBezTo>
                    <a:pt x="58" y="133"/>
                    <a:pt x="60" y="134"/>
                    <a:pt x="60" y="133"/>
                  </a:cubicBezTo>
                  <a:cubicBezTo>
                    <a:pt x="61" y="133"/>
                    <a:pt x="60" y="132"/>
                    <a:pt x="61" y="133"/>
                  </a:cubicBezTo>
                  <a:cubicBezTo>
                    <a:pt x="62" y="129"/>
                    <a:pt x="60" y="125"/>
                    <a:pt x="56" y="127"/>
                  </a:cubicBezTo>
                  <a:close/>
                  <a:moveTo>
                    <a:pt x="58" y="40"/>
                  </a:moveTo>
                  <a:cubicBezTo>
                    <a:pt x="58" y="41"/>
                    <a:pt x="57" y="42"/>
                    <a:pt x="58" y="42"/>
                  </a:cubicBezTo>
                  <a:cubicBezTo>
                    <a:pt x="58" y="41"/>
                    <a:pt x="59" y="41"/>
                    <a:pt x="60" y="40"/>
                  </a:cubicBezTo>
                  <a:cubicBezTo>
                    <a:pt x="59" y="40"/>
                    <a:pt x="58" y="40"/>
                    <a:pt x="58" y="40"/>
                  </a:cubicBezTo>
                  <a:close/>
                  <a:moveTo>
                    <a:pt x="52" y="42"/>
                  </a:moveTo>
                  <a:cubicBezTo>
                    <a:pt x="54" y="43"/>
                    <a:pt x="55" y="41"/>
                    <a:pt x="55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0"/>
                    <a:pt x="57" y="39"/>
                    <a:pt x="57" y="38"/>
                  </a:cubicBezTo>
                  <a:cubicBezTo>
                    <a:pt x="55" y="39"/>
                    <a:pt x="53" y="40"/>
                    <a:pt x="52" y="42"/>
                  </a:cubicBezTo>
                  <a:close/>
                  <a:moveTo>
                    <a:pt x="31" y="118"/>
                  </a:moveTo>
                  <a:cubicBezTo>
                    <a:pt x="31" y="111"/>
                    <a:pt x="30" y="104"/>
                    <a:pt x="31" y="97"/>
                  </a:cubicBezTo>
                  <a:cubicBezTo>
                    <a:pt x="31" y="92"/>
                    <a:pt x="32" y="86"/>
                    <a:pt x="33" y="81"/>
                  </a:cubicBezTo>
                  <a:cubicBezTo>
                    <a:pt x="34" y="75"/>
                    <a:pt x="37" y="70"/>
                    <a:pt x="39" y="65"/>
                  </a:cubicBezTo>
                  <a:cubicBezTo>
                    <a:pt x="42" y="59"/>
                    <a:pt x="46" y="54"/>
                    <a:pt x="50" y="49"/>
                  </a:cubicBezTo>
                  <a:cubicBezTo>
                    <a:pt x="52" y="48"/>
                    <a:pt x="54" y="45"/>
                    <a:pt x="56" y="43"/>
                  </a:cubicBezTo>
                  <a:cubicBezTo>
                    <a:pt x="51" y="44"/>
                    <a:pt x="51" y="48"/>
                    <a:pt x="48" y="49"/>
                  </a:cubicBezTo>
                  <a:cubicBezTo>
                    <a:pt x="47" y="51"/>
                    <a:pt x="47" y="52"/>
                    <a:pt x="46" y="52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4" y="55"/>
                    <a:pt x="43" y="56"/>
                    <a:pt x="41" y="57"/>
                  </a:cubicBezTo>
                  <a:cubicBezTo>
                    <a:pt x="40" y="59"/>
                    <a:pt x="39" y="61"/>
                    <a:pt x="37" y="62"/>
                  </a:cubicBezTo>
                  <a:cubicBezTo>
                    <a:pt x="37" y="65"/>
                    <a:pt x="36" y="66"/>
                    <a:pt x="35" y="67"/>
                  </a:cubicBezTo>
                  <a:cubicBezTo>
                    <a:pt x="35" y="68"/>
                    <a:pt x="36" y="69"/>
                    <a:pt x="36" y="70"/>
                  </a:cubicBezTo>
                  <a:cubicBezTo>
                    <a:pt x="35" y="71"/>
                    <a:pt x="34" y="71"/>
                    <a:pt x="34" y="72"/>
                  </a:cubicBezTo>
                  <a:cubicBezTo>
                    <a:pt x="34" y="73"/>
                    <a:pt x="34" y="73"/>
                    <a:pt x="34" y="74"/>
                  </a:cubicBezTo>
                  <a:cubicBezTo>
                    <a:pt x="34" y="75"/>
                    <a:pt x="33" y="76"/>
                    <a:pt x="32" y="77"/>
                  </a:cubicBezTo>
                  <a:cubicBezTo>
                    <a:pt x="32" y="78"/>
                    <a:pt x="33" y="78"/>
                    <a:pt x="33" y="80"/>
                  </a:cubicBezTo>
                  <a:cubicBezTo>
                    <a:pt x="32" y="80"/>
                    <a:pt x="31" y="80"/>
                    <a:pt x="31" y="81"/>
                  </a:cubicBezTo>
                  <a:cubicBezTo>
                    <a:pt x="31" y="82"/>
                    <a:pt x="32" y="82"/>
                    <a:pt x="31" y="84"/>
                  </a:cubicBezTo>
                  <a:cubicBezTo>
                    <a:pt x="31" y="85"/>
                    <a:pt x="29" y="84"/>
                    <a:pt x="29" y="86"/>
                  </a:cubicBezTo>
                  <a:cubicBezTo>
                    <a:pt x="29" y="87"/>
                    <a:pt x="30" y="87"/>
                    <a:pt x="31" y="89"/>
                  </a:cubicBezTo>
                  <a:cubicBezTo>
                    <a:pt x="30" y="90"/>
                    <a:pt x="28" y="91"/>
                    <a:pt x="29" y="92"/>
                  </a:cubicBezTo>
                  <a:cubicBezTo>
                    <a:pt x="29" y="94"/>
                    <a:pt x="31" y="93"/>
                    <a:pt x="31" y="95"/>
                  </a:cubicBezTo>
                  <a:cubicBezTo>
                    <a:pt x="30" y="96"/>
                    <a:pt x="29" y="96"/>
                    <a:pt x="28" y="97"/>
                  </a:cubicBezTo>
                  <a:cubicBezTo>
                    <a:pt x="29" y="97"/>
                    <a:pt x="29" y="98"/>
                    <a:pt x="29" y="99"/>
                  </a:cubicBezTo>
                  <a:cubicBezTo>
                    <a:pt x="29" y="100"/>
                    <a:pt x="28" y="100"/>
                    <a:pt x="28" y="101"/>
                  </a:cubicBezTo>
                  <a:cubicBezTo>
                    <a:pt x="29" y="102"/>
                    <a:pt x="30" y="103"/>
                    <a:pt x="30" y="104"/>
                  </a:cubicBezTo>
                  <a:cubicBezTo>
                    <a:pt x="30" y="105"/>
                    <a:pt x="28" y="104"/>
                    <a:pt x="28" y="105"/>
                  </a:cubicBezTo>
                  <a:cubicBezTo>
                    <a:pt x="27" y="107"/>
                    <a:pt x="30" y="108"/>
                    <a:pt x="30" y="110"/>
                  </a:cubicBezTo>
                  <a:cubicBezTo>
                    <a:pt x="29" y="111"/>
                    <a:pt x="28" y="111"/>
                    <a:pt x="27" y="111"/>
                  </a:cubicBezTo>
                  <a:cubicBezTo>
                    <a:pt x="28" y="113"/>
                    <a:pt x="30" y="113"/>
                    <a:pt x="30" y="114"/>
                  </a:cubicBezTo>
                  <a:cubicBezTo>
                    <a:pt x="30" y="115"/>
                    <a:pt x="29" y="116"/>
                    <a:pt x="28" y="117"/>
                  </a:cubicBezTo>
                  <a:cubicBezTo>
                    <a:pt x="28" y="118"/>
                    <a:pt x="30" y="118"/>
                    <a:pt x="30" y="120"/>
                  </a:cubicBezTo>
                  <a:cubicBezTo>
                    <a:pt x="30" y="120"/>
                    <a:pt x="29" y="121"/>
                    <a:pt x="30" y="121"/>
                  </a:cubicBezTo>
                  <a:cubicBezTo>
                    <a:pt x="30" y="121"/>
                    <a:pt x="30" y="119"/>
                    <a:pt x="31" y="118"/>
                  </a:cubicBezTo>
                  <a:close/>
                  <a:moveTo>
                    <a:pt x="48" y="46"/>
                  </a:moveTo>
                  <a:cubicBezTo>
                    <a:pt x="50" y="45"/>
                    <a:pt x="50" y="45"/>
                    <a:pt x="51" y="43"/>
                  </a:cubicBezTo>
                  <a:cubicBezTo>
                    <a:pt x="50" y="44"/>
                    <a:pt x="48" y="45"/>
                    <a:pt x="48" y="46"/>
                  </a:cubicBezTo>
                  <a:close/>
                  <a:moveTo>
                    <a:pt x="50" y="148"/>
                  </a:moveTo>
                  <a:cubicBezTo>
                    <a:pt x="46" y="148"/>
                    <a:pt x="43" y="149"/>
                    <a:pt x="39" y="150"/>
                  </a:cubicBezTo>
                  <a:cubicBezTo>
                    <a:pt x="40" y="151"/>
                    <a:pt x="41" y="151"/>
                    <a:pt x="41" y="153"/>
                  </a:cubicBezTo>
                  <a:cubicBezTo>
                    <a:pt x="45" y="152"/>
                    <a:pt x="47" y="151"/>
                    <a:pt x="50" y="150"/>
                  </a:cubicBezTo>
                  <a:cubicBezTo>
                    <a:pt x="50" y="149"/>
                    <a:pt x="50" y="148"/>
                    <a:pt x="50" y="148"/>
                  </a:cubicBezTo>
                  <a:close/>
                  <a:moveTo>
                    <a:pt x="48" y="153"/>
                  </a:moveTo>
                  <a:cubicBezTo>
                    <a:pt x="49" y="153"/>
                    <a:pt x="49" y="154"/>
                    <a:pt x="50" y="155"/>
                  </a:cubicBezTo>
                  <a:cubicBezTo>
                    <a:pt x="50" y="154"/>
                    <a:pt x="50" y="152"/>
                    <a:pt x="50" y="152"/>
                  </a:cubicBezTo>
                  <a:cubicBezTo>
                    <a:pt x="50" y="152"/>
                    <a:pt x="49" y="152"/>
                    <a:pt x="48" y="153"/>
                  </a:cubicBezTo>
                  <a:close/>
                  <a:moveTo>
                    <a:pt x="49" y="158"/>
                  </a:moveTo>
                  <a:cubicBezTo>
                    <a:pt x="49" y="159"/>
                    <a:pt x="48" y="160"/>
                    <a:pt x="47" y="161"/>
                  </a:cubicBezTo>
                  <a:cubicBezTo>
                    <a:pt x="48" y="162"/>
                    <a:pt x="48" y="164"/>
                    <a:pt x="49" y="165"/>
                  </a:cubicBezTo>
                  <a:cubicBezTo>
                    <a:pt x="50" y="163"/>
                    <a:pt x="51" y="160"/>
                    <a:pt x="49" y="158"/>
                  </a:cubicBezTo>
                  <a:close/>
                  <a:moveTo>
                    <a:pt x="49" y="168"/>
                  </a:moveTo>
                  <a:cubicBezTo>
                    <a:pt x="48" y="169"/>
                    <a:pt x="47" y="170"/>
                    <a:pt x="46" y="172"/>
                  </a:cubicBezTo>
                  <a:cubicBezTo>
                    <a:pt x="47" y="172"/>
                    <a:pt x="48" y="174"/>
                    <a:pt x="49" y="174"/>
                  </a:cubicBezTo>
                  <a:cubicBezTo>
                    <a:pt x="50" y="173"/>
                    <a:pt x="50" y="170"/>
                    <a:pt x="50" y="168"/>
                  </a:cubicBezTo>
                  <a:cubicBezTo>
                    <a:pt x="50" y="168"/>
                    <a:pt x="49" y="168"/>
                    <a:pt x="49" y="168"/>
                  </a:cubicBezTo>
                  <a:close/>
                  <a:moveTo>
                    <a:pt x="49" y="177"/>
                  </a:moveTo>
                  <a:cubicBezTo>
                    <a:pt x="48" y="178"/>
                    <a:pt x="47" y="179"/>
                    <a:pt x="46" y="180"/>
                  </a:cubicBezTo>
                  <a:cubicBezTo>
                    <a:pt x="47" y="181"/>
                    <a:pt x="48" y="182"/>
                    <a:pt x="49" y="183"/>
                  </a:cubicBezTo>
                  <a:cubicBezTo>
                    <a:pt x="49" y="181"/>
                    <a:pt x="50" y="178"/>
                    <a:pt x="49" y="177"/>
                  </a:cubicBezTo>
                  <a:close/>
                  <a:moveTo>
                    <a:pt x="49" y="156"/>
                  </a:moveTo>
                  <a:cubicBezTo>
                    <a:pt x="49" y="155"/>
                    <a:pt x="48" y="154"/>
                    <a:pt x="48" y="153"/>
                  </a:cubicBezTo>
                  <a:cubicBezTo>
                    <a:pt x="46" y="153"/>
                    <a:pt x="45" y="155"/>
                    <a:pt x="44" y="157"/>
                  </a:cubicBezTo>
                  <a:cubicBezTo>
                    <a:pt x="45" y="158"/>
                    <a:pt x="45" y="159"/>
                    <a:pt x="46" y="160"/>
                  </a:cubicBezTo>
                  <a:cubicBezTo>
                    <a:pt x="47" y="159"/>
                    <a:pt x="48" y="157"/>
                    <a:pt x="49" y="156"/>
                  </a:cubicBezTo>
                  <a:close/>
                  <a:moveTo>
                    <a:pt x="49" y="185"/>
                  </a:moveTo>
                  <a:cubicBezTo>
                    <a:pt x="47" y="184"/>
                    <a:pt x="47" y="182"/>
                    <a:pt x="45" y="181"/>
                  </a:cubicBezTo>
                  <a:cubicBezTo>
                    <a:pt x="44" y="183"/>
                    <a:pt x="43" y="184"/>
                    <a:pt x="42" y="186"/>
                  </a:cubicBezTo>
                  <a:cubicBezTo>
                    <a:pt x="43" y="187"/>
                    <a:pt x="44" y="189"/>
                    <a:pt x="46" y="191"/>
                  </a:cubicBezTo>
                  <a:cubicBezTo>
                    <a:pt x="47" y="189"/>
                    <a:pt x="48" y="188"/>
                    <a:pt x="49" y="185"/>
                  </a:cubicBezTo>
                  <a:close/>
                  <a:moveTo>
                    <a:pt x="46" y="192"/>
                  </a:moveTo>
                  <a:cubicBezTo>
                    <a:pt x="47" y="192"/>
                    <a:pt x="47" y="194"/>
                    <a:pt x="48" y="194"/>
                  </a:cubicBezTo>
                  <a:cubicBezTo>
                    <a:pt x="48" y="192"/>
                    <a:pt x="49" y="190"/>
                    <a:pt x="48" y="189"/>
                  </a:cubicBezTo>
                  <a:cubicBezTo>
                    <a:pt x="48" y="190"/>
                    <a:pt x="47" y="191"/>
                    <a:pt x="46" y="192"/>
                  </a:cubicBezTo>
                  <a:close/>
                  <a:moveTo>
                    <a:pt x="48" y="167"/>
                  </a:moveTo>
                  <a:cubicBezTo>
                    <a:pt x="48" y="165"/>
                    <a:pt x="47" y="164"/>
                    <a:pt x="46" y="162"/>
                  </a:cubicBezTo>
                  <a:cubicBezTo>
                    <a:pt x="45" y="163"/>
                    <a:pt x="44" y="165"/>
                    <a:pt x="43" y="166"/>
                  </a:cubicBezTo>
                  <a:cubicBezTo>
                    <a:pt x="44" y="167"/>
                    <a:pt x="45" y="169"/>
                    <a:pt x="46" y="170"/>
                  </a:cubicBezTo>
                  <a:cubicBezTo>
                    <a:pt x="47" y="169"/>
                    <a:pt x="48" y="168"/>
                    <a:pt x="48" y="167"/>
                  </a:cubicBezTo>
                  <a:close/>
                  <a:moveTo>
                    <a:pt x="47" y="200"/>
                  </a:moveTo>
                  <a:cubicBezTo>
                    <a:pt x="46" y="200"/>
                    <a:pt x="46" y="200"/>
                    <a:pt x="46" y="200"/>
                  </a:cubicBezTo>
                  <a:cubicBezTo>
                    <a:pt x="44" y="202"/>
                    <a:pt x="40" y="202"/>
                    <a:pt x="37" y="201"/>
                  </a:cubicBezTo>
                  <a:cubicBezTo>
                    <a:pt x="36" y="200"/>
                    <a:pt x="34" y="198"/>
                    <a:pt x="32" y="198"/>
                  </a:cubicBezTo>
                  <a:cubicBezTo>
                    <a:pt x="33" y="206"/>
                    <a:pt x="31" y="215"/>
                    <a:pt x="32" y="220"/>
                  </a:cubicBezTo>
                  <a:cubicBezTo>
                    <a:pt x="34" y="222"/>
                    <a:pt x="38" y="222"/>
                    <a:pt x="39" y="220"/>
                  </a:cubicBezTo>
                  <a:cubicBezTo>
                    <a:pt x="41" y="215"/>
                    <a:pt x="41" y="208"/>
                    <a:pt x="42" y="204"/>
                  </a:cubicBezTo>
                  <a:cubicBezTo>
                    <a:pt x="43" y="209"/>
                    <a:pt x="41" y="216"/>
                    <a:pt x="41" y="221"/>
                  </a:cubicBezTo>
                  <a:cubicBezTo>
                    <a:pt x="43" y="221"/>
                    <a:pt x="45" y="219"/>
                    <a:pt x="46" y="217"/>
                  </a:cubicBezTo>
                  <a:cubicBezTo>
                    <a:pt x="47" y="216"/>
                    <a:pt x="46" y="216"/>
                    <a:pt x="46" y="216"/>
                  </a:cubicBezTo>
                  <a:cubicBezTo>
                    <a:pt x="46" y="215"/>
                    <a:pt x="47" y="215"/>
                    <a:pt x="47" y="214"/>
                  </a:cubicBezTo>
                  <a:cubicBezTo>
                    <a:pt x="47" y="209"/>
                    <a:pt x="49" y="205"/>
                    <a:pt x="48" y="199"/>
                  </a:cubicBezTo>
                  <a:cubicBezTo>
                    <a:pt x="48" y="199"/>
                    <a:pt x="48" y="198"/>
                    <a:pt x="48" y="198"/>
                  </a:cubicBezTo>
                  <a:cubicBezTo>
                    <a:pt x="48" y="199"/>
                    <a:pt x="47" y="199"/>
                    <a:pt x="47" y="200"/>
                  </a:cubicBezTo>
                  <a:close/>
                  <a:moveTo>
                    <a:pt x="48" y="196"/>
                  </a:moveTo>
                  <a:cubicBezTo>
                    <a:pt x="47" y="195"/>
                    <a:pt x="46" y="194"/>
                    <a:pt x="46" y="193"/>
                  </a:cubicBezTo>
                  <a:cubicBezTo>
                    <a:pt x="45" y="194"/>
                    <a:pt x="43" y="195"/>
                    <a:pt x="43" y="196"/>
                  </a:cubicBezTo>
                  <a:cubicBezTo>
                    <a:pt x="44" y="197"/>
                    <a:pt x="45" y="198"/>
                    <a:pt x="46" y="198"/>
                  </a:cubicBezTo>
                  <a:cubicBezTo>
                    <a:pt x="47" y="198"/>
                    <a:pt x="48" y="197"/>
                    <a:pt x="48" y="196"/>
                  </a:cubicBezTo>
                  <a:close/>
                  <a:moveTo>
                    <a:pt x="48" y="176"/>
                  </a:moveTo>
                  <a:cubicBezTo>
                    <a:pt x="47" y="174"/>
                    <a:pt x="46" y="174"/>
                    <a:pt x="46" y="172"/>
                  </a:cubicBezTo>
                  <a:cubicBezTo>
                    <a:pt x="45" y="173"/>
                    <a:pt x="44" y="174"/>
                    <a:pt x="43" y="176"/>
                  </a:cubicBezTo>
                  <a:cubicBezTo>
                    <a:pt x="44" y="177"/>
                    <a:pt x="44" y="178"/>
                    <a:pt x="46" y="179"/>
                  </a:cubicBezTo>
                  <a:cubicBezTo>
                    <a:pt x="46" y="178"/>
                    <a:pt x="47" y="177"/>
                    <a:pt x="48" y="176"/>
                  </a:cubicBezTo>
                  <a:close/>
                  <a:moveTo>
                    <a:pt x="36" y="61"/>
                  </a:moveTo>
                  <a:cubicBezTo>
                    <a:pt x="39" y="60"/>
                    <a:pt x="39" y="57"/>
                    <a:pt x="40" y="55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1" y="51"/>
                    <a:pt x="44" y="52"/>
                    <a:pt x="46" y="50"/>
                  </a:cubicBezTo>
                  <a:cubicBezTo>
                    <a:pt x="47" y="49"/>
                    <a:pt x="46" y="48"/>
                    <a:pt x="47" y="46"/>
                  </a:cubicBezTo>
                  <a:cubicBezTo>
                    <a:pt x="43" y="50"/>
                    <a:pt x="39" y="55"/>
                    <a:pt x="36" y="61"/>
                  </a:cubicBezTo>
                  <a:close/>
                  <a:moveTo>
                    <a:pt x="45" y="161"/>
                  </a:moveTo>
                  <a:cubicBezTo>
                    <a:pt x="45" y="160"/>
                    <a:pt x="44" y="159"/>
                    <a:pt x="43" y="157"/>
                  </a:cubicBezTo>
                  <a:cubicBezTo>
                    <a:pt x="42" y="159"/>
                    <a:pt x="41" y="160"/>
                    <a:pt x="40" y="161"/>
                  </a:cubicBezTo>
                  <a:cubicBezTo>
                    <a:pt x="41" y="162"/>
                    <a:pt x="41" y="164"/>
                    <a:pt x="42" y="165"/>
                  </a:cubicBezTo>
                  <a:cubicBezTo>
                    <a:pt x="43" y="164"/>
                    <a:pt x="45" y="163"/>
                    <a:pt x="45" y="161"/>
                  </a:cubicBezTo>
                  <a:close/>
                  <a:moveTo>
                    <a:pt x="42" y="167"/>
                  </a:moveTo>
                  <a:cubicBezTo>
                    <a:pt x="42" y="168"/>
                    <a:pt x="39" y="170"/>
                    <a:pt x="39" y="171"/>
                  </a:cubicBezTo>
                  <a:cubicBezTo>
                    <a:pt x="38" y="171"/>
                    <a:pt x="40" y="172"/>
                    <a:pt x="40" y="173"/>
                  </a:cubicBezTo>
                  <a:cubicBezTo>
                    <a:pt x="41" y="174"/>
                    <a:pt x="41" y="174"/>
                    <a:pt x="42" y="175"/>
                  </a:cubicBezTo>
                  <a:cubicBezTo>
                    <a:pt x="43" y="174"/>
                    <a:pt x="44" y="172"/>
                    <a:pt x="45" y="171"/>
                  </a:cubicBezTo>
                  <a:cubicBezTo>
                    <a:pt x="44" y="170"/>
                    <a:pt x="43" y="168"/>
                    <a:pt x="42" y="167"/>
                  </a:cubicBezTo>
                  <a:close/>
                  <a:moveTo>
                    <a:pt x="45" y="180"/>
                  </a:moveTo>
                  <a:cubicBezTo>
                    <a:pt x="44" y="179"/>
                    <a:pt x="43" y="177"/>
                    <a:pt x="42" y="176"/>
                  </a:cubicBezTo>
                  <a:cubicBezTo>
                    <a:pt x="41" y="178"/>
                    <a:pt x="39" y="179"/>
                    <a:pt x="39" y="180"/>
                  </a:cubicBezTo>
                  <a:cubicBezTo>
                    <a:pt x="39" y="182"/>
                    <a:pt x="40" y="183"/>
                    <a:pt x="41" y="185"/>
                  </a:cubicBezTo>
                  <a:cubicBezTo>
                    <a:pt x="43" y="183"/>
                    <a:pt x="44" y="182"/>
                    <a:pt x="45" y="180"/>
                  </a:cubicBezTo>
                  <a:close/>
                  <a:moveTo>
                    <a:pt x="45" y="192"/>
                  </a:moveTo>
                  <a:cubicBezTo>
                    <a:pt x="44" y="190"/>
                    <a:pt x="42" y="189"/>
                    <a:pt x="42" y="187"/>
                  </a:cubicBezTo>
                  <a:cubicBezTo>
                    <a:pt x="40" y="188"/>
                    <a:pt x="39" y="189"/>
                    <a:pt x="38" y="191"/>
                  </a:cubicBezTo>
                  <a:cubicBezTo>
                    <a:pt x="39" y="192"/>
                    <a:pt x="40" y="194"/>
                    <a:pt x="42" y="195"/>
                  </a:cubicBezTo>
                  <a:cubicBezTo>
                    <a:pt x="43" y="194"/>
                    <a:pt x="44" y="193"/>
                    <a:pt x="45" y="192"/>
                  </a:cubicBezTo>
                  <a:close/>
                  <a:moveTo>
                    <a:pt x="43" y="155"/>
                  </a:moveTo>
                  <a:cubicBezTo>
                    <a:pt x="43" y="155"/>
                    <a:pt x="43" y="155"/>
                    <a:pt x="43" y="155"/>
                  </a:cubicBezTo>
                  <a:cubicBezTo>
                    <a:pt x="43" y="155"/>
                    <a:pt x="44" y="154"/>
                    <a:pt x="44" y="154"/>
                  </a:cubicBezTo>
                  <a:cubicBezTo>
                    <a:pt x="44" y="155"/>
                    <a:pt x="43" y="154"/>
                    <a:pt x="43" y="155"/>
                  </a:cubicBezTo>
                  <a:close/>
                  <a:moveTo>
                    <a:pt x="42" y="197"/>
                  </a:moveTo>
                  <a:cubicBezTo>
                    <a:pt x="41" y="198"/>
                    <a:pt x="40" y="198"/>
                    <a:pt x="39" y="199"/>
                  </a:cubicBezTo>
                  <a:cubicBezTo>
                    <a:pt x="41" y="200"/>
                    <a:pt x="43" y="200"/>
                    <a:pt x="44" y="199"/>
                  </a:cubicBezTo>
                  <a:cubicBezTo>
                    <a:pt x="43" y="198"/>
                    <a:pt x="43" y="197"/>
                    <a:pt x="42" y="197"/>
                  </a:cubicBezTo>
                  <a:close/>
                  <a:moveTo>
                    <a:pt x="41" y="154"/>
                  </a:moveTo>
                  <a:cubicBezTo>
                    <a:pt x="40" y="155"/>
                    <a:pt x="38" y="155"/>
                    <a:pt x="37" y="155"/>
                  </a:cubicBezTo>
                  <a:cubicBezTo>
                    <a:pt x="37" y="157"/>
                    <a:pt x="39" y="158"/>
                    <a:pt x="39" y="160"/>
                  </a:cubicBezTo>
                  <a:cubicBezTo>
                    <a:pt x="41" y="159"/>
                    <a:pt x="44" y="156"/>
                    <a:pt x="41" y="154"/>
                  </a:cubicBezTo>
                  <a:close/>
                  <a:moveTo>
                    <a:pt x="42" y="165"/>
                  </a:moveTo>
                  <a:cubicBezTo>
                    <a:pt x="41" y="164"/>
                    <a:pt x="40" y="163"/>
                    <a:pt x="39" y="162"/>
                  </a:cubicBezTo>
                  <a:cubicBezTo>
                    <a:pt x="39" y="163"/>
                    <a:pt x="36" y="165"/>
                    <a:pt x="36" y="166"/>
                  </a:cubicBezTo>
                  <a:cubicBezTo>
                    <a:pt x="36" y="168"/>
                    <a:pt x="37" y="169"/>
                    <a:pt x="38" y="170"/>
                  </a:cubicBezTo>
                  <a:cubicBezTo>
                    <a:pt x="39" y="168"/>
                    <a:pt x="41" y="167"/>
                    <a:pt x="42" y="165"/>
                  </a:cubicBezTo>
                  <a:close/>
                  <a:moveTo>
                    <a:pt x="38" y="171"/>
                  </a:moveTo>
                  <a:cubicBezTo>
                    <a:pt x="37" y="172"/>
                    <a:pt x="36" y="173"/>
                    <a:pt x="35" y="174"/>
                  </a:cubicBezTo>
                  <a:cubicBezTo>
                    <a:pt x="36" y="172"/>
                    <a:pt x="37" y="171"/>
                    <a:pt x="37" y="171"/>
                  </a:cubicBezTo>
                  <a:cubicBezTo>
                    <a:pt x="36" y="170"/>
                    <a:pt x="36" y="168"/>
                    <a:pt x="35" y="167"/>
                  </a:cubicBezTo>
                  <a:cubicBezTo>
                    <a:pt x="35" y="169"/>
                    <a:pt x="35" y="170"/>
                    <a:pt x="34" y="173"/>
                  </a:cubicBezTo>
                  <a:cubicBezTo>
                    <a:pt x="35" y="175"/>
                    <a:pt x="37" y="177"/>
                    <a:pt x="38" y="179"/>
                  </a:cubicBezTo>
                  <a:cubicBezTo>
                    <a:pt x="39" y="178"/>
                    <a:pt x="40" y="177"/>
                    <a:pt x="41" y="176"/>
                  </a:cubicBezTo>
                  <a:cubicBezTo>
                    <a:pt x="40" y="174"/>
                    <a:pt x="39" y="173"/>
                    <a:pt x="38" y="171"/>
                  </a:cubicBezTo>
                  <a:close/>
                  <a:moveTo>
                    <a:pt x="41" y="196"/>
                  </a:moveTo>
                  <a:cubicBezTo>
                    <a:pt x="39" y="195"/>
                    <a:pt x="39" y="192"/>
                    <a:pt x="37" y="191"/>
                  </a:cubicBezTo>
                  <a:cubicBezTo>
                    <a:pt x="36" y="193"/>
                    <a:pt x="36" y="193"/>
                    <a:pt x="35" y="194"/>
                  </a:cubicBezTo>
                  <a:cubicBezTo>
                    <a:pt x="36" y="196"/>
                    <a:pt x="37" y="197"/>
                    <a:pt x="39" y="198"/>
                  </a:cubicBezTo>
                  <a:cubicBezTo>
                    <a:pt x="39" y="198"/>
                    <a:pt x="41" y="197"/>
                    <a:pt x="41" y="196"/>
                  </a:cubicBezTo>
                  <a:close/>
                  <a:moveTo>
                    <a:pt x="41" y="185"/>
                  </a:moveTo>
                  <a:cubicBezTo>
                    <a:pt x="39" y="184"/>
                    <a:pt x="39" y="182"/>
                    <a:pt x="38" y="181"/>
                  </a:cubicBezTo>
                  <a:cubicBezTo>
                    <a:pt x="37" y="183"/>
                    <a:pt x="35" y="184"/>
                    <a:pt x="34" y="186"/>
                  </a:cubicBezTo>
                  <a:cubicBezTo>
                    <a:pt x="35" y="187"/>
                    <a:pt x="36" y="188"/>
                    <a:pt x="37" y="190"/>
                  </a:cubicBezTo>
                  <a:cubicBezTo>
                    <a:pt x="39" y="189"/>
                    <a:pt x="40" y="187"/>
                    <a:pt x="41" y="185"/>
                  </a:cubicBezTo>
                  <a:close/>
                  <a:moveTo>
                    <a:pt x="13" y="149"/>
                  </a:moveTo>
                  <a:cubicBezTo>
                    <a:pt x="13" y="150"/>
                    <a:pt x="15" y="151"/>
                    <a:pt x="15" y="152"/>
                  </a:cubicBezTo>
                  <a:cubicBezTo>
                    <a:pt x="22" y="153"/>
                    <a:pt x="27" y="154"/>
                    <a:pt x="34" y="154"/>
                  </a:cubicBezTo>
                  <a:cubicBezTo>
                    <a:pt x="35" y="153"/>
                    <a:pt x="34" y="153"/>
                    <a:pt x="35" y="153"/>
                  </a:cubicBezTo>
                  <a:cubicBezTo>
                    <a:pt x="35" y="153"/>
                    <a:pt x="35" y="153"/>
                    <a:pt x="36" y="154"/>
                  </a:cubicBezTo>
                  <a:cubicBezTo>
                    <a:pt x="37" y="153"/>
                    <a:pt x="39" y="153"/>
                    <a:pt x="40" y="153"/>
                  </a:cubicBezTo>
                  <a:cubicBezTo>
                    <a:pt x="40" y="152"/>
                    <a:pt x="39" y="151"/>
                    <a:pt x="39" y="150"/>
                  </a:cubicBezTo>
                  <a:cubicBezTo>
                    <a:pt x="31" y="151"/>
                    <a:pt x="23" y="149"/>
                    <a:pt x="16" y="148"/>
                  </a:cubicBezTo>
                  <a:cubicBezTo>
                    <a:pt x="16" y="147"/>
                    <a:pt x="14" y="147"/>
                    <a:pt x="13" y="146"/>
                  </a:cubicBezTo>
                  <a:cubicBezTo>
                    <a:pt x="13" y="147"/>
                    <a:pt x="13" y="147"/>
                    <a:pt x="12" y="148"/>
                  </a:cubicBezTo>
                  <a:cubicBezTo>
                    <a:pt x="13" y="148"/>
                    <a:pt x="13" y="149"/>
                    <a:pt x="13" y="149"/>
                  </a:cubicBezTo>
                  <a:close/>
                  <a:moveTo>
                    <a:pt x="39" y="161"/>
                  </a:moveTo>
                  <a:cubicBezTo>
                    <a:pt x="38" y="159"/>
                    <a:pt x="37" y="158"/>
                    <a:pt x="36" y="156"/>
                  </a:cubicBezTo>
                  <a:cubicBezTo>
                    <a:pt x="36" y="159"/>
                    <a:pt x="36" y="162"/>
                    <a:pt x="36" y="165"/>
                  </a:cubicBezTo>
                  <a:cubicBezTo>
                    <a:pt x="36" y="163"/>
                    <a:pt x="38" y="163"/>
                    <a:pt x="39" y="161"/>
                  </a:cubicBezTo>
                  <a:close/>
                  <a:moveTo>
                    <a:pt x="37" y="179"/>
                  </a:moveTo>
                  <a:cubicBezTo>
                    <a:pt x="36" y="178"/>
                    <a:pt x="35" y="175"/>
                    <a:pt x="34" y="174"/>
                  </a:cubicBezTo>
                  <a:cubicBezTo>
                    <a:pt x="34" y="179"/>
                    <a:pt x="32" y="185"/>
                    <a:pt x="31" y="189"/>
                  </a:cubicBezTo>
                  <a:cubicBezTo>
                    <a:pt x="32" y="190"/>
                    <a:pt x="33" y="192"/>
                    <a:pt x="34" y="193"/>
                  </a:cubicBezTo>
                  <a:cubicBezTo>
                    <a:pt x="35" y="192"/>
                    <a:pt x="36" y="192"/>
                    <a:pt x="37" y="190"/>
                  </a:cubicBezTo>
                  <a:cubicBezTo>
                    <a:pt x="36" y="189"/>
                    <a:pt x="35" y="187"/>
                    <a:pt x="34" y="186"/>
                  </a:cubicBezTo>
                  <a:cubicBezTo>
                    <a:pt x="33" y="186"/>
                    <a:pt x="33" y="187"/>
                    <a:pt x="33" y="187"/>
                  </a:cubicBezTo>
                  <a:cubicBezTo>
                    <a:pt x="33" y="186"/>
                    <a:pt x="33" y="185"/>
                    <a:pt x="34" y="184"/>
                  </a:cubicBezTo>
                  <a:cubicBezTo>
                    <a:pt x="34" y="184"/>
                    <a:pt x="34" y="185"/>
                    <a:pt x="34" y="185"/>
                  </a:cubicBezTo>
                  <a:cubicBezTo>
                    <a:pt x="34" y="183"/>
                    <a:pt x="38" y="181"/>
                    <a:pt x="37" y="179"/>
                  </a:cubicBezTo>
                  <a:close/>
                  <a:moveTo>
                    <a:pt x="34" y="195"/>
                  </a:moveTo>
                  <a:cubicBezTo>
                    <a:pt x="34" y="195"/>
                    <a:pt x="33" y="197"/>
                    <a:pt x="32" y="196"/>
                  </a:cubicBezTo>
                  <a:cubicBezTo>
                    <a:pt x="33" y="195"/>
                    <a:pt x="33" y="195"/>
                    <a:pt x="34" y="194"/>
                  </a:cubicBezTo>
                  <a:cubicBezTo>
                    <a:pt x="33" y="193"/>
                    <a:pt x="32" y="191"/>
                    <a:pt x="31" y="190"/>
                  </a:cubicBezTo>
                  <a:cubicBezTo>
                    <a:pt x="31" y="192"/>
                    <a:pt x="31" y="194"/>
                    <a:pt x="32" y="197"/>
                  </a:cubicBezTo>
                  <a:cubicBezTo>
                    <a:pt x="34" y="197"/>
                    <a:pt x="35" y="198"/>
                    <a:pt x="37" y="199"/>
                  </a:cubicBezTo>
                  <a:cubicBezTo>
                    <a:pt x="37" y="197"/>
                    <a:pt x="35" y="196"/>
                    <a:pt x="34" y="195"/>
                  </a:cubicBezTo>
                  <a:close/>
                  <a:moveTo>
                    <a:pt x="29" y="81"/>
                  </a:moveTo>
                  <a:cubicBezTo>
                    <a:pt x="30" y="80"/>
                    <a:pt x="31" y="78"/>
                    <a:pt x="30" y="76"/>
                  </a:cubicBezTo>
                  <a:cubicBezTo>
                    <a:pt x="31" y="75"/>
                    <a:pt x="31" y="75"/>
                    <a:pt x="32" y="75"/>
                  </a:cubicBezTo>
                  <a:cubicBezTo>
                    <a:pt x="32" y="73"/>
                    <a:pt x="32" y="70"/>
                    <a:pt x="34" y="69"/>
                  </a:cubicBezTo>
                  <a:cubicBezTo>
                    <a:pt x="32" y="66"/>
                    <a:pt x="36" y="65"/>
                    <a:pt x="35" y="62"/>
                  </a:cubicBezTo>
                  <a:cubicBezTo>
                    <a:pt x="32" y="67"/>
                    <a:pt x="31" y="74"/>
                    <a:pt x="29" y="81"/>
                  </a:cubicBezTo>
                  <a:close/>
                  <a:moveTo>
                    <a:pt x="18" y="198"/>
                  </a:moveTo>
                  <a:cubicBezTo>
                    <a:pt x="21" y="199"/>
                    <a:pt x="26" y="201"/>
                    <a:pt x="28" y="199"/>
                  </a:cubicBezTo>
                  <a:cubicBezTo>
                    <a:pt x="31" y="197"/>
                    <a:pt x="30" y="196"/>
                    <a:pt x="29" y="193"/>
                  </a:cubicBezTo>
                  <a:cubicBezTo>
                    <a:pt x="29" y="191"/>
                    <a:pt x="30" y="188"/>
                    <a:pt x="30" y="186"/>
                  </a:cubicBezTo>
                  <a:cubicBezTo>
                    <a:pt x="31" y="184"/>
                    <a:pt x="31" y="182"/>
                    <a:pt x="32" y="179"/>
                  </a:cubicBezTo>
                  <a:cubicBezTo>
                    <a:pt x="33" y="171"/>
                    <a:pt x="35" y="164"/>
                    <a:pt x="34" y="155"/>
                  </a:cubicBezTo>
                  <a:cubicBezTo>
                    <a:pt x="30" y="155"/>
                    <a:pt x="26" y="155"/>
                    <a:pt x="22" y="155"/>
                  </a:cubicBezTo>
                  <a:cubicBezTo>
                    <a:pt x="22" y="161"/>
                    <a:pt x="21" y="167"/>
                    <a:pt x="23" y="173"/>
                  </a:cubicBezTo>
                  <a:cubicBezTo>
                    <a:pt x="23" y="173"/>
                    <a:pt x="22" y="173"/>
                    <a:pt x="22" y="174"/>
                  </a:cubicBezTo>
                  <a:cubicBezTo>
                    <a:pt x="22" y="177"/>
                    <a:pt x="20" y="180"/>
                    <a:pt x="21" y="183"/>
                  </a:cubicBezTo>
                  <a:cubicBezTo>
                    <a:pt x="21" y="183"/>
                    <a:pt x="20" y="183"/>
                    <a:pt x="20" y="183"/>
                  </a:cubicBezTo>
                  <a:cubicBezTo>
                    <a:pt x="18" y="189"/>
                    <a:pt x="14" y="191"/>
                    <a:pt x="12" y="195"/>
                  </a:cubicBezTo>
                  <a:cubicBezTo>
                    <a:pt x="14" y="196"/>
                    <a:pt x="16" y="197"/>
                    <a:pt x="18" y="198"/>
                  </a:cubicBezTo>
                  <a:close/>
                  <a:moveTo>
                    <a:pt x="22" y="140"/>
                  </a:moveTo>
                  <a:cubicBezTo>
                    <a:pt x="22" y="144"/>
                    <a:pt x="31" y="145"/>
                    <a:pt x="32" y="141"/>
                  </a:cubicBezTo>
                  <a:cubicBezTo>
                    <a:pt x="33" y="138"/>
                    <a:pt x="30" y="132"/>
                    <a:pt x="30" y="130"/>
                  </a:cubicBezTo>
                  <a:cubicBezTo>
                    <a:pt x="30" y="133"/>
                    <a:pt x="31" y="137"/>
                    <a:pt x="30" y="139"/>
                  </a:cubicBezTo>
                  <a:cubicBezTo>
                    <a:pt x="29" y="141"/>
                    <a:pt x="26" y="141"/>
                    <a:pt x="25" y="139"/>
                  </a:cubicBezTo>
                  <a:cubicBezTo>
                    <a:pt x="24" y="137"/>
                    <a:pt x="25" y="133"/>
                    <a:pt x="24" y="131"/>
                  </a:cubicBezTo>
                  <a:cubicBezTo>
                    <a:pt x="23" y="134"/>
                    <a:pt x="21" y="136"/>
                    <a:pt x="22" y="140"/>
                  </a:cubicBezTo>
                  <a:close/>
                  <a:moveTo>
                    <a:pt x="31" y="206"/>
                  </a:moveTo>
                  <a:cubicBezTo>
                    <a:pt x="31" y="205"/>
                    <a:pt x="31" y="202"/>
                    <a:pt x="30" y="200"/>
                  </a:cubicBezTo>
                  <a:cubicBezTo>
                    <a:pt x="29" y="201"/>
                    <a:pt x="29" y="202"/>
                    <a:pt x="27" y="202"/>
                  </a:cubicBezTo>
                  <a:cubicBezTo>
                    <a:pt x="25" y="202"/>
                    <a:pt x="22" y="201"/>
                    <a:pt x="21" y="200"/>
                  </a:cubicBezTo>
                  <a:cubicBezTo>
                    <a:pt x="18" y="200"/>
                    <a:pt x="16" y="199"/>
                    <a:pt x="14" y="198"/>
                  </a:cubicBezTo>
                  <a:cubicBezTo>
                    <a:pt x="13" y="198"/>
                    <a:pt x="13" y="197"/>
                    <a:pt x="12" y="197"/>
                  </a:cubicBezTo>
                  <a:cubicBezTo>
                    <a:pt x="11" y="204"/>
                    <a:pt x="12" y="209"/>
                    <a:pt x="13" y="214"/>
                  </a:cubicBezTo>
                  <a:cubicBezTo>
                    <a:pt x="17" y="218"/>
                    <a:pt x="23" y="218"/>
                    <a:pt x="28" y="220"/>
                  </a:cubicBezTo>
                  <a:cubicBezTo>
                    <a:pt x="29" y="220"/>
                    <a:pt x="29" y="220"/>
                    <a:pt x="30" y="220"/>
                  </a:cubicBezTo>
                  <a:cubicBezTo>
                    <a:pt x="31" y="216"/>
                    <a:pt x="31" y="211"/>
                    <a:pt x="31" y="206"/>
                  </a:cubicBezTo>
                  <a:close/>
                  <a:moveTo>
                    <a:pt x="26" y="123"/>
                  </a:moveTo>
                  <a:cubicBezTo>
                    <a:pt x="26" y="124"/>
                    <a:pt x="25" y="128"/>
                    <a:pt x="26" y="128"/>
                  </a:cubicBezTo>
                  <a:cubicBezTo>
                    <a:pt x="26" y="129"/>
                    <a:pt x="29" y="128"/>
                    <a:pt x="30" y="128"/>
                  </a:cubicBezTo>
                  <a:cubicBezTo>
                    <a:pt x="31" y="126"/>
                    <a:pt x="30" y="125"/>
                    <a:pt x="30" y="123"/>
                  </a:cubicBezTo>
                  <a:cubicBezTo>
                    <a:pt x="28" y="122"/>
                    <a:pt x="28" y="122"/>
                    <a:pt x="26" y="123"/>
                  </a:cubicBezTo>
                  <a:close/>
                  <a:moveTo>
                    <a:pt x="29" y="81"/>
                  </a:moveTo>
                  <a:cubicBezTo>
                    <a:pt x="29" y="82"/>
                    <a:pt x="28" y="83"/>
                    <a:pt x="29" y="84"/>
                  </a:cubicBezTo>
                  <a:cubicBezTo>
                    <a:pt x="29" y="84"/>
                    <a:pt x="30" y="84"/>
                    <a:pt x="30" y="83"/>
                  </a:cubicBezTo>
                  <a:cubicBezTo>
                    <a:pt x="29" y="82"/>
                    <a:pt x="29" y="81"/>
                    <a:pt x="29" y="81"/>
                  </a:cubicBezTo>
                  <a:close/>
                  <a:moveTo>
                    <a:pt x="26" y="130"/>
                  </a:moveTo>
                  <a:cubicBezTo>
                    <a:pt x="25" y="132"/>
                    <a:pt x="26" y="136"/>
                    <a:pt x="26" y="138"/>
                  </a:cubicBezTo>
                  <a:cubicBezTo>
                    <a:pt x="27" y="139"/>
                    <a:pt x="27" y="139"/>
                    <a:pt x="28" y="139"/>
                  </a:cubicBezTo>
                  <a:cubicBezTo>
                    <a:pt x="30" y="137"/>
                    <a:pt x="30" y="129"/>
                    <a:pt x="26" y="130"/>
                  </a:cubicBezTo>
                  <a:close/>
                  <a:moveTo>
                    <a:pt x="28" y="87"/>
                  </a:moveTo>
                  <a:cubicBezTo>
                    <a:pt x="28" y="88"/>
                    <a:pt x="27" y="89"/>
                    <a:pt x="28" y="90"/>
                  </a:cubicBezTo>
                  <a:cubicBezTo>
                    <a:pt x="29" y="89"/>
                    <a:pt x="29" y="88"/>
                    <a:pt x="28" y="87"/>
                  </a:cubicBezTo>
                  <a:close/>
                  <a:moveTo>
                    <a:pt x="26" y="121"/>
                  </a:moveTo>
                  <a:cubicBezTo>
                    <a:pt x="27" y="121"/>
                    <a:pt x="28" y="120"/>
                    <a:pt x="28" y="119"/>
                  </a:cubicBezTo>
                  <a:cubicBezTo>
                    <a:pt x="28" y="119"/>
                    <a:pt x="27" y="118"/>
                    <a:pt x="27" y="118"/>
                  </a:cubicBezTo>
                  <a:cubicBezTo>
                    <a:pt x="27" y="116"/>
                    <a:pt x="27" y="116"/>
                    <a:pt x="28" y="114"/>
                  </a:cubicBezTo>
                  <a:cubicBezTo>
                    <a:pt x="26" y="113"/>
                    <a:pt x="25" y="110"/>
                    <a:pt x="28" y="110"/>
                  </a:cubicBezTo>
                  <a:cubicBezTo>
                    <a:pt x="27" y="108"/>
                    <a:pt x="26" y="105"/>
                    <a:pt x="28" y="103"/>
                  </a:cubicBezTo>
                  <a:cubicBezTo>
                    <a:pt x="28" y="102"/>
                    <a:pt x="27" y="102"/>
                    <a:pt x="27" y="101"/>
                  </a:cubicBezTo>
                  <a:cubicBezTo>
                    <a:pt x="27" y="100"/>
                    <a:pt x="28" y="100"/>
                    <a:pt x="28" y="99"/>
                  </a:cubicBezTo>
                  <a:cubicBezTo>
                    <a:pt x="28" y="97"/>
                    <a:pt x="27" y="95"/>
                    <a:pt x="28" y="95"/>
                  </a:cubicBezTo>
                  <a:cubicBezTo>
                    <a:pt x="28" y="94"/>
                    <a:pt x="27" y="91"/>
                    <a:pt x="27" y="91"/>
                  </a:cubicBezTo>
                  <a:cubicBezTo>
                    <a:pt x="25" y="98"/>
                    <a:pt x="25" y="111"/>
                    <a:pt x="26" y="121"/>
                  </a:cubicBezTo>
                  <a:close/>
                  <a:moveTo>
                    <a:pt x="20" y="170"/>
                  </a:moveTo>
                  <a:cubicBezTo>
                    <a:pt x="19" y="170"/>
                    <a:pt x="18" y="171"/>
                    <a:pt x="16" y="171"/>
                  </a:cubicBezTo>
                  <a:cubicBezTo>
                    <a:pt x="17" y="173"/>
                    <a:pt x="17" y="175"/>
                    <a:pt x="18" y="176"/>
                  </a:cubicBezTo>
                  <a:cubicBezTo>
                    <a:pt x="21" y="175"/>
                    <a:pt x="22" y="173"/>
                    <a:pt x="20" y="170"/>
                  </a:cubicBezTo>
                  <a:close/>
                  <a:moveTo>
                    <a:pt x="20" y="164"/>
                  </a:moveTo>
                  <a:cubicBezTo>
                    <a:pt x="20" y="165"/>
                    <a:pt x="19" y="165"/>
                    <a:pt x="18" y="165"/>
                  </a:cubicBezTo>
                  <a:cubicBezTo>
                    <a:pt x="19" y="166"/>
                    <a:pt x="19" y="168"/>
                    <a:pt x="20" y="168"/>
                  </a:cubicBezTo>
                  <a:cubicBezTo>
                    <a:pt x="21" y="167"/>
                    <a:pt x="21" y="165"/>
                    <a:pt x="20" y="164"/>
                  </a:cubicBezTo>
                  <a:close/>
                  <a:moveTo>
                    <a:pt x="19" y="155"/>
                  </a:moveTo>
                  <a:cubicBezTo>
                    <a:pt x="18" y="157"/>
                    <a:pt x="16" y="159"/>
                    <a:pt x="16" y="160"/>
                  </a:cubicBezTo>
                  <a:cubicBezTo>
                    <a:pt x="17" y="160"/>
                    <a:pt x="18" y="160"/>
                    <a:pt x="19" y="159"/>
                  </a:cubicBezTo>
                  <a:cubicBezTo>
                    <a:pt x="19" y="159"/>
                    <a:pt x="18" y="158"/>
                    <a:pt x="19" y="157"/>
                  </a:cubicBezTo>
                  <a:cubicBezTo>
                    <a:pt x="19" y="158"/>
                    <a:pt x="19" y="158"/>
                    <a:pt x="20" y="158"/>
                  </a:cubicBezTo>
                  <a:cubicBezTo>
                    <a:pt x="20" y="158"/>
                    <a:pt x="21" y="155"/>
                    <a:pt x="19" y="155"/>
                  </a:cubicBezTo>
                  <a:close/>
                  <a:moveTo>
                    <a:pt x="19" y="177"/>
                  </a:moveTo>
                  <a:cubicBezTo>
                    <a:pt x="19" y="178"/>
                    <a:pt x="19" y="179"/>
                    <a:pt x="20" y="179"/>
                  </a:cubicBezTo>
                  <a:cubicBezTo>
                    <a:pt x="20" y="178"/>
                    <a:pt x="20" y="178"/>
                    <a:pt x="20" y="177"/>
                  </a:cubicBezTo>
                  <a:cubicBezTo>
                    <a:pt x="20" y="177"/>
                    <a:pt x="19" y="177"/>
                    <a:pt x="19" y="177"/>
                  </a:cubicBezTo>
                  <a:close/>
                  <a:moveTo>
                    <a:pt x="20" y="160"/>
                  </a:moveTo>
                  <a:cubicBezTo>
                    <a:pt x="19" y="160"/>
                    <a:pt x="18" y="161"/>
                    <a:pt x="17" y="161"/>
                  </a:cubicBezTo>
                  <a:cubicBezTo>
                    <a:pt x="18" y="161"/>
                    <a:pt x="17" y="162"/>
                    <a:pt x="17" y="163"/>
                  </a:cubicBezTo>
                  <a:cubicBezTo>
                    <a:pt x="17" y="164"/>
                    <a:pt x="18" y="163"/>
                    <a:pt x="17" y="164"/>
                  </a:cubicBezTo>
                  <a:cubicBezTo>
                    <a:pt x="19" y="164"/>
                    <a:pt x="21" y="162"/>
                    <a:pt x="20" y="160"/>
                  </a:cubicBezTo>
                  <a:close/>
                  <a:moveTo>
                    <a:pt x="19" y="169"/>
                  </a:moveTo>
                  <a:cubicBezTo>
                    <a:pt x="18" y="168"/>
                    <a:pt x="18" y="166"/>
                    <a:pt x="17" y="166"/>
                  </a:cubicBezTo>
                  <a:cubicBezTo>
                    <a:pt x="16" y="166"/>
                    <a:pt x="16" y="166"/>
                    <a:pt x="15" y="166"/>
                  </a:cubicBezTo>
                  <a:cubicBezTo>
                    <a:pt x="15" y="168"/>
                    <a:pt x="15" y="169"/>
                    <a:pt x="16" y="170"/>
                  </a:cubicBezTo>
                  <a:cubicBezTo>
                    <a:pt x="17" y="170"/>
                    <a:pt x="18" y="170"/>
                    <a:pt x="19" y="169"/>
                  </a:cubicBezTo>
                  <a:close/>
                  <a:moveTo>
                    <a:pt x="17" y="178"/>
                  </a:moveTo>
                  <a:cubicBezTo>
                    <a:pt x="16" y="179"/>
                    <a:pt x="15" y="179"/>
                    <a:pt x="14" y="180"/>
                  </a:cubicBezTo>
                  <a:cubicBezTo>
                    <a:pt x="15" y="181"/>
                    <a:pt x="15" y="182"/>
                    <a:pt x="16" y="183"/>
                  </a:cubicBezTo>
                  <a:cubicBezTo>
                    <a:pt x="17" y="183"/>
                    <a:pt x="18" y="182"/>
                    <a:pt x="19" y="181"/>
                  </a:cubicBezTo>
                  <a:cubicBezTo>
                    <a:pt x="18" y="180"/>
                    <a:pt x="18" y="179"/>
                    <a:pt x="17" y="178"/>
                  </a:cubicBezTo>
                  <a:close/>
                  <a:moveTo>
                    <a:pt x="17" y="184"/>
                  </a:moveTo>
                  <a:cubicBezTo>
                    <a:pt x="17" y="185"/>
                    <a:pt x="17" y="185"/>
                    <a:pt x="17" y="185"/>
                  </a:cubicBezTo>
                  <a:cubicBezTo>
                    <a:pt x="18" y="185"/>
                    <a:pt x="18" y="184"/>
                    <a:pt x="18" y="184"/>
                  </a:cubicBezTo>
                  <a:cubicBezTo>
                    <a:pt x="17" y="184"/>
                    <a:pt x="17" y="184"/>
                    <a:pt x="17" y="184"/>
                  </a:cubicBezTo>
                  <a:close/>
                  <a:moveTo>
                    <a:pt x="12" y="152"/>
                  </a:moveTo>
                  <a:cubicBezTo>
                    <a:pt x="9" y="161"/>
                    <a:pt x="5" y="171"/>
                    <a:pt x="2" y="182"/>
                  </a:cubicBezTo>
                  <a:cubicBezTo>
                    <a:pt x="1" y="189"/>
                    <a:pt x="7" y="190"/>
                    <a:pt x="11" y="194"/>
                  </a:cubicBezTo>
                  <a:cubicBezTo>
                    <a:pt x="10" y="190"/>
                    <a:pt x="9" y="186"/>
                    <a:pt x="9" y="182"/>
                  </a:cubicBezTo>
                  <a:cubicBezTo>
                    <a:pt x="8" y="182"/>
                    <a:pt x="7" y="181"/>
                    <a:pt x="7" y="181"/>
                  </a:cubicBezTo>
                  <a:cubicBezTo>
                    <a:pt x="8" y="180"/>
                    <a:pt x="8" y="181"/>
                    <a:pt x="8" y="181"/>
                  </a:cubicBezTo>
                  <a:cubicBezTo>
                    <a:pt x="8" y="169"/>
                    <a:pt x="14" y="162"/>
                    <a:pt x="18" y="154"/>
                  </a:cubicBezTo>
                  <a:cubicBezTo>
                    <a:pt x="16" y="154"/>
                    <a:pt x="14" y="153"/>
                    <a:pt x="12" y="152"/>
                  </a:cubicBezTo>
                  <a:close/>
                  <a:moveTo>
                    <a:pt x="16" y="172"/>
                  </a:moveTo>
                  <a:cubicBezTo>
                    <a:pt x="14" y="172"/>
                    <a:pt x="13" y="173"/>
                    <a:pt x="12" y="173"/>
                  </a:cubicBezTo>
                  <a:cubicBezTo>
                    <a:pt x="12" y="175"/>
                    <a:pt x="13" y="176"/>
                    <a:pt x="14" y="178"/>
                  </a:cubicBezTo>
                  <a:cubicBezTo>
                    <a:pt x="15" y="178"/>
                    <a:pt x="16" y="177"/>
                    <a:pt x="17" y="177"/>
                  </a:cubicBezTo>
                  <a:cubicBezTo>
                    <a:pt x="17" y="175"/>
                    <a:pt x="16" y="173"/>
                    <a:pt x="16" y="172"/>
                  </a:cubicBezTo>
                  <a:close/>
                  <a:moveTo>
                    <a:pt x="14" y="166"/>
                  </a:moveTo>
                  <a:cubicBezTo>
                    <a:pt x="14" y="165"/>
                    <a:pt x="16" y="165"/>
                    <a:pt x="17" y="164"/>
                  </a:cubicBezTo>
                  <a:cubicBezTo>
                    <a:pt x="17" y="163"/>
                    <a:pt x="16" y="162"/>
                    <a:pt x="16" y="161"/>
                  </a:cubicBezTo>
                  <a:cubicBezTo>
                    <a:pt x="15" y="163"/>
                    <a:pt x="14" y="164"/>
                    <a:pt x="14" y="166"/>
                  </a:cubicBezTo>
                  <a:close/>
                  <a:moveTo>
                    <a:pt x="15" y="185"/>
                  </a:moveTo>
                  <a:cubicBezTo>
                    <a:pt x="14" y="185"/>
                    <a:pt x="14" y="185"/>
                    <a:pt x="13" y="186"/>
                  </a:cubicBezTo>
                  <a:cubicBezTo>
                    <a:pt x="13" y="187"/>
                    <a:pt x="14" y="188"/>
                    <a:pt x="15" y="189"/>
                  </a:cubicBezTo>
                  <a:cubicBezTo>
                    <a:pt x="16" y="188"/>
                    <a:pt x="17" y="186"/>
                    <a:pt x="15" y="185"/>
                  </a:cubicBezTo>
                  <a:close/>
                  <a:moveTo>
                    <a:pt x="14" y="167"/>
                  </a:moveTo>
                  <a:cubicBezTo>
                    <a:pt x="12" y="167"/>
                    <a:pt x="11" y="170"/>
                    <a:pt x="11" y="173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2" y="173"/>
                    <a:pt x="14" y="171"/>
                    <a:pt x="15" y="171"/>
                  </a:cubicBezTo>
                  <a:cubicBezTo>
                    <a:pt x="15" y="169"/>
                    <a:pt x="14" y="168"/>
                    <a:pt x="14" y="167"/>
                  </a:cubicBezTo>
                  <a:close/>
                  <a:moveTo>
                    <a:pt x="13" y="180"/>
                  </a:moveTo>
                  <a:cubicBezTo>
                    <a:pt x="13" y="180"/>
                    <a:pt x="12" y="181"/>
                    <a:pt x="11" y="181"/>
                  </a:cubicBezTo>
                  <a:cubicBezTo>
                    <a:pt x="11" y="182"/>
                    <a:pt x="12" y="183"/>
                    <a:pt x="12" y="185"/>
                  </a:cubicBezTo>
                  <a:cubicBezTo>
                    <a:pt x="13" y="184"/>
                    <a:pt x="14" y="184"/>
                    <a:pt x="15" y="184"/>
                  </a:cubicBezTo>
                  <a:cubicBezTo>
                    <a:pt x="14" y="182"/>
                    <a:pt x="14" y="181"/>
                    <a:pt x="13" y="180"/>
                  </a:cubicBezTo>
                  <a:close/>
                  <a:moveTo>
                    <a:pt x="12" y="186"/>
                  </a:moveTo>
                  <a:cubicBezTo>
                    <a:pt x="11" y="186"/>
                    <a:pt x="11" y="187"/>
                    <a:pt x="11" y="186"/>
                  </a:cubicBezTo>
                  <a:cubicBezTo>
                    <a:pt x="11" y="185"/>
                    <a:pt x="12" y="186"/>
                    <a:pt x="12" y="185"/>
                  </a:cubicBezTo>
                  <a:cubicBezTo>
                    <a:pt x="11" y="184"/>
                    <a:pt x="11" y="183"/>
                    <a:pt x="10" y="182"/>
                  </a:cubicBezTo>
                  <a:cubicBezTo>
                    <a:pt x="10" y="186"/>
                    <a:pt x="11" y="189"/>
                    <a:pt x="12" y="192"/>
                  </a:cubicBezTo>
                  <a:cubicBezTo>
                    <a:pt x="15" y="191"/>
                    <a:pt x="13" y="188"/>
                    <a:pt x="12" y="186"/>
                  </a:cubicBezTo>
                  <a:close/>
                  <a:moveTo>
                    <a:pt x="13" y="179"/>
                  </a:moveTo>
                  <a:cubicBezTo>
                    <a:pt x="12" y="177"/>
                    <a:pt x="12" y="175"/>
                    <a:pt x="11" y="174"/>
                  </a:cubicBezTo>
                  <a:cubicBezTo>
                    <a:pt x="10" y="175"/>
                    <a:pt x="10" y="178"/>
                    <a:pt x="11" y="180"/>
                  </a:cubicBezTo>
                  <a:cubicBezTo>
                    <a:pt x="11" y="180"/>
                    <a:pt x="12" y="179"/>
                    <a:pt x="13" y="179"/>
                  </a:cubicBezTo>
                  <a:close/>
                  <a:moveTo>
                    <a:pt x="11" y="197"/>
                  </a:moveTo>
                  <a:cubicBezTo>
                    <a:pt x="9" y="193"/>
                    <a:pt x="5" y="192"/>
                    <a:pt x="2" y="189"/>
                  </a:cubicBezTo>
                  <a:cubicBezTo>
                    <a:pt x="2" y="193"/>
                    <a:pt x="3" y="197"/>
                    <a:pt x="3" y="201"/>
                  </a:cubicBezTo>
                  <a:cubicBezTo>
                    <a:pt x="3" y="202"/>
                    <a:pt x="3" y="203"/>
                    <a:pt x="3" y="204"/>
                  </a:cubicBezTo>
                  <a:cubicBezTo>
                    <a:pt x="3" y="207"/>
                    <a:pt x="5" y="208"/>
                    <a:pt x="6" y="210"/>
                  </a:cubicBezTo>
                  <a:cubicBezTo>
                    <a:pt x="8" y="210"/>
                    <a:pt x="10" y="212"/>
                    <a:pt x="12" y="213"/>
                  </a:cubicBezTo>
                  <a:cubicBezTo>
                    <a:pt x="10" y="207"/>
                    <a:pt x="10" y="202"/>
                    <a:pt x="11" y="1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73" name="Freeform: Shape 1048672"/>
            <p:cNvSpPr/>
            <p:nvPr/>
          </p:nvSpPr>
          <p:spPr>
            <a:xfrm>
              <a:off x="5102225" y="1028700"/>
              <a:ext cx="106363" cy="47625"/>
            </a:xfrm>
            <a:custGeom>
              <a:avLst/>
              <a:gdLst/>
              <a:ahLst/>
              <a:cxnLst/>
              <a:rect l="0" t="0" r="r" b="b"/>
              <a:pathLst>
                <a:path w="34" h="15">
                  <a:moveTo>
                    <a:pt x="30" y="14"/>
                  </a:moveTo>
                  <a:cubicBezTo>
                    <a:pt x="26" y="15"/>
                    <a:pt x="22" y="14"/>
                    <a:pt x="17" y="14"/>
                  </a:cubicBezTo>
                  <a:cubicBezTo>
                    <a:pt x="16" y="14"/>
                    <a:pt x="15" y="15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3"/>
                    <a:pt x="0" y="10"/>
                    <a:pt x="2" y="5"/>
                  </a:cubicBezTo>
                  <a:cubicBezTo>
                    <a:pt x="8" y="1"/>
                    <a:pt x="16" y="0"/>
                    <a:pt x="24" y="1"/>
                  </a:cubicBezTo>
                  <a:cubicBezTo>
                    <a:pt x="26" y="1"/>
                    <a:pt x="27" y="2"/>
                    <a:pt x="28" y="2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8"/>
                    <a:pt x="32" y="12"/>
                    <a:pt x="30" y="14"/>
                  </a:cubicBezTo>
                  <a:close/>
                  <a:moveTo>
                    <a:pt x="22" y="4"/>
                  </a:moveTo>
                  <a:cubicBezTo>
                    <a:pt x="19" y="4"/>
                    <a:pt x="16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8"/>
                    <a:pt x="7" y="9"/>
                    <a:pt x="8" y="10"/>
                  </a:cubicBezTo>
                  <a:cubicBezTo>
                    <a:pt x="15" y="10"/>
                    <a:pt x="21" y="9"/>
                    <a:pt x="28" y="10"/>
                  </a:cubicBezTo>
                  <a:cubicBezTo>
                    <a:pt x="29" y="9"/>
                    <a:pt x="29" y="7"/>
                    <a:pt x="29" y="5"/>
                  </a:cubicBezTo>
                  <a:cubicBezTo>
                    <a:pt x="27" y="5"/>
                    <a:pt x="24" y="4"/>
                    <a:pt x="2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</p:grpSp>
      <p:sp>
        <p:nvSpPr>
          <p:cNvPr id="1048674" name="Freeform: Shape 1048673"/>
          <p:cNvSpPr/>
          <p:nvPr/>
        </p:nvSpPr>
        <p:spPr>
          <a:xfrm>
            <a:off x="6826722" y="3757497"/>
            <a:ext cx="1550908" cy="1222855"/>
          </a:xfrm>
          <a:custGeom>
            <a:avLst/>
            <a:gdLst/>
            <a:ahLst/>
            <a:cxnLst/>
            <a:rect l="0" t="0" r="r" b="b"/>
            <a:pathLst>
              <a:path w="238" h="180">
                <a:moveTo>
                  <a:pt x="5" y="1"/>
                </a:moveTo>
                <a:cubicBezTo>
                  <a:pt x="7" y="2"/>
                  <a:pt x="8" y="5"/>
                  <a:pt x="11" y="6"/>
                </a:cubicBezTo>
                <a:cubicBezTo>
                  <a:pt x="15" y="13"/>
                  <a:pt x="26" y="16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7" y="23"/>
                  <a:pt x="38" y="27"/>
                  <a:pt x="42" y="28"/>
                </a:cubicBezTo>
                <a:cubicBezTo>
                  <a:pt x="42" y="29"/>
                  <a:pt x="43" y="29"/>
                  <a:pt x="42" y="30"/>
                </a:cubicBezTo>
                <a:cubicBezTo>
                  <a:pt x="54" y="39"/>
                  <a:pt x="65" y="50"/>
                  <a:pt x="75" y="60"/>
                </a:cubicBezTo>
                <a:cubicBezTo>
                  <a:pt x="78" y="51"/>
                  <a:pt x="83" y="44"/>
                  <a:pt x="86" y="36"/>
                </a:cubicBezTo>
                <a:cubicBezTo>
                  <a:pt x="87" y="35"/>
                  <a:pt x="88" y="36"/>
                  <a:pt x="89" y="37"/>
                </a:cubicBezTo>
                <a:cubicBezTo>
                  <a:pt x="95" y="39"/>
                  <a:pt x="99" y="41"/>
                  <a:pt x="104" y="44"/>
                </a:cubicBezTo>
                <a:cubicBezTo>
                  <a:pt x="111" y="36"/>
                  <a:pt x="121" y="23"/>
                  <a:pt x="134" y="19"/>
                </a:cubicBezTo>
                <a:cubicBezTo>
                  <a:pt x="135" y="19"/>
                  <a:pt x="135" y="18"/>
                  <a:pt x="136" y="18"/>
                </a:cubicBezTo>
                <a:cubicBezTo>
                  <a:pt x="138" y="16"/>
                  <a:pt x="143" y="15"/>
                  <a:pt x="146" y="14"/>
                </a:cubicBezTo>
                <a:cubicBezTo>
                  <a:pt x="147" y="14"/>
                  <a:pt x="148" y="14"/>
                  <a:pt x="149" y="14"/>
                </a:cubicBezTo>
                <a:cubicBezTo>
                  <a:pt x="150" y="14"/>
                  <a:pt x="151" y="13"/>
                  <a:pt x="152" y="13"/>
                </a:cubicBezTo>
                <a:cubicBezTo>
                  <a:pt x="153" y="13"/>
                  <a:pt x="154" y="14"/>
                  <a:pt x="155" y="14"/>
                </a:cubicBezTo>
                <a:cubicBezTo>
                  <a:pt x="159" y="14"/>
                  <a:pt x="163" y="12"/>
                  <a:pt x="166" y="13"/>
                </a:cubicBezTo>
                <a:cubicBezTo>
                  <a:pt x="175" y="13"/>
                  <a:pt x="182" y="15"/>
                  <a:pt x="188" y="16"/>
                </a:cubicBezTo>
                <a:cubicBezTo>
                  <a:pt x="189" y="17"/>
                  <a:pt x="191" y="18"/>
                  <a:pt x="191" y="19"/>
                </a:cubicBezTo>
                <a:cubicBezTo>
                  <a:pt x="195" y="20"/>
                  <a:pt x="198" y="23"/>
                  <a:pt x="201" y="25"/>
                </a:cubicBezTo>
                <a:cubicBezTo>
                  <a:pt x="203" y="26"/>
                  <a:pt x="205" y="26"/>
                  <a:pt x="206" y="27"/>
                </a:cubicBezTo>
                <a:cubicBezTo>
                  <a:pt x="207" y="29"/>
                  <a:pt x="209" y="31"/>
                  <a:pt x="211" y="33"/>
                </a:cubicBezTo>
                <a:cubicBezTo>
                  <a:pt x="216" y="37"/>
                  <a:pt x="218" y="41"/>
                  <a:pt x="221" y="47"/>
                </a:cubicBezTo>
                <a:cubicBezTo>
                  <a:pt x="223" y="51"/>
                  <a:pt x="226" y="57"/>
                  <a:pt x="226" y="63"/>
                </a:cubicBezTo>
                <a:cubicBezTo>
                  <a:pt x="227" y="64"/>
                  <a:pt x="226" y="66"/>
                  <a:pt x="227" y="68"/>
                </a:cubicBezTo>
                <a:cubicBezTo>
                  <a:pt x="228" y="79"/>
                  <a:pt x="225" y="92"/>
                  <a:pt x="222" y="103"/>
                </a:cubicBezTo>
                <a:cubicBezTo>
                  <a:pt x="226" y="106"/>
                  <a:pt x="231" y="109"/>
                  <a:pt x="237" y="111"/>
                </a:cubicBezTo>
                <a:cubicBezTo>
                  <a:pt x="237" y="112"/>
                  <a:pt x="238" y="113"/>
                  <a:pt x="238" y="113"/>
                </a:cubicBezTo>
                <a:cubicBezTo>
                  <a:pt x="232" y="122"/>
                  <a:pt x="227" y="135"/>
                  <a:pt x="221" y="145"/>
                </a:cubicBezTo>
                <a:cubicBezTo>
                  <a:pt x="220" y="145"/>
                  <a:pt x="219" y="145"/>
                  <a:pt x="219" y="144"/>
                </a:cubicBezTo>
                <a:cubicBezTo>
                  <a:pt x="212" y="140"/>
                  <a:pt x="205" y="136"/>
                  <a:pt x="198" y="134"/>
                </a:cubicBezTo>
                <a:cubicBezTo>
                  <a:pt x="196" y="132"/>
                  <a:pt x="195" y="131"/>
                  <a:pt x="191" y="131"/>
                </a:cubicBezTo>
                <a:cubicBezTo>
                  <a:pt x="184" y="126"/>
                  <a:pt x="175" y="123"/>
                  <a:pt x="168" y="118"/>
                </a:cubicBezTo>
                <a:cubicBezTo>
                  <a:pt x="164" y="118"/>
                  <a:pt x="160" y="115"/>
                  <a:pt x="157" y="113"/>
                </a:cubicBezTo>
                <a:cubicBezTo>
                  <a:pt x="155" y="112"/>
                  <a:pt x="152" y="111"/>
                  <a:pt x="151" y="110"/>
                </a:cubicBezTo>
                <a:cubicBezTo>
                  <a:pt x="147" y="108"/>
                  <a:pt x="142" y="106"/>
                  <a:pt x="138" y="104"/>
                </a:cubicBezTo>
                <a:cubicBezTo>
                  <a:pt x="135" y="102"/>
                  <a:pt x="132" y="101"/>
                  <a:pt x="130" y="99"/>
                </a:cubicBezTo>
                <a:cubicBezTo>
                  <a:pt x="128" y="98"/>
                  <a:pt x="126" y="97"/>
                  <a:pt x="124" y="96"/>
                </a:cubicBezTo>
                <a:cubicBezTo>
                  <a:pt x="122" y="95"/>
                  <a:pt x="120" y="95"/>
                  <a:pt x="118" y="94"/>
                </a:cubicBezTo>
                <a:cubicBezTo>
                  <a:pt x="118" y="93"/>
                  <a:pt x="117" y="93"/>
                  <a:pt x="117" y="92"/>
                </a:cubicBezTo>
                <a:cubicBezTo>
                  <a:pt x="113" y="90"/>
                  <a:pt x="109" y="89"/>
                  <a:pt x="105" y="87"/>
                </a:cubicBezTo>
                <a:cubicBezTo>
                  <a:pt x="109" y="92"/>
                  <a:pt x="114" y="94"/>
                  <a:pt x="118" y="99"/>
                </a:cubicBezTo>
                <a:cubicBezTo>
                  <a:pt x="119" y="100"/>
                  <a:pt x="120" y="101"/>
                  <a:pt x="121" y="101"/>
                </a:cubicBezTo>
                <a:cubicBezTo>
                  <a:pt x="126" y="107"/>
                  <a:pt x="132" y="111"/>
                  <a:pt x="137" y="117"/>
                </a:cubicBezTo>
                <a:cubicBezTo>
                  <a:pt x="138" y="117"/>
                  <a:pt x="138" y="118"/>
                  <a:pt x="139" y="118"/>
                </a:cubicBezTo>
                <a:cubicBezTo>
                  <a:pt x="145" y="125"/>
                  <a:pt x="154" y="131"/>
                  <a:pt x="160" y="138"/>
                </a:cubicBezTo>
                <a:cubicBezTo>
                  <a:pt x="164" y="138"/>
                  <a:pt x="166" y="140"/>
                  <a:pt x="165" y="144"/>
                </a:cubicBezTo>
                <a:cubicBezTo>
                  <a:pt x="167" y="146"/>
                  <a:pt x="170" y="149"/>
                  <a:pt x="172" y="151"/>
                </a:cubicBezTo>
                <a:cubicBezTo>
                  <a:pt x="174" y="152"/>
                  <a:pt x="177" y="150"/>
                  <a:pt x="179" y="152"/>
                </a:cubicBezTo>
                <a:cubicBezTo>
                  <a:pt x="179" y="154"/>
                  <a:pt x="180" y="155"/>
                  <a:pt x="180" y="157"/>
                </a:cubicBezTo>
                <a:cubicBezTo>
                  <a:pt x="183" y="158"/>
                  <a:pt x="183" y="161"/>
                  <a:pt x="186" y="163"/>
                </a:cubicBezTo>
                <a:cubicBezTo>
                  <a:pt x="189" y="177"/>
                  <a:pt x="170" y="180"/>
                  <a:pt x="166" y="171"/>
                </a:cubicBezTo>
                <a:cubicBezTo>
                  <a:pt x="163" y="172"/>
                  <a:pt x="159" y="169"/>
                  <a:pt x="160" y="166"/>
                </a:cubicBezTo>
                <a:cubicBezTo>
                  <a:pt x="156" y="162"/>
                  <a:pt x="154" y="157"/>
                  <a:pt x="147" y="155"/>
                </a:cubicBezTo>
                <a:cubicBezTo>
                  <a:pt x="146" y="154"/>
                  <a:pt x="146" y="154"/>
                  <a:pt x="146" y="153"/>
                </a:cubicBezTo>
                <a:cubicBezTo>
                  <a:pt x="146" y="152"/>
                  <a:pt x="146" y="152"/>
                  <a:pt x="147" y="151"/>
                </a:cubicBezTo>
                <a:cubicBezTo>
                  <a:pt x="146" y="150"/>
                  <a:pt x="145" y="149"/>
                  <a:pt x="144" y="149"/>
                </a:cubicBezTo>
                <a:cubicBezTo>
                  <a:pt x="144" y="148"/>
                  <a:pt x="144" y="148"/>
                  <a:pt x="143" y="148"/>
                </a:cubicBezTo>
                <a:cubicBezTo>
                  <a:pt x="133" y="138"/>
                  <a:pt x="123" y="129"/>
                  <a:pt x="112" y="119"/>
                </a:cubicBezTo>
                <a:cubicBezTo>
                  <a:pt x="96" y="104"/>
                  <a:pt x="78" y="89"/>
                  <a:pt x="63" y="73"/>
                </a:cubicBezTo>
                <a:cubicBezTo>
                  <a:pt x="61" y="72"/>
                  <a:pt x="60" y="70"/>
                  <a:pt x="58" y="69"/>
                </a:cubicBezTo>
                <a:cubicBezTo>
                  <a:pt x="56" y="67"/>
                  <a:pt x="54" y="65"/>
                  <a:pt x="52" y="63"/>
                </a:cubicBezTo>
                <a:cubicBezTo>
                  <a:pt x="50" y="61"/>
                  <a:pt x="48" y="60"/>
                  <a:pt x="45" y="58"/>
                </a:cubicBezTo>
                <a:cubicBezTo>
                  <a:pt x="44" y="57"/>
                  <a:pt x="44" y="56"/>
                  <a:pt x="43" y="55"/>
                </a:cubicBezTo>
                <a:cubicBezTo>
                  <a:pt x="40" y="52"/>
                  <a:pt x="37" y="50"/>
                  <a:pt x="34" y="48"/>
                </a:cubicBezTo>
                <a:cubicBezTo>
                  <a:pt x="29" y="43"/>
                  <a:pt x="24" y="38"/>
                  <a:pt x="19" y="33"/>
                </a:cubicBezTo>
                <a:cubicBezTo>
                  <a:pt x="16" y="35"/>
                  <a:pt x="14" y="32"/>
                  <a:pt x="15" y="30"/>
                </a:cubicBezTo>
                <a:cubicBezTo>
                  <a:pt x="13" y="23"/>
                  <a:pt x="11" y="19"/>
                  <a:pt x="8" y="13"/>
                </a:cubicBezTo>
                <a:cubicBezTo>
                  <a:pt x="5" y="11"/>
                  <a:pt x="4" y="7"/>
                  <a:pt x="1" y="5"/>
                </a:cubicBezTo>
                <a:cubicBezTo>
                  <a:pt x="2" y="4"/>
                  <a:pt x="0" y="4"/>
                  <a:pt x="1" y="3"/>
                </a:cubicBezTo>
                <a:cubicBezTo>
                  <a:pt x="2" y="2"/>
                  <a:pt x="3" y="0"/>
                  <a:pt x="5" y="1"/>
                </a:cubicBezTo>
                <a:close/>
                <a:moveTo>
                  <a:pt x="100" y="83"/>
                </a:moveTo>
                <a:cubicBezTo>
                  <a:pt x="104" y="83"/>
                  <a:pt x="108" y="86"/>
                  <a:pt x="111" y="87"/>
                </a:cubicBezTo>
                <a:cubicBezTo>
                  <a:pt x="114" y="89"/>
                  <a:pt x="118" y="90"/>
                  <a:pt x="121" y="92"/>
                </a:cubicBezTo>
                <a:cubicBezTo>
                  <a:pt x="125" y="94"/>
                  <a:pt x="129" y="97"/>
                  <a:pt x="135" y="98"/>
                </a:cubicBezTo>
                <a:cubicBezTo>
                  <a:pt x="138" y="101"/>
                  <a:pt x="142" y="102"/>
                  <a:pt x="145" y="104"/>
                </a:cubicBezTo>
                <a:cubicBezTo>
                  <a:pt x="148" y="106"/>
                  <a:pt x="150" y="107"/>
                  <a:pt x="153" y="108"/>
                </a:cubicBezTo>
                <a:cubicBezTo>
                  <a:pt x="156" y="110"/>
                  <a:pt x="159" y="112"/>
                  <a:pt x="162" y="113"/>
                </a:cubicBezTo>
                <a:cubicBezTo>
                  <a:pt x="179" y="122"/>
                  <a:pt x="197" y="130"/>
                  <a:pt x="214" y="139"/>
                </a:cubicBezTo>
                <a:cubicBezTo>
                  <a:pt x="216" y="140"/>
                  <a:pt x="219" y="142"/>
                  <a:pt x="222" y="142"/>
                </a:cubicBezTo>
                <a:cubicBezTo>
                  <a:pt x="226" y="132"/>
                  <a:pt x="231" y="123"/>
                  <a:pt x="235" y="114"/>
                </a:cubicBezTo>
                <a:cubicBezTo>
                  <a:pt x="230" y="111"/>
                  <a:pt x="224" y="107"/>
                  <a:pt x="218" y="104"/>
                </a:cubicBezTo>
                <a:cubicBezTo>
                  <a:pt x="219" y="103"/>
                  <a:pt x="220" y="102"/>
                  <a:pt x="220" y="100"/>
                </a:cubicBezTo>
                <a:cubicBezTo>
                  <a:pt x="216" y="97"/>
                  <a:pt x="209" y="95"/>
                  <a:pt x="207" y="92"/>
                </a:cubicBezTo>
                <a:cubicBezTo>
                  <a:pt x="212" y="93"/>
                  <a:pt x="215" y="96"/>
                  <a:pt x="221" y="97"/>
                </a:cubicBezTo>
                <a:cubicBezTo>
                  <a:pt x="224" y="89"/>
                  <a:pt x="223" y="82"/>
                  <a:pt x="224" y="74"/>
                </a:cubicBezTo>
                <a:cubicBezTo>
                  <a:pt x="220" y="71"/>
                  <a:pt x="212" y="76"/>
                  <a:pt x="209" y="74"/>
                </a:cubicBezTo>
                <a:cubicBezTo>
                  <a:pt x="214" y="73"/>
                  <a:pt x="218" y="70"/>
                  <a:pt x="224" y="72"/>
                </a:cubicBezTo>
                <a:cubicBezTo>
                  <a:pt x="224" y="64"/>
                  <a:pt x="223" y="55"/>
                  <a:pt x="219" y="49"/>
                </a:cubicBezTo>
                <a:cubicBezTo>
                  <a:pt x="217" y="50"/>
                  <a:pt x="215" y="52"/>
                  <a:pt x="213" y="54"/>
                </a:cubicBezTo>
                <a:cubicBezTo>
                  <a:pt x="211" y="56"/>
                  <a:pt x="208" y="60"/>
                  <a:pt x="206" y="57"/>
                </a:cubicBezTo>
                <a:cubicBezTo>
                  <a:pt x="210" y="55"/>
                  <a:pt x="214" y="50"/>
                  <a:pt x="218" y="46"/>
                </a:cubicBezTo>
                <a:cubicBezTo>
                  <a:pt x="217" y="45"/>
                  <a:pt x="216" y="44"/>
                  <a:pt x="216" y="42"/>
                </a:cubicBezTo>
                <a:cubicBezTo>
                  <a:pt x="211" y="36"/>
                  <a:pt x="205" y="30"/>
                  <a:pt x="198" y="27"/>
                </a:cubicBezTo>
                <a:cubicBezTo>
                  <a:pt x="197" y="29"/>
                  <a:pt x="195" y="31"/>
                  <a:pt x="194" y="34"/>
                </a:cubicBezTo>
                <a:cubicBezTo>
                  <a:pt x="193" y="36"/>
                  <a:pt x="191" y="40"/>
                  <a:pt x="189" y="39"/>
                </a:cubicBezTo>
                <a:cubicBezTo>
                  <a:pt x="191" y="34"/>
                  <a:pt x="193" y="30"/>
                  <a:pt x="196" y="26"/>
                </a:cubicBezTo>
                <a:cubicBezTo>
                  <a:pt x="190" y="20"/>
                  <a:pt x="180" y="17"/>
                  <a:pt x="169" y="16"/>
                </a:cubicBezTo>
                <a:cubicBezTo>
                  <a:pt x="169" y="19"/>
                  <a:pt x="168" y="24"/>
                  <a:pt x="169" y="29"/>
                </a:cubicBezTo>
                <a:cubicBezTo>
                  <a:pt x="169" y="31"/>
                  <a:pt x="171" y="32"/>
                  <a:pt x="169" y="33"/>
                </a:cubicBezTo>
                <a:cubicBezTo>
                  <a:pt x="166" y="29"/>
                  <a:pt x="167" y="21"/>
                  <a:pt x="166" y="16"/>
                </a:cubicBezTo>
                <a:cubicBezTo>
                  <a:pt x="155" y="16"/>
                  <a:pt x="149" y="17"/>
                  <a:pt x="139" y="20"/>
                </a:cubicBezTo>
                <a:cubicBezTo>
                  <a:pt x="140" y="26"/>
                  <a:pt x="144" y="29"/>
                  <a:pt x="146" y="35"/>
                </a:cubicBezTo>
                <a:cubicBezTo>
                  <a:pt x="144" y="35"/>
                  <a:pt x="144" y="33"/>
                  <a:pt x="143" y="32"/>
                </a:cubicBezTo>
                <a:cubicBezTo>
                  <a:pt x="141" y="28"/>
                  <a:pt x="139" y="24"/>
                  <a:pt x="136" y="21"/>
                </a:cubicBezTo>
                <a:cubicBezTo>
                  <a:pt x="128" y="24"/>
                  <a:pt x="120" y="29"/>
                  <a:pt x="115" y="35"/>
                </a:cubicBezTo>
                <a:cubicBezTo>
                  <a:pt x="119" y="38"/>
                  <a:pt x="125" y="40"/>
                  <a:pt x="127" y="44"/>
                </a:cubicBezTo>
                <a:cubicBezTo>
                  <a:pt x="122" y="42"/>
                  <a:pt x="118" y="39"/>
                  <a:pt x="113" y="37"/>
                </a:cubicBezTo>
                <a:cubicBezTo>
                  <a:pt x="111" y="40"/>
                  <a:pt x="108" y="42"/>
                  <a:pt x="107" y="46"/>
                </a:cubicBezTo>
                <a:cubicBezTo>
                  <a:pt x="108" y="46"/>
                  <a:pt x="108" y="46"/>
                  <a:pt x="109" y="46"/>
                </a:cubicBezTo>
                <a:cubicBezTo>
                  <a:pt x="112" y="47"/>
                  <a:pt x="115" y="49"/>
                  <a:pt x="117" y="51"/>
                </a:cubicBezTo>
                <a:cubicBezTo>
                  <a:pt x="119" y="53"/>
                  <a:pt x="123" y="54"/>
                  <a:pt x="124" y="57"/>
                </a:cubicBezTo>
                <a:cubicBezTo>
                  <a:pt x="120" y="58"/>
                  <a:pt x="117" y="52"/>
                  <a:pt x="113" y="52"/>
                </a:cubicBezTo>
                <a:cubicBezTo>
                  <a:pt x="113" y="51"/>
                  <a:pt x="113" y="51"/>
                  <a:pt x="112" y="51"/>
                </a:cubicBezTo>
                <a:cubicBezTo>
                  <a:pt x="110" y="50"/>
                  <a:pt x="109" y="49"/>
                  <a:pt x="107" y="48"/>
                </a:cubicBezTo>
                <a:cubicBezTo>
                  <a:pt x="106" y="48"/>
                  <a:pt x="105" y="47"/>
                  <a:pt x="104" y="47"/>
                </a:cubicBezTo>
                <a:cubicBezTo>
                  <a:pt x="99" y="43"/>
                  <a:pt x="93" y="41"/>
                  <a:pt x="87" y="38"/>
                </a:cubicBezTo>
                <a:cubicBezTo>
                  <a:pt x="87" y="40"/>
                  <a:pt x="85" y="41"/>
                  <a:pt x="85" y="43"/>
                </a:cubicBezTo>
                <a:cubicBezTo>
                  <a:pt x="84" y="46"/>
                  <a:pt x="82" y="49"/>
                  <a:pt x="81" y="52"/>
                </a:cubicBezTo>
                <a:cubicBezTo>
                  <a:pt x="81" y="53"/>
                  <a:pt x="81" y="54"/>
                  <a:pt x="80" y="55"/>
                </a:cubicBezTo>
                <a:cubicBezTo>
                  <a:pt x="80" y="55"/>
                  <a:pt x="79" y="55"/>
                  <a:pt x="79" y="55"/>
                </a:cubicBezTo>
                <a:cubicBezTo>
                  <a:pt x="79" y="56"/>
                  <a:pt x="79" y="57"/>
                  <a:pt x="79" y="57"/>
                </a:cubicBezTo>
                <a:cubicBezTo>
                  <a:pt x="78" y="59"/>
                  <a:pt x="77" y="59"/>
                  <a:pt x="78" y="62"/>
                </a:cubicBezTo>
                <a:cubicBezTo>
                  <a:pt x="79" y="62"/>
                  <a:pt x="81" y="65"/>
                  <a:pt x="83" y="66"/>
                </a:cubicBezTo>
                <a:cubicBezTo>
                  <a:pt x="84" y="66"/>
                  <a:pt x="84" y="63"/>
                  <a:pt x="86" y="64"/>
                </a:cubicBezTo>
                <a:cubicBezTo>
                  <a:pt x="86" y="66"/>
                  <a:pt x="85" y="66"/>
                  <a:pt x="84" y="67"/>
                </a:cubicBezTo>
                <a:cubicBezTo>
                  <a:pt x="85" y="68"/>
                  <a:pt x="86" y="70"/>
                  <a:pt x="88" y="71"/>
                </a:cubicBezTo>
                <a:cubicBezTo>
                  <a:pt x="89" y="69"/>
                  <a:pt x="89" y="67"/>
                  <a:pt x="91" y="66"/>
                </a:cubicBezTo>
                <a:cubicBezTo>
                  <a:pt x="92" y="68"/>
                  <a:pt x="90" y="70"/>
                  <a:pt x="89" y="72"/>
                </a:cubicBezTo>
                <a:cubicBezTo>
                  <a:pt x="93" y="76"/>
                  <a:pt x="96" y="79"/>
                  <a:pt x="100" y="83"/>
                </a:cubicBezTo>
                <a:close/>
                <a:moveTo>
                  <a:pt x="11" y="13"/>
                </a:moveTo>
                <a:cubicBezTo>
                  <a:pt x="14" y="19"/>
                  <a:pt x="17" y="26"/>
                  <a:pt x="19" y="30"/>
                </a:cubicBezTo>
                <a:cubicBezTo>
                  <a:pt x="19" y="29"/>
                  <a:pt x="20" y="29"/>
                  <a:pt x="21" y="28"/>
                </a:cubicBezTo>
                <a:cubicBezTo>
                  <a:pt x="19" y="26"/>
                  <a:pt x="17" y="24"/>
                  <a:pt x="17" y="22"/>
                </a:cubicBezTo>
                <a:cubicBezTo>
                  <a:pt x="21" y="23"/>
                  <a:pt x="21" y="28"/>
                  <a:pt x="26" y="29"/>
                </a:cubicBezTo>
                <a:cubicBezTo>
                  <a:pt x="27" y="21"/>
                  <a:pt x="18" y="20"/>
                  <a:pt x="15" y="15"/>
                </a:cubicBezTo>
                <a:cubicBezTo>
                  <a:pt x="21" y="17"/>
                  <a:pt x="23" y="22"/>
                  <a:pt x="29" y="24"/>
                </a:cubicBezTo>
                <a:cubicBezTo>
                  <a:pt x="30" y="22"/>
                  <a:pt x="30" y="22"/>
                  <a:pt x="30" y="20"/>
                </a:cubicBezTo>
                <a:cubicBezTo>
                  <a:pt x="27" y="18"/>
                  <a:pt x="24" y="18"/>
                  <a:pt x="21" y="16"/>
                </a:cubicBezTo>
                <a:cubicBezTo>
                  <a:pt x="21" y="16"/>
                  <a:pt x="20" y="15"/>
                  <a:pt x="20" y="14"/>
                </a:cubicBezTo>
                <a:cubicBezTo>
                  <a:pt x="17" y="12"/>
                  <a:pt x="14" y="11"/>
                  <a:pt x="11" y="10"/>
                </a:cubicBezTo>
                <a:cubicBezTo>
                  <a:pt x="11" y="12"/>
                  <a:pt x="11" y="12"/>
                  <a:pt x="11" y="13"/>
                </a:cubicBezTo>
                <a:close/>
                <a:moveTo>
                  <a:pt x="31" y="26"/>
                </a:moveTo>
                <a:cubicBezTo>
                  <a:pt x="35" y="28"/>
                  <a:pt x="36" y="32"/>
                  <a:pt x="41" y="34"/>
                </a:cubicBezTo>
                <a:cubicBezTo>
                  <a:pt x="42" y="37"/>
                  <a:pt x="46" y="38"/>
                  <a:pt x="48" y="41"/>
                </a:cubicBezTo>
                <a:cubicBezTo>
                  <a:pt x="48" y="41"/>
                  <a:pt x="48" y="42"/>
                  <a:pt x="48" y="42"/>
                </a:cubicBezTo>
                <a:cubicBezTo>
                  <a:pt x="49" y="43"/>
                  <a:pt x="51" y="43"/>
                  <a:pt x="51" y="44"/>
                </a:cubicBezTo>
                <a:cubicBezTo>
                  <a:pt x="63" y="56"/>
                  <a:pt x="76" y="68"/>
                  <a:pt x="89" y="79"/>
                </a:cubicBezTo>
                <a:cubicBezTo>
                  <a:pt x="91" y="83"/>
                  <a:pt x="96" y="84"/>
                  <a:pt x="98" y="88"/>
                </a:cubicBezTo>
                <a:cubicBezTo>
                  <a:pt x="102" y="91"/>
                  <a:pt x="107" y="95"/>
                  <a:pt x="111" y="99"/>
                </a:cubicBezTo>
                <a:cubicBezTo>
                  <a:pt x="119" y="108"/>
                  <a:pt x="130" y="115"/>
                  <a:pt x="138" y="124"/>
                </a:cubicBezTo>
                <a:cubicBezTo>
                  <a:pt x="140" y="124"/>
                  <a:pt x="140" y="126"/>
                  <a:pt x="141" y="126"/>
                </a:cubicBezTo>
                <a:cubicBezTo>
                  <a:pt x="141" y="127"/>
                  <a:pt x="141" y="127"/>
                  <a:pt x="142" y="128"/>
                </a:cubicBezTo>
                <a:cubicBezTo>
                  <a:pt x="145" y="129"/>
                  <a:pt x="147" y="132"/>
                  <a:pt x="149" y="133"/>
                </a:cubicBezTo>
                <a:cubicBezTo>
                  <a:pt x="149" y="134"/>
                  <a:pt x="150" y="134"/>
                  <a:pt x="151" y="135"/>
                </a:cubicBezTo>
                <a:cubicBezTo>
                  <a:pt x="151" y="135"/>
                  <a:pt x="151" y="136"/>
                  <a:pt x="152" y="136"/>
                </a:cubicBezTo>
                <a:cubicBezTo>
                  <a:pt x="152" y="137"/>
                  <a:pt x="153" y="137"/>
                  <a:pt x="154" y="138"/>
                </a:cubicBezTo>
                <a:cubicBezTo>
                  <a:pt x="156" y="140"/>
                  <a:pt x="159" y="145"/>
                  <a:pt x="159" y="139"/>
                </a:cubicBezTo>
                <a:cubicBezTo>
                  <a:pt x="158" y="139"/>
                  <a:pt x="157" y="138"/>
                  <a:pt x="156" y="138"/>
                </a:cubicBezTo>
                <a:cubicBezTo>
                  <a:pt x="156" y="137"/>
                  <a:pt x="155" y="136"/>
                  <a:pt x="153" y="135"/>
                </a:cubicBezTo>
                <a:cubicBezTo>
                  <a:pt x="147" y="128"/>
                  <a:pt x="140" y="122"/>
                  <a:pt x="133" y="116"/>
                </a:cubicBezTo>
                <a:cubicBezTo>
                  <a:pt x="132" y="115"/>
                  <a:pt x="131" y="113"/>
                  <a:pt x="129" y="112"/>
                </a:cubicBezTo>
                <a:cubicBezTo>
                  <a:pt x="126" y="109"/>
                  <a:pt x="122" y="106"/>
                  <a:pt x="119" y="103"/>
                </a:cubicBezTo>
                <a:cubicBezTo>
                  <a:pt x="106" y="90"/>
                  <a:pt x="91" y="78"/>
                  <a:pt x="78" y="65"/>
                </a:cubicBezTo>
                <a:cubicBezTo>
                  <a:pt x="77" y="64"/>
                  <a:pt x="75" y="64"/>
                  <a:pt x="75" y="63"/>
                </a:cubicBezTo>
                <a:cubicBezTo>
                  <a:pt x="75" y="62"/>
                  <a:pt x="76" y="62"/>
                  <a:pt x="75" y="62"/>
                </a:cubicBezTo>
                <a:cubicBezTo>
                  <a:pt x="61" y="49"/>
                  <a:pt x="47" y="35"/>
                  <a:pt x="32" y="23"/>
                </a:cubicBezTo>
                <a:cubicBezTo>
                  <a:pt x="32" y="24"/>
                  <a:pt x="32" y="24"/>
                  <a:pt x="31" y="26"/>
                </a:cubicBezTo>
                <a:close/>
                <a:moveTo>
                  <a:pt x="27" y="31"/>
                </a:moveTo>
                <a:cubicBezTo>
                  <a:pt x="33" y="35"/>
                  <a:pt x="37" y="40"/>
                  <a:pt x="41" y="44"/>
                </a:cubicBezTo>
                <a:cubicBezTo>
                  <a:pt x="43" y="46"/>
                  <a:pt x="47" y="48"/>
                  <a:pt x="48" y="49"/>
                </a:cubicBezTo>
                <a:cubicBezTo>
                  <a:pt x="50" y="51"/>
                  <a:pt x="51" y="53"/>
                  <a:pt x="53" y="55"/>
                </a:cubicBezTo>
                <a:cubicBezTo>
                  <a:pt x="61" y="62"/>
                  <a:pt x="68" y="69"/>
                  <a:pt x="76" y="76"/>
                </a:cubicBezTo>
                <a:cubicBezTo>
                  <a:pt x="79" y="79"/>
                  <a:pt x="84" y="82"/>
                  <a:pt x="86" y="85"/>
                </a:cubicBezTo>
                <a:cubicBezTo>
                  <a:pt x="90" y="89"/>
                  <a:pt x="95" y="94"/>
                  <a:pt x="99" y="97"/>
                </a:cubicBezTo>
                <a:cubicBezTo>
                  <a:pt x="109" y="108"/>
                  <a:pt x="121" y="116"/>
                  <a:pt x="131" y="127"/>
                </a:cubicBezTo>
                <a:cubicBezTo>
                  <a:pt x="139" y="133"/>
                  <a:pt x="146" y="141"/>
                  <a:pt x="154" y="148"/>
                </a:cubicBezTo>
                <a:cubicBezTo>
                  <a:pt x="155" y="147"/>
                  <a:pt x="156" y="146"/>
                  <a:pt x="157" y="144"/>
                </a:cubicBezTo>
                <a:cubicBezTo>
                  <a:pt x="142" y="131"/>
                  <a:pt x="127" y="116"/>
                  <a:pt x="112" y="103"/>
                </a:cubicBezTo>
                <a:cubicBezTo>
                  <a:pt x="105" y="96"/>
                  <a:pt x="97" y="90"/>
                  <a:pt x="90" y="83"/>
                </a:cubicBezTo>
                <a:cubicBezTo>
                  <a:pt x="73" y="67"/>
                  <a:pt x="56" y="51"/>
                  <a:pt x="38" y="35"/>
                </a:cubicBezTo>
                <a:cubicBezTo>
                  <a:pt x="35" y="32"/>
                  <a:pt x="32" y="29"/>
                  <a:pt x="29" y="26"/>
                </a:cubicBezTo>
                <a:cubicBezTo>
                  <a:pt x="29" y="26"/>
                  <a:pt x="28" y="26"/>
                  <a:pt x="28" y="26"/>
                </a:cubicBezTo>
                <a:cubicBezTo>
                  <a:pt x="28" y="28"/>
                  <a:pt x="28" y="29"/>
                  <a:pt x="27" y="31"/>
                </a:cubicBezTo>
                <a:close/>
                <a:moveTo>
                  <a:pt x="133" y="132"/>
                </a:moveTo>
                <a:cubicBezTo>
                  <a:pt x="133" y="131"/>
                  <a:pt x="133" y="131"/>
                  <a:pt x="133" y="130"/>
                </a:cubicBezTo>
                <a:cubicBezTo>
                  <a:pt x="126" y="124"/>
                  <a:pt x="119" y="118"/>
                  <a:pt x="112" y="112"/>
                </a:cubicBezTo>
                <a:cubicBezTo>
                  <a:pt x="102" y="103"/>
                  <a:pt x="92" y="93"/>
                  <a:pt x="81" y="85"/>
                </a:cubicBezTo>
                <a:cubicBezTo>
                  <a:pt x="81" y="84"/>
                  <a:pt x="81" y="84"/>
                  <a:pt x="81" y="83"/>
                </a:cubicBezTo>
                <a:cubicBezTo>
                  <a:pt x="63" y="66"/>
                  <a:pt x="44" y="48"/>
                  <a:pt x="25" y="31"/>
                </a:cubicBezTo>
                <a:cubicBezTo>
                  <a:pt x="23" y="32"/>
                  <a:pt x="22" y="30"/>
                  <a:pt x="21" y="30"/>
                </a:cubicBezTo>
                <a:cubicBezTo>
                  <a:pt x="22" y="31"/>
                  <a:pt x="20" y="31"/>
                  <a:pt x="20" y="32"/>
                </a:cubicBezTo>
                <a:cubicBezTo>
                  <a:pt x="20" y="32"/>
                  <a:pt x="25" y="37"/>
                  <a:pt x="26" y="37"/>
                </a:cubicBezTo>
                <a:cubicBezTo>
                  <a:pt x="28" y="39"/>
                  <a:pt x="29" y="40"/>
                  <a:pt x="31" y="42"/>
                </a:cubicBezTo>
                <a:cubicBezTo>
                  <a:pt x="35" y="45"/>
                  <a:pt x="39" y="49"/>
                  <a:pt x="42" y="52"/>
                </a:cubicBezTo>
                <a:cubicBezTo>
                  <a:pt x="43" y="54"/>
                  <a:pt x="46" y="54"/>
                  <a:pt x="47" y="55"/>
                </a:cubicBezTo>
                <a:cubicBezTo>
                  <a:pt x="49" y="56"/>
                  <a:pt x="50" y="59"/>
                  <a:pt x="51" y="60"/>
                </a:cubicBezTo>
                <a:cubicBezTo>
                  <a:pt x="59" y="68"/>
                  <a:pt x="68" y="76"/>
                  <a:pt x="76" y="83"/>
                </a:cubicBezTo>
                <a:cubicBezTo>
                  <a:pt x="80" y="87"/>
                  <a:pt x="84" y="90"/>
                  <a:pt x="87" y="94"/>
                </a:cubicBezTo>
                <a:cubicBezTo>
                  <a:pt x="105" y="109"/>
                  <a:pt x="124" y="127"/>
                  <a:pt x="142" y="143"/>
                </a:cubicBezTo>
                <a:cubicBezTo>
                  <a:pt x="143" y="144"/>
                  <a:pt x="144" y="145"/>
                  <a:pt x="146" y="146"/>
                </a:cubicBezTo>
                <a:cubicBezTo>
                  <a:pt x="148" y="149"/>
                  <a:pt x="149" y="152"/>
                  <a:pt x="152" y="149"/>
                </a:cubicBezTo>
                <a:cubicBezTo>
                  <a:pt x="146" y="143"/>
                  <a:pt x="140" y="137"/>
                  <a:pt x="133" y="132"/>
                </a:cubicBezTo>
                <a:close/>
                <a:moveTo>
                  <a:pt x="148" y="152"/>
                </a:moveTo>
                <a:cubicBezTo>
                  <a:pt x="149" y="156"/>
                  <a:pt x="155" y="153"/>
                  <a:pt x="157" y="151"/>
                </a:cubicBezTo>
                <a:cubicBezTo>
                  <a:pt x="160" y="149"/>
                  <a:pt x="162" y="146"/>
                  <a:pt x="163" y="144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62" y="141"/>
                  <a:pt x="163" y="140"/>
                  <a:pt x="162" y="141"/>
                </a:cubicBezTo>
                <a:cubicBezTo>
                  <a:pt x="160" y="146"/>
                  <a:pt x="155" y="151"/>
                  <a:pt x="148" y="152"/>
                </a:cubicBezTo>
                <a:close/>
                <a:moveTo>
                  <a:pt x="153" y="155"/>
                </a:moveTo>
                <a:cubicBezTo>
                  <a:pt x="155" y="156"/>
                  <a:pt x="155" y="159"/>
                  <a:pt x="157" y="159"/>
                </a:cubicBezTo>
                <a:cubicBezTo>
                  <a:pt x="157" y="159"/>
                  <a:pt x="157" y="158"/>
                  <a:pt x="158" y="158"/>
                </a:cubicBezTo>
                <a:cubicBezTo>
                  <a:pt x="162" y="156"/>
                  <a:pt x="166" y="154"/>
                  <a:pt x="167" y="151"/>
                </a:cubicBezTo>
                <a:cubicBezTo>
                  <a:pt x="167" y="150"/>
                  <a:pt x="165" y="149"/>
                  <a:pt x="166" y="148"/>
                </a:cubicBezTo>
                <a:cubicBezTo>
                  <a:pt x="166" y="147"/>
                  <a:pt x="165" y="146"/>
                  <a:pt x="164" y="146"/>
                </a:cubicBezTo>
                <a:cubicBezTo>
                  <a:pt x="162" y="150"/>
                  <a:pt x="158" y="153"/>
                  <a:pt x="153" y="155"/>
                </a:cubicBezTo>
                <a:close/>
                <a:moveTo>
                  <a:pt x="164" y="158"/>
                </a:moveTo>
                <a:cubicBezTo>
                  <a:pt x="162" y="159"/>
                  <a:pt x="159" y="159"/>
                  <a:pt x="158" y="161"/>
                </a:cubicBezTo>
                <a:cubicBezTo>
                  <a:pt x="159" y="161"/>
                  <a:pt x="161" y="160"/>
                  <a:pt x="163" y="159"/>
                </a:cubicBezTo>
                <a:cubicBezTo>
                  <a:pt x="166" y="157"/>
                  <a:pt x="169" y="155"/>
                  <a:pt x="169" y="151"/>
                </a:cubicBezTo>
                <a:cubicBezTo>
                  <a:pt x="168" y="153"/>
                  <a:pt x="166" y="156"/>
                  <a:pt x="164" y="158"/>
                </a:cubicBezTo>
                <a:close/>
                <a:moveTo>
                  <a:pt x="160" y="162"/>
                </a:moveTo>
                <a:cubicBezTo>
                  <a:pt x="161" y="163"/>
                  <a:pt x="162" y="164"/>
                  <a:pt x="163" y="165"/>
                </a:cubicBezTo>
                <a:cubicBezTo>
                  <a:pt x="167" y="162"/>
                  <a:pt x="171" y="159"/>
                  <a:pt x="173" y="154"/>
                </a:cubicBezTo>
                <a:cubicBezTo>
                  <a:pt x="172" y="154"/>
                  <a:pt x="172" y="154"/>
                  <a:pt x="171" y="154"/>
                </a:cubicBezTo>
                <a:cubicBezTo>
                  <a:pt x="169" y="158"/>
                  <a:pt x="165" y="160"/>
                  <a:pt x="160" y="162"/>
                </a:cubicBezTo>
                <a:close/>
                <a:moveTo>
                  <a:pt x="176" y="155"/>
                </a:moveTo>
                <a:cubicBezTo>
                  <a:pt x="173" y="160"/>
                  <a:pt x="168" y="164"/>
                  <a:pt x="163" y="168"/>
                </a:cubicBezTo>
                <a:cubicBezTo>
                  <a:pt x="167" y="168"/>
                  <a:pt x="170" y="165"/>
                  <a:pt x="172" y="164"/>
                </a:cubicBezTo>
                <a:cubicBezTo>
                  <a:pt x="174" y="161"/>
                  <a:pt x="178" y="160"/>
                  <a:pt x="177" y="155"/>
                </a:cubicBezTo>
                <a:cubicBezTo>
                  <a:pt x="176" y="155"/>
                  <a:pt x="177" y="154"/>
                  <a:pt x="176" y="155"/>
                </a:cubicBezTo>
                <a:close/>
                <a:moveTo>
                  <a:pt x="176" y="163"/>
                </a:moveTo>
                <a:cubicBezTo>
                  <a:pt x="175" y="165"/>
                  <a:pt x="171" y="167"/>
                  <a:pt x="171" y="168"/>
                </a:cubicBezTo>
                <a:cubicBezTo>
                  <a:pt x="171" y="169"/>
                  <a:pt x="174" y="171"/>
                  <a:pt x="173" y="172"/>
                </a:cubicBezTo>
                <a:cubicBezTo>
                  <a:pt x="176" y="177"/>
                  <a:pt x="184" y="171"/>
                  <a:pt x="184" y="166"/>
                </a:cubicBezTo>
                <a:cubicBezTo>
                  <a:pt x="184" y="164"/>
                  <a:pt x="181" y="161"/>
                  <a:pt x="179" y="159"/>
                </a:cubicBezTo>
                <a:cubicBezTo>
                  <a:pt x="178" y="160"/>
                  <a:pt x="177" y="162"/>
                  <a:pt x="176" y="16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3056" y="-60917"/>
            <a:ext cx="8557887" cy="52044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9525" y="1651000"/>
            <a:ext cx="644525" cy="52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28" name="Straight Connector 3145727"/>
          <p:cNvCxnSpPr>
            <a:cxnSpLocks/>
          </p:cNvCxnSpPr>
          <p:nvPr/>
        </p:nvCxnSpPr>
        <p:spPr>
          <a:xfrm>
            <a:off x="1997075" y="1682750"/>
            <a:ext cx="0" cy="433387"/>
          </a:xfrm>
          <a:prstGeom prst="line">
            <a:avLst/>
          </a:prstGeom>
          <a:noFill/>
          <a:ln w="635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pic>
        <p:nvPicPr>
          <p:cNvPr id="2097156" name="Picture 209715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9525" y="2384425"/>
            <a:ext cx="644525" cy="522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29" name="Straight Connector 3145728"/>
          <p:cNvCxnSpPr>
            <a:cxnSpLocks/>
          </p:cNvCxnSpPr>
          <p:nvPr/>
        </p:nvCxnSpPr>
        <p:spPr>
          <a:xfrm>
            <a:off x="1997075" y="2416175"/>
            <a:ext cx="0" cy="431800"/>
          </a:xfrm>
          <a:prstGeom prst="line">
            <a:avLst/>
          </a:prstGeom>
          <a:noFill/>
          <a:ln w="635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pic>
        <p:nvPicPr>
          <p:cNvPr id="2097157" name="Picture 209715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9525" y="3125787"/>
            <a:ext cx="644525" cy="52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30" name="Straight Connector 3145729"/>
          <p:cNvCxnSpPr>
            <a:cxnSpLocks/>
          </p:cNvCxnSpPr>
          <p:nvPr/>
        </p:nvCxnSpPr>
        <p:spPr>
          <a:xfrm>
            <a:off x="1997075" y="3159125"/>
            <a:ext cx="0" cy="431800"/>
          </a:xfrm>
          <a:prstGeom prst="line">
            <a:avLst/>
          </a:prstGeom>
          <a:noFill/>
          <a:ln w="635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pic>
        <p:nvPicPr>
          <p:cNvPr id="2097158" name="Picture 2097157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9525" y="3868737"/>
            <a:ext cx="644525" cy="522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31" name="Straight Connector 3145730"/>
          <p:cNvCxnSpPr>
            <a:cxnSpLocks/>
          </p:cNvCxnSpPr>
          <p:nvPr/>
        </p:nvCxnSpPr>
        <p:spPr>
          <a:xfrm>
            <a:off x="1997075" y="3900487"/>
            <a:ext cx="0" cy="431800"/>
          </a:xfrm>
          <a:prstGeom prst="line">
            <a:avLst/>
          </a:prstGeom>
          <a:noFill/>
          <a:ln w="635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pic>
        <p:nvPicPr>
          <p:cNvPr id="2097159" name="Picture 2097158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52550" y="619125"/>
            <a:ext cx="2224087" cy="582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32" name="Straight Connector 3145731"/>
          <p:cNvCxnSpPr>
            <a:cxnSpLocks/>
          </p:cNvCxnSpPr>
          <p:nvPr/>
        </p:nvCxnSpPr>
        <p:spPr>
          <a:xfrm>
            <a:off x="1441450" y="1338262"/>
            <a:ext cx="6262687" cy="0"/>
          </a:xfrm>
          <a:prstGeom prst="line">
            <a:avLst/>
          </a:prstGeom>
          <a:noFill/>
          <a:ln w="12700" cap="flat" cmpd="sng">
            <a:solidFill>
              <a:srgbClr val="F2F2F2">
                <a:alpha val="100000"/>
              </a:srgbClr>
            </a:solidFill>
            <a:prstDash val="dash"/>
            <a:miter/>
          </a:ln>
        </p:spPr>
      </p:cxnSp>
      <p:sp>
        <p:nvSpPr>
          <p:cNvPr id="1048596" name="TextBox 1048595"/>
          <p:cNvSpPr txBox="1"/>
          <p:nvPr/>
        </p:nvSpPr>
        <p:spPr>
          <a:xfrm>
            <a:off x="1279525" y="4618038"/>
            <a:ext cx="1185374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05  |   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597" name="TextBox 1048596"/>
          <p:cNvSpPr txBox="1"/>
          <p:nvPr/>
        </p:nvSpPr>
        <p:spPr>
          <a:xfrm>
            <a:off x="1997075" y="1577497"/>
            <a:ext cx="5846208" cy="59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</a:rPr>
              <a:t>A BRIEF HISTORY OF FEMINISM</a:t>
            </a:r>
            <a:endParaRPr lang="en-GB" sz="2800" b="1">
              <a:solidFill>
                <a:srgbClr val="000000"/>
              </a:solidFill>
            </a:endParaRPr>
          </a:p>
        </p:txBody>
      </p:sp>
      <p:sp>
        <p:nvSpPr>
          <p:cNvPr id="1048598" name="TextBox 1048597"/>
          <p:cNvSpPr txBox="1"/>
          <p:nvPr/>
        </p:nvSpPr>
        <p:spPr>
          <a:xfrm>
            <a:off x="2190899" y="2316479"/>
            <a:ext cx="5139038" cy="59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</a:rPr>
              <a:t>WHAT IS FEMINISM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599" name="TextBox 1048598"/>
          <p:cNvSpPr txBox="1"/>
          <p:nvPr/>
        </p:nvSpPr>
        <p:spPr>
          <a:xfrm>
            <a:off x="2190899" y="3159125"/>
            <a:ext cx="5368233" cy="59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</a:rPr>
              <a:t>INTERSECTIONALITY</a:t>
            </a:r>
            <a:endParaRPr lang="en-GB" sz="2800">
              <a:solidFill>
                <a:srgbClr val="FFFFFF"/>
              </a:solidFill>
            </a:endParaRPr>
          </a:p>
        </p:txBody>
      </p:sp>
      <p:sp>
        <p:nvSpPr>
          <p:cNvPr id="1048600" name="TextBox 1048599"/>
          <p:cNvSpPr txBox="1"/>
          <p:nvPr/>
        </p:nvSpPr>
        <p:spPr>
          <a:xfrm>
            <a:off x="2190898" y="3821747"/>
            <a:ext cx="4000000" cy="599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</a:rPr>
              <a:t>CONCLUSION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01" name="TextBox 1048600"/>
          <p:cNvSpPr txBox="1"/>
          <p:nvPr/>
        </p:nvSpPr>
        <p:spPr>
          <a:xfrm>
            <a:off x="2190897" y="4529138"/>
            <a:ext cx="4000000" cy="599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</a:rPr>
              <a:t>REFERENCE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048602" name="Freeform: Shape 1048601"/>
          <p:cNvSpPr/>
          <p:nvPr/>
        </p:nvSpPr>
        <p:spPr>
          <a:xfrm>
            <a:off x="8044328" y="314324"/>
            <a:ext cx="908050" cy="1336675"/>
          </a:xfrm>
          <a:custGeom>
            <a:avLst/>
            <a:gdLst/>
            <a:ahLst/>
            <a:cxnLst/>
            <a:rect l="0" t="0" r="r" b="b"/>
            <a:pathLst>
              <a:path w="288" h="423">
                <a:moveTo>
                  <a:pt x="284" y="210"/>
                </a:moveTo>
                <a:cubicBezTo>
                  <a:pt x="281" y="211"/>
                  <a:pt x="279" y="211"/>
                  <a:pt x="278" y="212"/>
                </a:cubicBezTo>
                <a:cubicBezTo>
                  <a:pt x="277" y="213"/>
                  <a:pt x="276" y="215"/>
                  <a:pt x="274" y="215"/>
                </a:cubicBezTo>
                <a:cubicBezTo>
                  <a:pt x="272" y="216"/>
                  <a:pt x="270" y="215"/>
                  <a:pt x="269" y="213"/>
                </a:cubicBezTo>
                <a:cubicBezTo>
                  <a:pt x="269" y="214"/>
                  <a:pt x="268" y="214"/>
                  <a:pt x="268" y="214"/>
                </a:cubicBezTo>
                <a:cubicBezTo>
                  <a:pt x="268" y="217"/>
                  <a:pt x="265" y="220"/>
                  <a:pt x="261" y="221"/>
                </a:cubicBezTo>
                <a:cubicBezTo>
                  <a:pt x="259" y="220"/>
                  <a:pt x="258" y="219"/>
                  <a:pt x="258" y="217"/>
                </a:cubicBezTo>
                <a:cubicBezTo>
                  <a:pt x="257" y="216"/>
                  <a:pt x="255" y="216"/>
                  <a:pt x="254" y="215"/>
                </a:cubicBezTo>
                <a:cubicBezTo>
                  <a:pt x="251" y="217"/>
                  <a:pt x="247" y="215"/>
                  <a:pt x="247" y="211"/>
                </a:cubicBezTo>
                <a:cubicBezTo>
                  <a:pt x="245" y="209"/>
                  <a:pt x="243" y="207"/>
                  <a:pt x="241" y="206"/>
                </a:cubicBezTo>
                <a:cubicBezTo>
                  <a:pt x="238" y="208"/>
                  <a:pt x="235" y="205"/>
                  <a:pt x="233" y="203"/>
                </a:cubicBezTo>
                <a:cubicBezTo>
                  <a:pt x="230" y="204"/>
                  <a:pt x="225" y="205"/>
                  <a:pt x="222" y="203"/>
                </a:cubicBezTo>
                <a:cubicBezTo>
                  <a:pt x="221" y="200"/>
                  <a:pt x="218" y="198"/>
                  <a:pt x="216" y="196"/>
                </a:cubicBezTo>
                <a:cubicBezTo>
                  <a:pt x="216" y="195"/>
                  <a:pt x="216" y="194"/>
                  <a:pt x="217" y="194"/>
                </a:cubicBezTo>
                <a:cubicBezTo>
                  <a:pt x="211" y="190"/>
                  <a:pt x="205" y="185"/>
                  <a:pt x="199" y="180"/>
                </a:cubicBezTo>
                <a:cubicBezTo>
                  <a:pt x="198" y="181"/>
                  <a:pt x="196" y="183"/>
                  <a:pt x="193" y="182"/>
                </a:cubicBezTo>
                <a:cubicBezTo>
                  <a:pt x="192" y="181"/>
                  <a:pt x="191" y="179"/>
                  <a:pt x="189" y="178"/>
                </a:cubicBezTo>
                <a:cubicBezTo>
                  <a:pt x="185" y="169"/>
                  <a:pt x="173" y="164"/>
                  <a:pt x="163" y="160"/>
                </a:cubicBezTo>
                <a:cubicBezTo>
                  <a:pt x="161" y="160"/>
                  <a:pt x="159" y="158"/>
                  <a:pt x="156" y="158"/>
                </a:cubicBezTo>
                <a:cubicBezTo>
                  <a:pt x="160" y="164"/>
                  <a:pt x="167" y="171"/>
                  <a:pt x="171" y="177"/>
                </a:cubicBezTo>
                <a:cubicBezTo>
                  <a:pt x="172" y="178"/>
                  <a:pt x="172" y="178"/>
                  <a:pt x="173" y="178"/>
                </a:cubicBezTo>
                <a:cubicBezTo>
                  <a:pt x="178" y="186"/>
                  <a:pt x="184" y="194"/>
                  <a:pt x="189" y="202"/>
                </a:cubicBezTo>
                <a:cubicBezTo>
                  <a:pt x="199" y="200"/>
                  <a:pt x="205" y="209"/>
                  <a:pt x="199" y="215"/>
                </a:cubicBezTo>
                <a:cubicBezTo>
                  <a:pt x="204" y="219"/>
                  <a:pt x="196" y="226"/>
                  <a:pt x="193" y="219"/>
                </a:cubicBezTo>
                <a:cubicBezTo>
                  <a:pt x="189" y="222"/>
                  <a:pt x="182" y="221"/>
                  <a:pt x="180" y="216"/>
                </a:cubicBezTo>
                <a:cubicBezTo>
                  <a:pt x="180" y="214"/>
                  <a:pt x="182" y="213"/>
                  <a:pt x="181" y="210"/>
                </a:cubicBezTo>
                <a:cubicBezTo>
                  <a:pt x="182" y="209"/>
                  <a:pt x="184" y="207"/>
                  <a:pt x="185" y="206"/>
                </a:cubicBezTo>
                <a:cubicBezTo>
                  <a:pt x="173" y="189"/>
                  <a:pt x="160" y="172"/>
                  <a:pt x="146" y="156"/>
                </a:cubicBezTo>
                <a:cubicBezTo>
                  <a:pt x="142" y="157"/>
                  <a:pt x="137" y="156"/>
                  <a:pt x="133" y="157"/>
                </a:cubicBezTo>
                <a:cubicBezTo>
                  <a:pt x="134" y="159"/>
                  <a:pt x="134" y="161"/>
                  <a:pt x="135" y="162"/>
                </a:cubicBezTo>
                <a:cubicBezTo>
                  <a:pt x="138" y="164"/>
                  <a:pt x="142" y="165"/>
                  <a:pt x="147" y="166"/>
                </a:cubicBezTo>
                <a:cubicBezTo>
                  <a:pt x="149" y="171"/>
                  <a:pt x="151" y="177"/>
                  <a:pt x="154" y="183"/>
                </a:cubicBezTo>
                <a:cubicBezTo>
                  <a:pt x="153" y="183"/>
                  <a:pt x="153" y="184"/>
                  <a:pt x="153" y="185"/>
                </a:cubicBezTo>
                <a:cubicBezTo>
                  <a:pt x="159" y="197"/>
                  <a:pt x="163" y="211"/>
                  <a:pt x="169" y="223"/>
                </a:cubicBezTo>
                <a:cubicBezTo>
                  <a:pt x="172" y="232"/>
                  <a:pt x="174" y="241"/>
                  <a:pt x="179" y="248"/>
                </a:cubicBezTo>
                <a:cubicBezTo>
                  <a:pt x="180" y="254"/>
                  <a:pt x="182" y="259"/>
                  <a:pt x="185" y="266"/>
                </a:cubicBezTo>
                <a:cubicBezTo>
                  <a:pt x="190" y="278"/>
                  <a:pt x="193" y="291"/>
                  <a:pt x="199" y="303"/>
                </a:cubicBezTo>
                <a:cubicBezTo>
                  <a:pt x="203" y="322"/>
                  <a:pt x="210" y="340"/>
                  <a:pt x="215" y="358"/>
                </a:cubicBezTo>
                <a:cubicBezTo>
                  <a:pt x="220" y="358"/>
                  <a:pt x="222" y="364"/>
                  <a:pt x="223" y="367"/>
                </a:cubicBezTo>
                <a:cubicBezTo>
                  <a:pt x="225" y="367"/>
                  <a:pt x="225" y="366"/>
                  <a:pt x="227" y="365"/>
                </a:cubicBezTo>
                <a:cubicBezTo>
                  <a:pt x="226" y="364"/>
                  <a:pt x="226" y="362"/>
                  <a:pt x="225" y="361"/>
                </a:cubicBezTo>
                <a:cubicBezTo>
                  <a:pt x="226" y="358"/>
                  <a:pt x="230" y="359"/>
                  <a:pt x="232" y="360"/>
                </a:cubicBezTo>
                <a:cubicBezTo>
                  <a:pt x="233" y="366"/>
                  <a:pt x="236" y="371"/>
                  <a:pt x="236" y="376"/>
                </a:cubicBezTo>
                <a:cubicBezTo>
                  <a:pt x="232" y="379"/>
                  <a:pt x="229" y="375"/>
                  <a:pt x="228" y="372"/>
                </a:cubicBezTo>
                <a:cubicBezTo>
                  <a:pt x="228" y="372"/>
                  <a:pt x="226" y="372"/>
                  <a:pt x="226" y="372"/>
                </a:cubicBezTo>
                <a:cubicBezTo>
                  <a:pt x="225" y="375"/>
                  <a:pt x="227" y="375"/>
                  <a:pt x="227" y="378"/>
                </a:cubicBezTo>
                <a:cubicBezTo>
                  <a:pt x="227" y="380"/>
                  <a:pt x="224" y="379"/>
                  <a:pt x="223" y="381"/>
                </a:cubicBezTo>
                <a:cubicBezTo>
                  <a:pt x="223" y="382"/>
                  <a:pt x="225" y="385"/>
                  <a:pt x="225" y="387"/>
                </a:cubicBezTo>
                <a:cubicBezTo>
                  <a:pt x="227" y="393"/>
                  <a:pt x="231" y="400"/>
                  <a:pt x="233" y="404"/>
                </a:cubicBezTo>
                <a:cubicBezTo>
                  <a:pt x="234" y="407"/>
                  <a:pt x="235" y="410"/>
                  <a:pt x="232" y="411"/>
                </a:cubicBezTo>
                <a:cubicBezTo>
                  <a:pt x="232" y="414"/>
                  <a:pt x="232" y="415"/>
                  <a:pt x="232" y="418"/>
                </a:cubicBezTo>
                <a:cubicBezTo>
                  <a:pt x="229" y="423"/>
                  <a:pt x="225" y="418"/>
                  <a:pt x="223" y="414"/>
                </a:cubicBezTo>
                <a:cubicBezTo>
                  <a:pt x="222" y="414"/>
                  <a:pt x="221" y="415"/>
                  <a:pt x="221" y="415"/>
                </a:cubicBezTo>
                <a:cubicBezTo>
                  <a:pt x="219" y="414"/>
                  <a:pt x="218" y="412"/>
                  <a:pt x="217" y="411"/>
                </a:cubicBezTo>
                <a:cubicBezTo>
                  <a:pt x="214" y="402"/>
                  <a:pt x="209" y="394"/>
                  <a:pt x="205" y="385"/>
                </a:cubicBezTo>
                <a:cubicBezTo>
                  <a:pt x="204" y="385"/>
                  <a:pt x="203" y="385"/>
                  <a:pt x="202" y="385"/>
                </a:cubicBezTo>
                <a:cubicBezTo>
                  <a:pt x="198" y="379"/>
                  <a:pt x="196" y="371"/>
                  <a:pt x="193" y="365"/>
                </a:cubicBezTo>
                <a:cubicBezTo>
                  <a:pt x="194" y="364"/>
                  <a:pt x="194" y="363"/>
                  <a:pt x="195" y="363"/>
                </a:cubicBezTo>
                <a:cubicBezTo>
                  <a:pt x="189" y="352"/>
                  <a:pt x="187" y="341"/>
                  <a:pt x="183" y="329"/>
                </a:cubicBezTo>
                <a:cubicBezTo>
                  <a:pt x="174" y="326"/>
                  <a:pt x="164" y="323"/>
                  <a:pt x="155" y="321"/>
                </a:cubicBezTo>
                <a:cubicBezTo>
                  <a:pt x="152" y="320"/>
                  <a:pt x="149" y="319"/>
                  <a:pt x="147" y="319"/>
                </a:cubicBezTo>
                <a:cubicBezTo>
                  <a:pt x="142" y="318"/>
                  <a:pt x="136" y="319"/>
                  <a:pt x="130" y="319"/>
                </a:cubicBezTo>
                <a:cubicBezTo>
                  <a:pt x="130" y="320"/>
                  <a:pt x="130" y="321"/>
                  <a:pt x="130" y="323"/>
                </a:cubicBezTo>
                <a:cubicBezTo>
                  <a:pt x="135" y="326"/>
                  <a:pt x="134" y="338"/>
                  <a:pt x="128" y="338"/>
                </a:cubicBezTo>
                <a:cubicBezTo>
                  <a:pt x="126" y="345"/>
                  <a:pt x="130" y="355"/>
                  <a:pt x="124" y="359"/>
                </a:cubicBezTo>
                <a:cubicBezTo>
                  <a:pt x="125" y="365"/>
                  <a:pt x="113" y="368"/>
                  <a:pt x="113" y="360"/>
                </a:cubicBezTo>
                <a:cubicBezTo>
                  <a:pt x="112" y="360"/>
                  <a:pt x="111" y="359"/>
                  <a:pt x="109" y="359"/>
                </a:cubicBezTo>
                <a:cubicBezTo>
                  <a:pt x="109" y="358"/>
                  <a:pt x="108" y="357"/>
                  <a:pt x="108" y="356"/>
                </a:cubicBezTo>
                <a:cubicBezTo>
                  <a:pt x="110" y="351"/>
                  <a:pt x="109" y="342"/>
                  <a:pt x="109" y="337"/>
                </a:cubicBezTo>
                <a:cubicBezTo>
                  <a:pt x="108" y="336"/>
                  <a:pt x="106" y="335"/>
                  <a:pt x="106" y="333"/>
                </a:cubicBezTo>
                <a:cubicBezTo>
                  <a:pt x="105" y="333"/>
                  <a:pt x="103" y="333"/>
                  <a:pt x="102" y="333"/>
                </a:cubicBezTo>
                <a:cubicBezTo>
                  <a:pt x="103" y="337"/>
                  <a:pt x="101" y="339"/>
                  <a:pt x="97" y="339"/>
                </a:cubicBezTo>
                <a:cubicBezTo>
                  <a:pt x="92" y="336"/>
                  <a:pt x="96" y="328"/>
                  <a:pt x="95" y="324"/>
                </a:cubicBezTo>
                <a:cubicBezTo>
                  <a:pt x="95" y="324"/>
                  <a:pt x="95" y="323"/>
                  <a:pt x="95" y="323"/>
                </a:cubicBezTo>
                <a:cubicBezTo>
                  <a:pt x="99" y="321"/>
                  <a:pt x="103" y="324"/>
                  <a:pt x="102" y="328"/>
                </a:cubicBezTo>
                <a:cubicBezTo>
                  <a:pt x="104" y="328"/>
                  <a:pt x="104" y="327"/>
                  <a:pt x="105" y="327"/>
                </a:cubicBezTo>
                <a:cubicBezTo>
                  <a:pt x="105" y="326"/>
                  <a:pt x="105" y="325"/>
                  <a:pt x="106" y="324"/>
                </a:cubicBezTo>
                <a:cubicBezTo>
                  <a:pt x="106" y="323"/>
                  <a:pt x="107" y="323"/>
                  <a:pt x="108" y="323"/>
                </a:cubicBezTo>
                <a:cubicBezTo>
                  <a:pt x="108" y="322"/>
                  <a:pt x="108" y="320"/>
                  <a:pt x="107" y="319"/>
                </a:cubicBezTo>
                <a:cubicBezTo>
                  <a:pt x="103" y="319"/>
                  <a:pt x="100" y="319"/>
                  <a:pt x="98" y="321"/>
                </a:cubicBezTo>
                <a:cubicBezTo>
                  <a:pt x="90" y="321"/>
                  <a:pt x="81" y="323"/>
                  <a:pt x="73" y="324"/>
                </a:cubicBezTo>
                <a:cubicBezTo>
                  <a:pt x="66" y="326"/>
                  <a:pt x="56" y="327"/>
                  <a:pt x="49" y="328"/>
                </a:cubicBezTo>
                <a:cubicBezTo>
                  <a:pt x="46" y="340"/>
                  <a:pt x="38" y="354"/>
                  <a:pt x="35" y="366"/>
                </a:cubicBezTo>
                <a:cubicBezTo>
                  <a:pt x="36" y="366"/>
                  <a:pt x="36" y="367"/>
                  <a:pt x="37" y="368"/>
                </a:cubicBezTo>
                <a:cubicBezTo>
                  <a:pt x="35" y="372"/>
                  <a:pt x="33" y="378"/>
                  <a:pt x="31" y="384"/>
                </a:cubicBezTo>
                <a:cubicBezTo>
                  <a:pt x="30" y="384"/>
                  <a:pt x="30" y="385"/>
                  <a:pt x="28" y="384"/>
                </a:cubicBezTo>
                <a:cubicBezTo>
                  <a:pt x="26" y="388"/>
                  <a:pt x="25" y="393"/>
                  <a:pt x="22" y="397"/>
                </a:cubicBezTo>
                <a:cubicBezTo>
                  <a:pt x="22" y="398"/>
                  <a:pt x="21" y="399"/>
                  <a:pt x="21" y="399"/>
                </a:cubicBezTo>
                <a:cubicBezTo>
                  <a:pt x="19" y="404"/>
                  <a:pt x="19" y="409"/>
                  <a:pt x="16" y="411"/>
                </a:cubicBezTo>
                <a:cubicBezTo>
                  <a:pt x="14" y="411"/>
                  <a:pt x="14" y="412"/>
                  <a:pt x="13" y="411"/>
                </a:cubicBezTo>
                <a:cubicBezTo>
                  <a:pt x="11" y="413"/>
                  <a:pt x="10" y="417"/>
                  <a:pt x="8" y="418"/>
                </a:cubicBezTo>
                <a:cubicBezTo>
                  <a:pt x="6" y="417"/>
                  <a:pt x="4" y="416"/>
                  <a:pt x="3" y="415"/>
                </a:cubicBezTo>
                <a:cubicBezTo>
                  <a:pt x="3" y="412"/>
                  <a:pt x="5" y="411"/>
                  <a:pt x="6" y="409"/>
                </a:cubicBezTo>
                <a:cubicBezTo>
                  <a:pt x="1" y="408"/>
                  <a:pt x="3" y="404"/>
                  <a:pt x="4" y="399"/>
                </a:cubicBezTo>
                <a:cubicBezTo>
                  <a:pt x="4" y="398"/>
                  <a:pt x="4" y="397"/>
                  <a:pt x="4" y="397"/>
                </a:cubicBezTo>
                <a:cubicBezTo>
                  <a:pt x="4" y="397"/>
                  <a:pt x="5" y="396"/>
                  <a:pt x="5" y="396"/>
                </a:cubicBezTo>
                <a:cubicBezTo>
                  <a:pt x="5" y="394"/>
                  <a:pt x="6" y="392"/>
                  <a:pt x="6" y="391"/>
                </a:cubicBezTo>
                <a:cubicBezTo>
                  <a:pt x="8" y="388"/>
                  <a:pt x="11" y="384"/>
                  <a:pt x="11" y="381"/>
                </a:cubicBezTo>
                <a:cubicBezTo>
                  <a:pt x="11" y="380"/>
                  <a:pt x="9" y="380"/>
                  <a:pt x="9" y="379"/>
                </a:cubicBezTo>
                <a:cubicBezTo>
                  <a:pt x="9" y="377"/>
                  <a:pt x="11" y="376"/>
                  <a:pt x="11" y="374"/>
                </a:cubicBezTo>
                <a:cubicBezTo>
                  <a:pt x="10" y="372"/>
                  <a:pt x="9" y="372"/>
                  <a:pt x="8" y="371"/>
                </a:cubicBezTo>
                <a:cubicBezTo>
                  <a:pt x="8" y="373"/>
                  <a:pt x="7" y="374"/>
                  <a:pt x="7" y="376"/>
                </a:cubicBezTo>
                <a:cubicBezTo>
                  <a:pt x="5" y="376"/>
                  <a:pt x="2" y="377"/>
                  <a:pt x="0" y="377"/>
                </a:cubicBezTo>
                <a:cubicBezTo>
                  <a:pt x="0" y="370"/>
                  <a:pt x="3" y="363"/>
                  <a:pt x="5" y="357"/>
                </a:cubicBezTo>
                <a:cubicBezTo>
                  <a:pt x="8" y="357"/>
                  <a:pt x="11" y="358"/>
                  <a:pt x="11" y="361"/>
                </a:cubicBezTo>
                <a:cubicBezTo>
                  <a:pt x="11" y="363"/>
                  <a:pt x="9" y="364"/>
                  <a:pt x="9" y="367"/>
                </a:cubicBezTo>
                <a:cubicBezTo>
                  <a:pt x="10" y="367"/>
                  <a:pt x="12" y="367"/>
                  <a:pt x="13" y="368"/>
                </a:cubicBezTo>
                <a:cubicBezTo>
                  <a:pt x="14" y="365"/>
                  <a:pt x="14" y="363"/>
                  <a:pt x="14" y="362"/>
                </a:cubicBezTo>
                <a:cubicBezTo>
                  <a:pt x="15" y="361"/>
                  <a:pt x="17" y="361"/>
                  <a:pt x="18" y="361"/>
                </a:cubicBezTo>
                <a:cubicBezTo>
                  <a:pt x="23" y="348"/>
                  <a:pt x="29" y="334"/>
                  <a:pt x="33" y="320"/>
                </a:cubicBezTo>
                <a:cubicBezTo>
                  <a:pt x="34" y="316"/>
                  <a:pt x="36" y="312"/>
                  <a:pt x="36" y="308"/>
                </a:cubicBezTo>
                <a:cubicBezTo>
                  <a:pt x="37" y="304"/>
                  <a:pt x="39" y="300"/>
                  <a:pt x="40" y="297"/>
                </a:cubicBezTo>
                <a:cubicBezTo>
                  <a:pt x="43" y="291"/>
                  <a:pt x="44" y="286"/>
                  <a:pt x="46" y="280"/>
                </a:cubicBezTo>
                <a:cubicBezTo>
                  <a:pt x="48" y="275"/>
                  <a:pt x="51" y="268"/>
                  <a:pt x="53" y="262"/>
                </a:cubicBezTo>
                <a:cubicBezTo>
                  <a:pt x="55" y="257"/>
                  <a:pt x="57" y="252"/>
                  <a:pt x="59" y="247"/>
                </a:cubicBezTo>
                <a:cubicBezTo>
                  <a:pt x="60" y="245"/>
                  <a:pt x="61" y="243"/>
                  <a:pt x="62" y="240"/>
                </a:cubicBezTo>
                <a:cubicBezTo>
                  <a:pt x="64" y="236"/>
                  <a:pt x="65" y="232"/>
                  <a:pt x="67" y="228"/>
                </a:cubicBezTo>
                <a:cubicBezTo>
                  <a:pt x="68" y="224"/>
                  <a:pt x="69" y="220"/>
                  <a:pt x="71" y="216"/>
                </a:cubicBezTo>
                <a:cubicBezTo>
                  <a:pt x="71" y="215"/>
                  <a:pt x="72" y="214"/>
                  <a:pt x="73" y="213"/>
                </a:cubicBezTo>
                <a:cubicBezTo>
                  <a:pt x="73" y="211"/>
                  <a:pt x="73" y="209"/>
                  <a:pt x="73" y="208"/>
                </a:cubicBezTo>
                <a:cubicBezTo>
                  <a:pt x="74" y="207"/>
                  <a:pt x="75" y="206"/>
                  <a:pt x="75" y="204"/>
                </a:cubicBezTo>
                <a:cubicBezTo>
                  <a:pt x="77" y="201"/>
                  <a:pt x="78" y="197"/>
                  <a:pt x="79" y="193"/>
                </a:cubicBezTo>
                <a:cubicBezTo>
                  <a:pt x="81" y="189"/>
                  <a:pt x="82" y="186"/>
                  <a:pt x="84" y="182"/>
                </a:cubicBezTo>
                <a:cubicBezTo>
                  <a:pt x="84" y="182"/>
                  <a:pt x="84" y="182"/>
                  <a:pt x="84" y="181"/>
                </a:cubicBezTo>
                <a:cubicBezTo>
                  <a:pt x="85" y="177"/>
                  <a:pt x="87" y="174"/>
                  <a:pt x="88" y="170"/>
                </a:cubicBezTo>
                <a:cubicBezTo>
                  <a:pt x="92" y="168"/>
                  <a:pt x="101" y="167"/>
                  <a:pt x="107" y="166"/>
                </a:cubicBezTo>
                <a:cubicBezTo>
                  <a:pt x="110" y="165"/>
                  <a:pt x="111" y="162"/>
                  <a:pt x="112" y="158"/>
                </a:cubicBezTo>
                <a:cubicBezTo>
                  <a:pt x="111" y="158"/>
                  <a:pt x="108" y="158"/>
                  <a:pt x="105" y="158"/>
                </a:cubicBezTo>
                <a:cubicBezTo>
                  <a:pt x="105" y="158"/>
                  <a:pt x="105" y="160"/>
                  <a:pt x="105" y="161"/>
                </a:cubicBezTo>
                <a:cubicBezTo>
                  <a:pt x="103" y="164"/>
                  <a:pt x="98" y="166"/>
                  <a:pt x="97" y="163"/>
                </a:cubicBezTo>
                <a:cubicBezTo>
                  <a:pt x="94" y="159"/>
                  <a:pt x="97" y="152"/>
                  <a:pt x="96" y="147"/>
                </a:cubicBezTo>
                <a:cubicBezTo>
                  <a:pt x="97" y="147"/>
                  <a:pt x="97" y="147"/>
                  <a:pt x="97" y="146"/>
                </a:cubicBezTo>
                <a:cubicBezTo>
                  <a:pt x="100" y="146"/>
                  <a:pt x="102" y="146"/>
                  <a:pt x="104" y="148"/>
                </a:cubicBezTo>
                <a:cubicBezTo>
                  <a:pt x="103" y="149"/>
                  <a:pt x="104" y="150"/>
                  <a:pt x="105" y="151"/>
                </a:cubicBezTo>
                <a:cubicBezTo>
                  <a:pt x="107" y="152"/>
                  <a:pt x="110" y="151"/>
                  <a:pt x="113" y="151"/>
                </a:cubicBezTo>
                <a:cubicBezTo>
                  <a:pt x="114" y="149"/>
                  <a:pt x="113" y="148"/>
                  <a:pt x="114" y="145"/>
                </a:cubicBezTo>
                <a:cubicBezTo>
                  <a:pt x="112" y="143"/>
                  <a:pt x="109" y="140"/>
                  <a:pt x="108" y="136"/>
                </a:cubicBezTo>
                <a:cubicBezTo>
                  <a:pt x="107" y="130"/>
                  <a:pt x="111" y="124"/>
                  <a:pt x="114" y="120"/>
                </a:cubicBezTo>
                <a:cubicBezTo>
                  <a:pt x="112" y="119"/>
                  <a:pt x="110" y="117"/>
                  <a:pt x="109" y="115"/>
                </a:cubicBezTo>
                <a:cubicBezTo>
                  <a:pt x="111" y="111"/>
                  <a:pt x="112" y="108"/>
                  <a:pt x="113" y="104"/>
                </a:cubicBezTo>
                <a:cubicBezTo>
                  <a:pt x="99" y="91"/>
                  <a:pt x="83" y="80"/>
                  <a:pt x="68" y="68"/>
                </a:cubicBezTo>
                <a:cubicBezTo>
                  <a:pt x="69" y="67"/>
                  <a:pt x="68" y="68"/>
                  <a:pt x="69" y="67"/>
                </a:cubicBezTo>
                <a:cubicBezTo>
                  <a:pt x="56" y="56"/>
                  <a:pt x="44" y="44"/>
                  <a:pt x="30" y="34"/>
                </a:cubicBezTo>
                <a:cubicBezTo>
                  <a:pt x="29" y="34"/>
                  <a:pt x="28" y="34"/>
                  <a:pt x="28" y="34"/>
                </a:cubicBezTo>
                <a:cubicBezTo>
                  <a:pt x="27" y="33"/>
                  <a:pt x="26" y="32"/>
                  <a:pt x="24" y="31"/>
                </a:cubicBezTo>
                <a:cubicBezTo>
                  <a:pt x="25" y="30"/>
                  <a:pt x="24" y="29"/>
                  <a:pt x="24" y="29"/>
                </a:cubicBezTo>
                <a:cubicBezTo>
                  <a:pt x="27" y="18"/>
                  <a:pt x="32" y="8"/>
                  <a:pt x="42" y="3"/>
                </a:cubicBezTo>
                <a:cubicBezTo>
                  <a:pt x="44" y="2"/>
                  <a:pt x="46" y="2"/>
                  <a:pt x="47" y="0"/>
                </a:cubicBezTo>
                <a:cubicBezTo>
                  <a:pt x="50" y="1"/>
                  <a:pt x="53" y="3"/>
                  <a:pt x="53" y="6"/>
                </a:cubicBezTo>
                <a:cubicBezTo>
                  <a:pt x="66" y="17"/>
                  <a:pt x="80" y="28"/>
                  <a:pt x="91" y="41"/>
                </a:cubicBezTo>
                <a:cubicBezTo>
                  <a:pt x="92" y="41"/>
                  <a:pt x="92" y="41"/>
                  <a:pt x="93" y="41"/>
                </a:cubicBezTo>
                <a:cubicBezTo>
                  <a:pt x="108" y="52"/>
                  <a:pt x="120" y="67"/>
                  <a:pt x="136" y="78"/>
                </a:cubicBezTo>
                <a:cubicBezTo>
                  <a:pt x="137" y="80"/>
                  <a:pt x="137" y="82"/>
                  <a:pt x="139" y="82"/>
                </a:cubicBezTo>
                <a:cubicBezTo>
                  <a:pt x="140" y="79"/>
                  <a:pt x="138" y="76"/>
                  <a:pt x="136" y="75"/>
                </a:cubicBezTo>
                <a:cubicBezTo>
                  <a:pt x="136" y="74"/>
                  <a:pt x="136" y="73"/>
                  <a:pt x="136" y="73"/>
                </a:cubicBezTo>
                <a:cubicBezTo>
                  <a:pt x="142" y="67"/>
                  <a:pt x="155" y="72"/>
                  <a:pt x="152" y="80"/>
                </a:cubicBezTo>
                <a:cubicBezTo>
                  <a:pt x="150" y="81"/>
                  <a:pt x="149" y="81"/>
                  <a:pt x="146" y="81"/>
                </a:cubicBezTo>
                <a:cubicBezTo>
                  <a:pt x="144" y="82"/>
                  <a:pt x="145" y="85"/>
                  <a:pt x="143" y="86"/>
                </a:cubicBezTo>
                <a:cubicBezTo>
                  <a:pt x="145" y="88"/>
                  <a:pt x="147" y="89"/>
                  <a:pt x="148" y="92"/>
                </a:cubicBezTo>
                <a:cubicBezTo>
                  <a:pt x="152" y="98"/>
                  <a:pt x="159" y="102"/>
                  <a:pt x="164" y="107"/>
                </a:cubicBezTo>
                <a:cubicBezTo>
                  <a:pt x="167" y="110"/>
                  <a:pt x="170" y="112"/>
                  <a:pt x="173" y="114"/>
                </a:cubicBezTo>
                <a:cubicBezTo>
                  <a:pt x="174" y="109"/>
                  <a:pt x="168" y="110"/>
                  <a:pt x="169" y="105"/>
                </a:cubicBezTo>
                <a:cubicBezTo>
                  <a:pt x="173" y="100"/>
                  <a:pt x="181" y="103"/>
                  <a:pt x="185" y="107"/>
                </a:cubicBezTo>
                <a:cubicBezTo>
                  <a:pt x="185" y="109"/>
                  <a:pt x="184" y="111"/>
                  <a:pt x="184" y="112"/>
                </a:cubicBezTo>
                <a:cubicBezTo>
                  <a:pt x="183" y="113"/>
                  <a:pt x="181" y="113"/>
                  <a:pt x="179" y="113"/>
                </a:cubicBezTo>
                <a:cubicBezTo>
                  <a:pt x="178" y="114"/>
                  <a:pt x="178" y="115"/>
                  <a:pt x="177" y="116"/>
                </a:cubicBezTo>
                <a:cubicBezTo>
                  <a:pt x="177" y="118"/>
                  <a:pt x="179" y="119"/>
                  <a:pt x="180" y="121"/>
                </a:cubicBezTo>
                <a:cubicBezTo>
                  <a:pt x="180" y="122"/>
                  <a:pt x="180" y="123"/>
                  <a:pt x="180" y="123"/>
                </a:cubicBezTo>
                <a:cubicBezTo>
                  <a:pt x="181" y="125"/>
                  <a:pt x="183" y="127"/>
                  <a:pt x="185" y="129"/>
                </a:cubicBezTo>
                <a:cubicBezTo>
                  <a:pt x="197" y="142"/>
                  <a:pt x="214" y="153"/>
                  <a:pt x="225" y="167"/>
                </a:cubicBezTo>
                <a:cubicBezTo>
                  <a:pt x="230" y="170"/>
                  <a:pt x="233" y="176"/>
                  <a:pt x="239" y="179"/>
                </a:cubicBezTo>
                <a:cubicBezTo>
                  <a:pt x="245" y="176"/>
                  <a:pt x="250" y="172"/>
                  <a:pt x="257" y="169"/>
                </a:cubicBezTo>
                <a:cubicBezTo>
                  <a:pt x="256" y="168"/>
                  <a:pt x="256" y="168"/>
                  <a:pt x="255" y="167"/>
                </a:cubicBezTo>
                <a:cubicBezTo>
                  <a:pt x="255" y="166"/>
                  <a:pt x="256" y="165"/>
                  <a:pt x="256" y="164"/>
                </a:cubicBezTo>
                <a:cubicBezTo>
                  <a:pt x="254" y="162"/>
                  <a:pt x="252" y="161"/>
                  <a:pt x="250" y="159"/>
                </a:cubicBezTo>
                <a:cubicBezTo>
                  <a:pt x="248" y="160"/>
                  <a:pt x="245" y="161"/>
                  <a:pt x="242" y="160"/>
                </a:cubicBezTo>
                <a:cubicBezTo>
                  <a:pt x="242" y="158"/>
                  <a:pt x="241" y="157"/>
                  <a:pt x="241" y="156"/>
                </a:cubicBezTo>
                <a:cubicBezTo>
                  <a:pt x="241" y="151"/>
                  <a:pt x="248" y="142"/>
                  <a:pt x="252" y="142"/>
                </a:cubicBezTo>
                <a:cubicBezTo>
                  <a:pt x="255" y="142"/>
                  <a:pt x="258" y="145"/>
                  <a:pt x="259" y="147"/>
                </a:cubicBezTo>
                <a:cubicBezTo>
                  <a:pt x="259" y="148"/>
                  <a:pt x="258" y="149"/>
                  <a:pt x="258" y="150"/>
                </a:cubicBezTo>
                <a:cubicBezTo>
                  <a:pt x="259" y="152"/>
                  <a:pt x="261" y="153"/>
                  <a:pt x="263" y="155"/>
                </a:cubicBezTo>
                <a:cubicBezTo>
                  <a:pt x="266" y="153"/>
                  <a:pt x="270" y="156"/>
                  <a:pt x="269" y="160"/>
                </a:cubicBezTo>
                <a:cubicBezTo>
                  <a:pt x="270" y="161"/>
                  <a:pt x="270" y="162"/>
                  <a:pt x="271" y="163"/>
                </a:cubicBezTo>
                <a:cubicBezTo>
                  <a:pt x="272" y="162"/>
                  <a:pt x="272" y="162"/>
                  <a:pt x="273" y="162"/>
                </a:cubicBezTo>
                <a:cubicBezTo>
                  <a:pt x="272" y="159"/>
                  <a:pt x="269" y="157"/>
                  <a:pt x="270" y="153"/>
                </a:cubicBezTo>
                <a:cubicBezTo>
                  <a:pt x="276" y="151"/>
                  <a:pt x="287" y="159"/>
                  <a:pt x="284" y="164"/>
                </a:cubicBezTo>
                <a:cubicBezTo>
                  <a:pt x="282" y="166"/>
                  <a:pt x="278" y="165"/>
                  <a:pt x="276" y="163"/>
                </a:cubicBezTo>
                <a:cubicBezTo>
                  <a:pt x="274" y="163"/>
                  <a:pt x="275" y="165"/>
                  <a:pt x="274" y="165"/>
                </a:cubicBezTo>
                <a:cubicBezTo>
                  <a:pt x="274" y="165"/>
                  <a:pt x="274" y="166"/>
                  <a:pt x="275" y="166"/>
                </a:cubicBezTo>
                <a:cubicBezTo>
                  <a:pt x="276" y="165"/>
                  <a:pt x="276" y="166"/>
                  <a:pt x="277" y="165"/>
                </a:cubicBezTo>
                <a:cubicBezTo>
                  <a:pt x="280" y="165"/>
                  <a:pt x="282" y="168"/>
                  <a:pt x="281" y="171"/>
                </a:cubicBezTo>
                <a:cubicBezTo>
                  <a:pt x="282" y="174"/>
                  <a:pt x="288" y="176"/>
                  <a:pt x="288" y="179"/>
                </a:cubicBezTo>
                <a:cubicBezTo>
                  <a:pt x="288" y="181"/>
                  <a:pt x="285" y="183"/>
                  <a:pt x="283" y="185"/>
                </a:cubicBezTo>
                <a:cubicBezTo>
                  <a:pt x="278" y="186"/>
                  <a:pt x="277" y="182"/>
                  <a:pt x="275" y="179"/>
                </a:cubicBezTo>
                <a:cubicBezTo>
                  <a:pt x="272" y="180"/>
                  <a:pt x="272" y="182"/>
                  <a:pt x="270" y="182"/>
                </a:cubicBezTo>
                <a:cubicBezTo>
                  <a:pt x="266" y="181"/>
                  <a:pt x="267" y="177"/>
                  <a:pt x="269" y="175"/>
                </a:cubicBezTo>
                <a:cubicBezTo>
                  <a:pt x="267" y="174"/>
                  <a:pt x="266" y="173"/>
                  <a:pt x="265" y="172"/>
                </a:cubicBezTo>
                <a:cubicBezTo>
                  <a:pt x="257" y="176"/>
                  <a:pt x="251" y="180"/>
                  <a:pt x="243" y="185"/>
                </a:cubicBezTo>
                <a:cubicBezTo>
                  <a:pt x="243" y="189"/>
                  <a:pt x="244" y="193"/>
                  <a:pt x="248" y="195"/>
                </a:cubicBezTo>
                <a:cubicBezTo>
                  <a:pt x="248" y="198"/>
                  <a:pt x="251" y="199"/>
                  <a:pt x="252" y="201"/>
                </a:cubicBezTo>
                <a:cubicBezTo>
                  <a:pt x="256" y="201"/>
                  <a:pt x="258" y="203"/>
                  <a:pt x="259" y="207"/>
                </a:cubicBezTo>
                <a:cubicBezTo>
                  <a:pt x="260" y="204"/>
                  <a:pt x="265" y="205"/>
                  <a:pt x="267" y="206"/>
                </a:cubicBezTo>
                <a:cubicBezTo>
                  <a:pt x="269" y="206"/>
                  <a:pt x="270" y="203"/>
                  <a:pt x="272" y="202"/>
                </a:cubicBezTo>
                <a:cubicBezTo>
                  <a:pt x="274" y="202"/>
                  <a:pt x="273" y="204"/>
                  <a:pt x="275" y="204"/>
                </a:cubicBezTo>
                <a:cubicBezTo>
                  <a:pt x="277" y="204"/>
                  <a:pt x="279" y="200"/>
                  <a:pt x="282" y="202"/>
                </a:cubicBezTo>
                <a:cubicBezTo>
                  <a:pt x="284" y="203"/>
                  <a:pt x="285" y="207"/>
                  <a:pt x="284" y="210"/>
                </a:cubicBezTo>
                <a:close/>
                <a:moveTo>
                  <a:pt x="150" y="78"/>
                </a:moveTo>
                <a:cubicBezTo>
                  <a:pt x="150" y="76"/>
                  <a:pt x="150" y="76"/>
                  <a:pt x="148" y="75"/>
                </a:cubicBezTo>
                <a:cubicBezTo>
                  <a:pt x="147" y="79"/>
                  <a:pt x="142" y="76"/>
                  <a:pt x="141" y="73"/>
                </a:cubicBezTo>
                <a:cubicBezTo>
                  <a:pt x="140" y="73"/>
                  <a:pt x="139" y="74"/>
                  <a:pt x="139" y="75"/>
                </a:cubicBezTo>
                <a:cubicBezTo>
                  <a:pt x="140" y="76"/>
                  <a:pt x="145" y="80"/>
                  <a:pt x="150" y="78"/>
                </a:cubicBezTo>
                <a:close/>
                <a:moveTo>
                  <a:pt x="46" y="9"/>
                </a:moveTo>
                <a:cubicBezTo>
                  <a:pt x="42" y="18"/>
                  <a:pt x="37" y="25"/>
                  <a:pt x="29" y="29"/>
                </a:cubicBezTo>
                <a:cubicBezTo>
                  <a:pt x="30" y="30"/>
                  <a:pt x="28" y="30"/>
                  <a:pt x="28" y="31"/>
                </a:cubicBezTo>
                <a:cubicBezTo>
                  <a:pt x="29" y="32"/>
                  <a:pt x="30" y="31"/>
                  <a:pt x="31" y="31"/>
                </a:cubicBezTo>
                <a:cubicBezTo>
                  <a:pt x="40" y="26"/>
                  <a:pt x="50" y="18"/>
                  <a:pt x="50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50" y="4"/>
                  <a:pt x="49" y="3"/>
                  <a:pt x="48" y="3"/>
                </a:cubicBezTo>
                <a:cubicBezTo>
                  <a:pt x="48" y="5"/>
                  <a:pt x="45" y="7"/>
                  <a:pt x="46" y="9"/>
                </a:cubicBezTo>
                <a:close/>
                <a:moveTo>
                  <a:pt x="26" y="28"/>
                </a:moveTo>
                <a:cubicBezTo>
                  <a:pt x="35" y="23"/>
                  <a:pt x="42" y="15"/>
                  <a:pt x="44" y="5"/>
                </a:cubicBezTo>
                <a:cubicBezTo>
                  <a:pt x="34" y="8"/>
                  <a:pt x="29" y="18"/>
                  <a:pt x="26" y="28"/>
                </a:cubicBezTo>
                <a:close/>
                <a:moveTo>
                  <a:pt x="33" y="33"/>
                </a:moveTo>
                <a:cubicBezTo>
                  <a:pt x="38" y="38"/>
                  <a:pt x="43" y="41"/>
                  <a:pt x="48" y="46"/>
                </a:cubicBezTo>
                <a:cubicBezTo>
                  <a:pt x="56" y="52"/>
                  <a:pt x="63" y="60"/>
                  <a:pt x="71" y="65"/>
                </a:cubicBezTo>
                <a:cubicBezTo>
                  <a:pt x="80" y="60"/>
                  <a:pt x="88" y="54"/>
                  <a:pt x="89" y="42"/>
                </a:cubicBezTo>
                <a:cubicBezTo>
                  <a:pt x="78" y="30"/>
                  <a:pt x="66" y="18"/>
                  <a:pt x="52" y="9"/>
                </a:cubicBezTo>
                <a:cubicBezTo>
                  <a:pt x="49" y="20"/>
                  <a:pt x="42" y="28"/>
                  <a:pt x="33" y="33"/>
                </a:cubicBezTo>
                <a:close/>
                <a:moveTo>
                  <a:pt x="72" y="67"/>
                </a:moveTo>
                <a:cubicBezTo>
                  <a:pt x="87" y="81"/>
                  <a:pt x="104" y="92"/>
                  <a:pt x="119" y="105"/>
                </a:cubicBezTo>
                <a:cubicBezTo>
                  <a:pt x="121" y="104"/>
                  <a:pt x="124" y="103"/>
                  <a:pt x="125" y="102"/>
                </a:cubicBezTo>
                <a:cubicBezTo>
                  <a:pt x="127" y="100"/>
                  <a:pt x="132" y="96"/>
                  <a:pt x="132" y="94"/>
                </a:cubicBezTo>
                <a:cubicBezTo>
                  <a:pt x="133" y="93"/>
                  <a:pt x="132" y="92"/>
                  <a:pt x="132" y="92"/>
                </a:cubicBezTo>
                <a:cubicBezTo>
                  <a:pt x="133" y="90"/>
                  <a:pt x="135" y="88"/>
                  <a:pt x="136" y="85"/>
                </a:cubicBezTo>
                <a:cubicBezTo>
                  <a:pt x="134" y="80"/>
                  <a:pt x="129" y="78"/>
                  <a:pt x="126" y="73"/>
                </a:cubicBezTo>
                <a:cubicBezTo>
                  <a:pt x="124" y="72"/>
                  <a:pt x="124" y="71"/>
                  <a:pt x="122" y="70"/>
                </a:cubicBezTo>
                <a:cubicBezTo>
                  <a:pt x="118" y="67"/>
                  <a:pt x="116" y="63"/>
                  <a:pt x="112" y="61"/>
                </a:cubicBezTo>
                <a:cubicBezTo>
                  <a:pt x="106" y="54"/>
                  <a:pt x="100" y="48"/>
                  <a:pt x="92" y="44"/>
                </a:cubicBezTo>
                <a:cubicBezTo>
                  <a:pt x="89" y="55"/>
                  <a:pt x="83" y="63"/>
                  <a:pt x="72" y="67"/>
                </a:cubicBezTo>
                <a:close/>
                <a:moveTo>
                  <a:pt x="141" y="84"/>
                </a:moveTo>
                <a:cubicBezTo>
                  <a:pt x="143" y="83"/>
                  <a:pt x="142" y="82"/>
                  <a:pt x="143" y="80"/>
                </a:cubicBezTo>
                <a:cubicBezTo>
                  <a:pt x="142" y="80"/>
                  <a:pt x="142" y="79"/>
                  <a:pt x="141" y="80"/>
                </a:cubicBezTo>
                <a:cubicBezTo>
                  <a:pt x="141" y="81"/>
                  <a:pt x="141" y="83"/>
                  <a:pt x="141" y="84"/>
                </a:cubicBezTo>
                <a:close/>
                <a:moveTo>
                  <a:pt x="151" y="134"/>
                </a:moveTo>
                <a:cubicBezTo>
                  <a:pt x="155" y="134"/>
                  <a:pt x="159" y="134"/>
                  <a:pt x="161" y="132"/>
                </a:cubicBezTo>
                <a:cubicBezTo>
                  <a:pt x="163" y="131"/>
                  <a:pt x="167" y="127"/>
                  <a:pt x="168" y="124"/>
                </a:cubicBezTo>
                <a:cubicBezTo>
                  <a:pt x="169" y="123"/>
                  <a:pt x="171" y="118"/>
                  <a:pt x="170" y="115"/>
                </a:cubicBezTo>
                <a:cubicBezTo>
                  <a:pt x="169" y="113"/>
                  <a:pt x="164" y="111"/>
                  <a:pt x="162" y="108"/>
                </a:cubicBezTo>
                <a:cubicBezTo>
                  <a:pt x="161" y="108"/>
                  <a:pt x="161" y="107"/>
                  <a:pt x="160" y="106"/>
                </a:cubicBezTo>
                <a:cubicBezTo>
                  <a:pt x="159" y="106"/>
                  <a:pt x="159" y="105"/>
                  <a:pt x="158" y="105"/>
                </a:cubicBezTo>
                <a:cubicBezTo>
                  <a:pt x="155" y="102"/>
                  <a:pt x="150" y="97"/>
                  <a:pt x="147" y="95"/>
                </a:cubicBezTo>
                <a:cubicBezTo>
                  <a:pt x="144" y="104"/>
                  <a:pt x="137" y="111"/>
                  <a:pt x="128" y="114"/>
                </a:cubicBezTo>
                <a:cubicBezTo>
                  <a:pt x="136" y="121"/>
                  <a:pt x="142" y="129"/>
                  <a:pt x="151" y="134"/>
                </a:cubicBezTo>
                <a:close/>
                <a:moveTo>
                  <a:pt x="134" y="99"/>
                </a:moveTo>
                <a:cubicBezTo>
                  <a:pt x="133" y="99"/>
                  <a:pt x="133" y="100"/>
                  <a:pt x="132" y="100"/>
                </a:cubicBezTo>
                <a:cubicBezTo>
                  <a:pt x="133" y="99"/>
                  <a:pt x="134" y="99"/>
                  <a:pt x="133" y="98"/>
                </a:cubicBezTo>
                <a:cubicBezTo>
                  <a:pt x="131" y="100"/>
                  <a:pt x="129" y="102"/>
                  <a:pt x="127" y="104"/>
                </a:cubicBezTo>
                <a:cubicBezTo>
                  <a:pt x="127" y="105"/>
                  <a:pt x="127" y="105"/>
                  <a:pt x="126" y="105"/>
                </a:cubicBezTo>
                <a:cubicBezTo>
                  <a:pt x="128" y="106"/>
                  <a:pt x="128" y="105"/>
                  <a:pt x="127" y="106"/>
                </a:cubicBezTo>
                <a:cubicBezTo>
                  <a:pt x="127" y="107"/>
                  <a:pt x="128" y="105"/>
                  <a:pt x="128" y="106"/>
                </a:cubicBezTo>
                <a:cubicBezTo>
                  <a:pt x="127" y="108"/>
                  <a:pt x="130" y="108"/>
                  <a:pt x="131" y="108"/>
                </a:cubicBezTo>
                <a:cubicBezTo>
                  <a:pt x="130" y="108"/>
                  <a:pt x="131" y="109"/>
                  <a:pt x="130" y="109"/>
                </a:cubicBezTo>
                <a:cubicBezTo>
                  <a:pt x="128" y="110"/>
                  <a:pt x="128" y="110"/>
                  <a:pt x="130" y="109"/>
                </a:cubicBezTo>
                <a:cubicBezTo>
                  <a:pt x="132" y="109"/>
                  <a:pt x="134" y="108"/>
                  <a:pt x="135" y="107"/>
                </a:cubicBezTo>
                <a:cubicBezTo>
                  <a:pt x="136" y="106"/>
                  <a:pt x="137" y="105"/>
                  <a:pt x="138" y="104"/>
                </a:cubicBezTo>
                <a:cubicBezTo>
                  <a:pt x="137" y="104"/>
                  <a:pt x="137" y="105"/>
                  <a:pt x="136" y="105"/>
                </a:cubicBezTo>
                <a:cubicBezTo>
                  <a:pt x="137" y="104"/>
                  <a:pt x="136" y="104"/>
                  <a:pt x="136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2"/>
                  <a:pt x="135" y="101"/>
                  <a:pt x="136" y="101"/>
                </a:cubicBezTo>
                <a:cubicBezTo>
                  <a:pt x="135" y="101"/>
                  <a:pt x="132" y="101"/>
                  <a:pt x="132" y="100"/>
                </a:cubicBezTo>
                <a:cubicBezTo>
                  <a:pt x="133" y="100"/>
                  <a:pt x="134" y="99"/>
                  <a:pt x="134" y="99"/>
                </a:cubicBezTo>
                <a:close/>
                <a:moveTo>
                  <a:pt x="172" y="107"/>
                </a:moveTo>
                <a:cubicBezTo>
                  <a:pt x="173" y="109"/>
                  <a:pt x="176" y="111"/>
                  <a:pt x="178" y="109"/>
                </a:cubicBezTo>
                <a:cubicBezTo>
                  <a:pt x="175" y="109"/>
                  <a:pt x="174" y="107"/>
                  <a:pt x="173" y="105"/>
                </a:cubicBezTo>
                <a:cubicBezTo>
                  <a:pt x="173" y="106"/>
                  <a:pt x="172" y="106"/>
                  <a:pt x="172" y="107"/>
                </a:cubicBezTo>
                <a:close/>
                <a:moveTo>
                  <a:pt x="179" y="107"/>
                </a:moveTo>
                <a:cubicBezTo>
                  <a:pt x="179" y="105"/>
                  <a:pt x="177" y="105"/>
                  <a:pt x="176" y="105"/>
                </a:cubicBezTo>
                <a:cubicBezTo>
                  <a:pt x="177" y="106"/>
                  <a:pt x="177" y="107"/>
                  <a:pt x="179" y="107"/>
                </a:cubicBezTo>
                <a:close/>
                <a:moveTo>
                  <a:pt x="112" y="114"/>
                </a:moveTo>
                <a:cubicBezTo>
                  <a:pt x="112" y="115"/>
                  <a:pt x="114" y="117"/>
                  <a:pt x="116" y="118"/>
                </a:cubicBezTo>
                <a:cubicBezTo>
                  <a:pt x="126" y="125"/>
                  <a:pt x="136" y="135"/>
                  <a:pt x="146" y="140"/>
                </a:cubicBezTo>
                <a:cubicBezTo>
                  <a:pt x="147" y="139"/>
                  <a:pt x="148" y="138"/>
                  <a:pt x="149" y="137"/>
                </a:cubicBezTo>
                <a:cubicBezTo>
                  <a:pt x="148" y="136"/>
                  <a:pt x="148" y="135"/>
                  <a:pt x="148" y="135"/>
                </a:cubicBezTo>
                <a:cubicBezTo>
                  <a:pt x="143" y="138"/>
                  <a:pt x="141" y="134"/>
                  <a:pt x="138" y="131"/>
                </a:cubicBezTo>
                <a:cubicBezTo>
                  <a:pt x="133" y="127"/>
                  <a:pt x="127" y="123"/>
                  <a:pt x="123" y="119"/>
                </a:cubicBezTo>
                <a:cubicBezTo>
                  <a:pt x="121" y="119"/>
                  <a:pt x="118" y="116"/>
                  <a:pt x="117" y="114"/>
                </a:cubicBezTo>
                <a:cubicBezTo>
                  <a:pt x="117" y="113"/>
                  <a:pt x="119" y="113"/>
                  <a:pt x="118" y="111"/>
                </a:cubicBezTo>
                <a:cubicBezTo>
                  <a:pt x="118" y="110"/>
                  <a:pt x="116" y="108"/>
                  <a:pt x="114" y="107"/>
                </a:cubicBezTo>
                <a:cubicBezTo>
                  <a:pt x="114" y="110"/>
                  <a:pt x="111" y="111"/>
                  <a:pt x="112" y="114"/>
                </a:cubicBezTo>
                <a:close/>
                <a:moveTo>
                  <a:pt x="179" y="109"/>
                </a:moveTo>
                <a:cubicBezTo>
                  <a:pt x="179" y="111"/>
                  <a:pt x="180" y="110"/>
                  <a:pt x="182" y="110"/>
                </a:cubicBezTo>
                <a:cubicBezTo>
                  <a:pt x="182" y="109"/>
                  <a:pt x="182" y="108"/>
                  <a:pt x="181" y="108"/>
                </a:cubicBezTo>
                <a:cubicBezTo>
                  <a:pt x="181" y="109"/>
                  <a:pt x="180" y="109"/>
                  <a:pt x="179" y="109"/>
                </a:cubicBezTo>
                <a:close/>
                <a:moveTo>
                  <a:pt x="122" y="113"/>
                </a:moveTo>
                <a:cubicBezTo>
                  <a:pt x="122" y="114"/>
                  <a:pt x="121" y="114"/>
                  <a:pt x="120" y="113"/>
                </a:cubicBezTo>
                <a:cubicBezTo>
                  <a:pt x="126" y="120"/>
                  <a:pt x="135" y="125"/>
                  <a:pt x="141" y="131"/>
                </a:cubicBezTo>
                <a:cubicBezTo>
                  <a:pt x="143" y="131"/>
                  <a:pt x="144" y="134"/>
                  <a:pt x="145" y="133"/>
                </a:cubicBezTo>
                <a:cubicBezTo>
                  <a:pt x="137" y="126"/>
                  <a:pt x="131" y="119"/>
                  <a:pt x="122" y="113"/>
                </a:cubicBezTo>
                <a:close/>
                <a:moveTo>
                  <a:pt x="116" y="122"/>
                </a:moveTo>
                <a:cubicBezTo>
                  <a:pt x="112" y="124"/>
                  <a:pt x="109" y="132"/>
                  <a:pt x="111" y="137"/>
                </a:cubicBezTo>
                <a:cubicBezTo>
                  <a:pt x="111" y="130"/>
                  <a:pt x="115" y="126"/>
                  <a:pt x="118" y="123"/>
                </a:cubicBezTo>
                <a:cubicBezTo>
                  <a:pt x="117" y="122"/>
                  <a:pt x="117" y="122"/>
                  <a:pt x="116" y="122"/>
                </a:cubicBezTo>
                <a:close/>
                <a:moveTo>
                  <a:pt x="150" y="182"/>
                </a:moveTo>
                <a:cubicBezTo>
                  <a:pt x="148" y="179"/>
                  <a:pt x="148" y="173"/>
                  <a:pt x="145" y="169"/>
                </a:cubicBezTo>
                <a:cubicBezTo>
                  <a:pt x="141" y="166"/>
                  <a:pt x="135" y="168"/>
                  <a:pt x="132" y="163"/>
                </a:cubicBezTo>
                <a:cubicBezTo>
                  <a:pt x="130" y="160"/>
                  <a:pt x="130" y="153"/>
                  <a:pt x="130" y="150"/>
                </a:cubicBezTo>
                <a:cubicBezTo>
                  <a:pt x="135" y="148"/>
                  <a:pt x="140" y="144"/>
                  <a:pt x="139" y="138"/>
                </a:cubicBezTo>
                <a:cubicBezTo>
                  <a:pt x="137" y="138"/>
                  <a:pt x="136" y="136"/>
                  <a:pt x="134" y="136"/>
                </a:cubicBezTo>
                <a:cubicBezTo>
                  <a:pt x="137" y="145"/>
                  <a:pt x="124" y="147"/>
                  <a:pt x="121" y="140"/>
                </a:cubicBezTo>
                <a:cubicBezTo>
                  <a:pt x="120" y="135"/>
                  <a:pt x="123" y="132"/>
                  <a:pt x="127" y="131"/>
                </a:cubicBezTo>
                <a:cubicBezTo>
                  <a:pt x="125" y="129"/>
                  <a:pt x="122" y="127"/>
                  <a:pt x="119" y="125"/>
                </a:cubicBezTo>
                <a:cubicBezTo>
                  <a:pt x="113" y="129"/>
                  <a:pt x="111" y="140"/>
                  <a:pt x="117" y="145"/>
                </a:cubicBezTo>
                <a:cubicBezTo>
                  <a:pt x="115" y="151"/>
                  <a:pt x="115" y="164"/>
                  <a:pt x="110" y="167"/>
                </a:cubicBezTo>
                <a:cubicBezTo>
                  <a:pt x="108" y="168"/>
                  <a:pt x="104" y="168"/>
                  <a:pt x="102" y="168"/>
                </a:cubicBezTo>
                <a:cubicBezTo>
                  <a:pt x="101" y="169"/>
                  <a:pt x="100" y="169"/>
                  <a:pt x="100" y="170"/>
                </a:cubicBezTo>
                <a:cubicBezTo>
                  <a:pt x="96" y="171"/>
                  <a:pt x="93" y="170"/>
                  <a:pt x="90" y="172"/>
                </a:cubicBezTo>
                <a:cubicBezTo>
                  <a:pt x="88" y="174"/>
                  <a:pt x="87" y="177"/>
                  <a:pt x="86" y="180"/>
                </a:cubicBezTo>
                <a:cubicBezTo>
                  <a:pt x="92" y="180"/>
                  <a:pt x="98" y="184"/>
                  <a:pt x="104" y="182"/>
                </a:cubicBezTo>
                <a:cubicBezTo>
                  <a:pt x="105" y="179"/>
                  <a:pt x="107" y="176"/>
                  <a:pt x="111" y="174"/>
                </a:cubicBezTo>
                <a:cubicBezTo>
                  <a:pt x="114" y="173"/>
                  <a:pt x="122" y="173"/>
                  <a:pt x="126" y="174"/>
                </a:cubicBezTo>
                <a:cubicBezTo>
                  <a:pt x="131" y="175"/>
                  <a:pt x="132" y="179"/>
                  <a:pt x="134" y="182"/>
                </a:cubicBezTo>
                <a:cubicBezTo>
                  <a:pt x="140" y="183"/>
                  <a:pt x="146" y="182"/>
                  <a:pt x="151" y="183"/>
                </a:cubicBezTo>
                <a:cubicBezTo>
                  <a:pt x="151" y="182"/>
                  <a:pt x="151" y="182"/>
                  <a:pt x="151" y="182"/>
                </a:cubicBezTo>
                <a:cubicBezTo>
                  <a:pt x="151" y="182"/>
                  <a:pt x="150" y="182"/>
                  <a:pt x="150" y="182"/>
                </a:cubicBezTo>
                <a:close/>
                <a:moveTo>
                  <a:pt x="163" y="145"/>
                </a:moveTo>
                <a:cubicBezTo>
                  <a:pt x="165" y="149"/>
                  <a:pt x="170" y="152"/>
                  <a:pt x="174" y="155"/>
                </a:cubicBezTo>
                <a:cubicBezTo>
                  <a:pt x="177" y="158"/>
                  <a:pt x="180" y="160"/>
                  <a:pt x="183" y="163"/>
                </a:cubicBezTo>
                <a:cubicBezTo>
                  <a:pt x="184" y="164"/>
                  <a:pt x="185" y="165"/>
                  <a:pt x="186" y="166"/>
                </a:cubicBezTo>
                <a:cubicBezTo>
                  <a:pt x="187" y="167"/>
                  <a:pt x="189" y="167"/>
                  <a:pt x="190" y="168"/>
                </a:cubicBezTo>
                <a:cubicBezTo>
                  <a:pt x="193" y="170"/>
                  <a:pt x="195" y="173"/>
                  <a:pt x="197" y="175"/>
                </a:cubicBezTo>
                <a:cubicBezTo>
                  <a:pt x="203" y="180"/>
                  <a:pt x="207" y="183"/>
                  <a:pt x="213" y="188"/>
                </a:cubicBezTo>
                <a:cubicBezTo>
                  <a:pt x="215" y="189"/>
                  <a:pt x="219" y="193"/>
                  <a:pt x="221" y="193"/>
                </a:cubicBezTo>
                <a:cubicBezTo>
                  <a:pt x="222" y="193"/>
                  <a:pt x="223" y="192"/>
                  <a:pt x="225" y="190"/>
                </a:cubicBezTo>
                <a:cubicBezTo>
                  <a:pt x="228" y="188"/>
                  <a:pt x="231" y="185"/>
                  <a:pt x="232" y="182"/>
                </a:cubicBezTo>
                <a:cubicBezTo>
                  <a:pt x="232" y="180"/>
                  <a:pt x="232" y="179"/>
                  <a:pt x="233" y="178"/>
                </a:cubicBezTo>
                <a:cubicBezTo>
                  <a:pt x="216" y="159"/>
                  <a:pt x="196" y="144"/>
                  <a:pt x="179" y="126"/>
                </a:cubicBezTo>
                <a:cubicBezTo>
                  <a:pt x="175" y="134"/>
                  <a:pt x="171" y="141"/>
                  <a:pt x="163" y="145"/>
                </a:cubicBezTo>
                <a:close/>
                <a:moveTo>
                  <a:pt x="164" y="140"/>
                </a:moveTo>
                <a:cubicBezTo>
                  <a:pt x="164" y="140"/>
                  <a:pt x="164" y="140"/>
                  <a:pt x="164" y="140"/>
                </a:cubicBezTo>
                <a:cubicBezTo>
                  <a:pt x="166" y="139"/>
                  <a:pt x="169" y="137"/>
                  <a:pt x="170" y="134"/>
                </a:cubicBezTo>
                <a:cubicBezTo>
                  <a:pt x="169" y="133"/>
                  <a:pt x="169" y="135"/>
                  <a:pt x="168" y="135"/>
                </a:cubicBezTo>
                <a:cubicBezTo>
                  <a:pt x="167" y="134"/>
                  <a:pt x="167" y="132"/>
                  <a:pt x="167" y="131"/>
                </a:cubicBezTo>
                <a:cubicBezTo>
                  <a:pt x="165" y="134"/>
                  <a:pt x="161" y="135"/>
                  <a:pt x="157" y="136"/>
                </a:cubicBezTo>
                <a:cubicBezTo>
                  <a:pt x="159" y="136"/>
                  <a:pt x="159" y="137"/>
                  <a:pt x="160" y="137"/>
                </a:cubicBezTo>
                <a:cubicBezTo>
                  <a:pt x="160" y="137"/>
                  <a:pt x="160" y="137"/>
                  <a:pt x="160" y="138"/>
                </a:cubicBezTo>
                <a:cubicBezTo>
                  <a:pt x="161" y="137"/>
                  <a:pt x="162" y="140"/>
                  <a:pt x="163" y="139"/>
                </a:cubicBezTo>
                <a:cubicBezTo>
                  <a:pt x="164" y="140"/>
                  <a:pt x="164" y="140"/>
                  <a:pt x="164" y="140"/>
                </a:cubicBezTo>
                <a:close/>
                <a:moveTo>
                  <a:pt x="132" y="138"/>
                </a:moveTo>
                <a:cubicBezTo>
                  <a:pt x="132" y="134"/>
                  <a:pt x="126" y="131"/>
                  <a:pt x="123" y="136"/>
                </a:cubicBezTo>
                <a:cubicBezTo>
                  <a:pt x="122" y="143"/>
                  <a:pt x="132" y="144"/>
                  <a:pt x="132" y="138"/>
                </a:cubicBezTo>
                <a:close/>
                <a:moveTo>
                  <a:pt x="150" y="151"/>
                </a:moveTo>
                <a:cubicBezTo>
                  <a:pt x="158" y="151"/>
                  <a:pt x="165" y="154"/>
                  <a:pt x="170" y="154"/>
                </a:cubicBezTo>
                <a:cubicBezTo>
                  <a:pt x="166" y="152"/>
                  <a:pt x="163" y="148"/>
                  <a:pt x="159" y="146"/>
                </a:cubicBezTo>
                <a:cubicBezTo>
                  <a:pt x="157" y="146"/>
                  <a:pt x="157" y="146"/>
                  <a:pt x="154" y="146"/>
                </a:cubicBezTo>
                <a:cubicBezTo>
                  <a:pt x="153" y="144"/>
                  <a:pt x="151" y="143"/>
                  <a:pt x="149" y="141"/>
                </a:cubicBezTo>
                <a:cubicBezTo>
                  <a:pt x="147" y="144"/>
                  <a:pt x="144" y="143"/>
                  <a:pt x="142" y="141"/>
                </a:cubicBezTo>
                <a:cubicBezTo>
                  <a:pt x="145" y="144"/>
                  <a:pt x="148" y="147"/>
                  <a:pt x="150" y="151"/>
                </a:cubicBezTo>
                <a:close/>
                <a:moveTo>
                  <a:pt x="144" y="150"/>
                </a:moveTo>
                <a:cubicBezTo>
                  <a:pt x="145" y="150"/>
                  <a:pt x="147" y="151"/>
                  <a:pt x="147" y="150"/>
                </a:cubicBezTo>
                <a:cubicBezTo>
                  <a:pt x="145" y="148"/>
                  <a:pt x="144" y="145"/>
                  <a:pt x="141" y="143"/>
                </a:cubicBezTo>
                <a:cubicBezTo>
                  <a:pt x="139" y="147"/>
                  <a:pt x="145" y="148"/>
                  <a:pt x="144" y="150"/>
                </a:cubicBezTo>
                <a:close/>
                <a:moveTo>
                  <a:pt x="244" y="156"/>
                </a:moveTo>
                <a:cubicBezTo>
                  <a:pt x="246" y="157"/>
                  <a:pt x="248" y="154"/>
                  <a:pt x="248" y="152"/>
                </a:cubicBezTo>
                <a:cubicBezTo>
                  <a:pt x="250" y="150"/>
                  <a:pt x="254" y="147"/>
                  <a:pt x="251" y="146"/>
                </a:cubicBezTo>
                <a:cubicBezTo>
                  <a:pt x="248" y="148"/>
                  <a:pt x="243" y="151"/>
                  <a:pt x="244" y="156"/>
                </a:cubicBezTo>
                <a:close/>
                <a:moveTo>
                  <a:pt x="254" y="150"/>
                </a:moveTo>
                <a:cubicBezTo>
                  <a:pt x="252" y="152"/>
                  <a:pt x="251" y="154"/>
                  <a:pt x="250" y="156"/>
                </a:cubicBezTo>
                <a:cubicBezTo>
                  <a:pt x="253" y="155"/>
                  <a:pt x="254" y="151"/>
                  <a:pt x="256" y="148"/>
                </a:cubicBezTo>
                <a:cubicBezTo>
                  <a:pt x="256" y="147"/>
                  <a:pt x="256" y="146"/>
                  <a:pt x="255" y="146"/>
                </a:cubicBezTo>
                <a:cubicBezTo>
                  <a:pt x="255" y="148"/>
                  <a:pt x="254" y="148"/>
                  <a:pt x="254" y="150"/>
                </a:cubicBezTo>
                <a:close/>
                <a:moveTo>
                  <a:pt x="139" y="146"/>
                </a:moveTo>
                <a:cubicBezTo>
                  <a:pt x="138" y="148"/>
                  <a:pt x="137" y="149"/>
                  <a:pt x="136" y="150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42" y="149"/>
                  <a:pt x="141" y="147"/>
                  <a:pt x="139" y="146"/>
                </a:cubicBezTo>
                <a:close/>
                <a:moveTo>
                  <a:pt x="98" y="151"/>
                </a:moveTo>
                <a:cubicBezTo>
                  <a:pt x="98" y="152"/>
                  <a:pt x="101" y="151"/>
                  <a:pt x="102" y="151"/>
                </a:cubicBezTo>
                <a:cubicBezTo>
                  <a:pt x="102" y="147"/>
                  <a:pt x="97" y="148"/>
                  <a:pt x="98" y="151"/>
                </a:cubicBezTo>
                <a:close/>
                <a:moveTo>
                  <a:pt x="191" y="174"/>
                </a:moveTo>
                <a:cubicBezTo>
                  <a:pt x="189" y="170"/>
                  <a:pt x="185" y="168"/>
                  <a:pt x="182" y="165"/>
                </a:cubicBezTo>
                <a:cubicBezTo>
                  <a:pt x="179" y="164"/>
                  <a:pt x="177" y="162"/>
                  <a:pt x="174" y="161"/>
                </a:cubicBezTo>
                <a:cubicBezTo>
                  <a:pt x="170" y="158"/>
                  <a:pt x="164" y="155"/>
                  <a:pt x="158" y="154"/>
                </a:cubicBezTo>
                <a:cubicBezTo>
                  <a:pt x="155" y="153"/>
                  <a:pt x="152" y="154"/>
                  <a:pt x="149" y="153"/>
                </a:cubicBezTo>
                <a:cubicBezTo>
                  <a:pt x="145" y="153"/>
                  <a:pt x="142" y="152"/>
                  <a:pt x="138" y="152"/>
                </a:cubicBezTo>
                <a:cubicBezTo>
                  <a:pt x="137" y="152"/>
                  <a:pt x="133" y="152"/>
                  <a:pt x="133" y="154"/>
                </a:cubicBezTo>
                <a:cubicBezTo>
                  <a:pt x="145" y="154"/>
                  <a:pt x="160" y="155"/>
                  <a:pt x="170" y="160"/>
                </a:cubicBezTo>
                <a:cubicBezTo>
                  <a:pt x="171" y="160"/>
                  <a:pt x="171" y="161"/>
                  <a:pt x="172" y="161"/>
                </a:cubicBezTo>
                <a:cubicBezTo>
                  <a:pt x="174" y="162"/>
                  <a:pt x="176" y="163"/>
                  <a:pt x="178" y="164"/>
                </a:cubicBezTo>
                <a:cubicBezTo>
                  <a:pt x="181" y="166"/>
                  <a:pt x="183" y="168"/>
                  <a:pt x="185" y="170"/>
                </a:cubicBezTo>
                <a:cubicBezTo>
                  <a:pt x="186" y="171"/>
                  <a:pt x="188" y="171"/>
                  <a:pt x="189" y="172"/>
                </a:cubicBezTo>
                <a:cubicBezTo>
                  <a:pt x="191" y="174"/>
                  <a:pt x="192" y="179"/>
                  <a:pt x="196" y="180"/>
                </a:cubicBezTo>
                <a:cubicBezTo>
                  <a:pt x="195" y="177"/>
                  <a:pt x="194" y="175"/>
                  <a:pt x="191" y="174"/>
                </a:cubicBezTo>
                <a:close/>
                <a:moveTo>
                  <a:pt x="98" y="156"/>
                </a:moveTo>
                <a:cubicBezTo>
                  <a:pt x="99" y="157"/>
                  <a:pt x="102" y="156"/>
                  <a:pt x="102" y="156"/>
                </a:cubicBezTo>
                <a:cubicBezTo>
                  <a:pt x="103" y="153"/>
                  <a:pt x="101" y="153"/>
                  <a:pt x="98" y="153"/>
                </a:cubicBezTo>
                <a:cubicBezTo>
                  <a:pt x="98" y="154"/>
                  <a:pt x="98" y="154"/>
                  <a:pt x="98" y="156"/>
                </a:cubicBezTo>
                <a:close/>
                <a:moveTo>
                  <a:pt x="256" y="153"/>
                </a:moveTo>
                <a:cubicBezTo>
                  <a:pt x="255" y="155"/>
                  <a:pt x="254" y="156"/>
                  <a:pt x="252" y="158"/>
                </a:cubicBezTo>
                <a:cubicBezTo>
                  <a:pt x="254" y="159"/>
                  <a:pt x="256" y="162"/>
                  <a:pt x="259" y="162"/>
                </a:cubicBezTo>
                <a:cubicBezTo>
                  <a:pt x="260" y="161"/>
                  <a:pt x="261" y="159"/>
                  <a:pt x="262" y="158"/>
                </a:cubicBezTo>
                <a:cubicBezTo>
                  <a:pt x="260" y="156"/>
                  <a:pt x="259" y="154"/>
                  <a:pt x="256" y="153"/>
                </a:cubicBezTo>
                <a:close/>
                <a:moveTo>
                  <a:pt x="108" y="155"/>
                </a:moveTo>
                <a:cubicBezTo>
                  <a:pt x="110" y="156"/>
                  <a:pt x="113" y="156"/>
                  <a:pt x="113" y="154"/>
                </a:cubicBezTo>
                <a:cubicBezTo>
                  <a:pt x="110" y="153"/>
                  <a:pt x="108" y="154"/>
                  <a:pt x="105" y="154"/>
                </a:cubicBezTo>
                <a:cubicBezTo>
                  <a:pt x="105" y="155"/>
                  <a:pt x="105" y="155"/>
                  <a:pt x="105" y="156"/>
                </a:cubicBezTo>
                <a:cubicBezTo>
                  <a:pt x="106" y="156"/>
                  <a:pt x="108" y="156"/>
                  <a:pt x="107" y="155"/>
                </a:cubicBezTo>
                <a:cubicBezTo>
                  <a:pt x="108" y="155"/>
                  <a:pt x="109" y="157"/>
                  <a:pt x="108" y="155"/>
                </a:cubicBezTo>
                <a:close/>
                <a:moveTo>
                  <a:pt x="272" y="155"/>
                </a:moveTo>
                <a:cubicBezTo>
                  <a:pt x="274" y="159"/>
                  <a:pt x="276" y="162"/>
                  <a:pt x="281" y="163"/>
                </a:cubicBezTo>
                <a:cubicBezTo>
                  <a:pt x="281" y="162"/>
                  <a:pt x="281" y="161"/>
                  <a:pt x="282" y="160"/>
                </a:cubicBezTo>
                <a:cubicBezTo>
                  <a:pt x="282" y="160"/>
                  <a:pt x="281" y="160"/>
                  <a:pt x="281" y="159"/>
                </a:cubicBezTo>
                <a:cubicBezTo>
                  <a:pt x="280" y="160"/>
                  <a:pt x="280" y="161"/>
                  <a:pt x="278" y="162"/>
                </a:cubicBezTo>
                <a:cubicBezTo>
                  <a:pt x="277" y="161"/>
                  <a:pt x="276" y="159"/>
                  <a:pt x="275" y="158"/>
                </a:cubicBezTo>
                <a:cubicBezTo>
                  <a:pt x="275" y="157"/>
                  <a:pt x="276" y="157"/>
                  <a:pt x="277" y="156"/>
                </a:cubicBezTo>
                <a:cubicBezTo>
                  <a:pt x="275" y="156"/>
                  <a:pt x="273" y="154"/>
                  <a:pt x="272" y="155"/>
                </a:cubicBezTo>
                <a:close/>
                <a:moveTo>
                  <a:pt x="279" y="158"/>
                </a:moveTo>
                <a:cubicBezTo>
                  <a:pt x="278" y="158"/>
                  <a:pt x="278" y="157"/>
                  <a:pt x="277" y="157"/>
                </a:cubicBezTo>
                <a:cubicBezTo>
                  <a:pt x="277" y="157"/>
                  <a:pt x="278" y="159"/>
                  <a:pt x="279" y="158"/>
                </a:cubicBezTo>
                <a:close/>
                <a:moveTo>
                  <a:pt x="150" y="158"/>
                </a:moveTo>
                <a:cubicBezTo>
                  <a:pt x="160" y="169"/>
                  <a:pt x="169" y="181"/>
                  <a:pt x="179" y="193"/>
                </a:cubicBezTo>
                <a:cubicBezTo>
                  <a:pt x="182" y="198"/>
                  <a:pt x="185" y="204"/>
                  <a:pt x="189" y="206"/>
                </a:cubicBezTo>
                <a:cubicBezTo>
                  <a:pt x="184" y="199"/>
                  <a:pt x="179" y="192"/>
                  <a:pt x="174" y="185"/>
                </a:cubicBezTo>
                <a:cubicBezTo>
                  <a:pt x="172" y="183"/>
                  <a:pt x="170" y="181"/>
                  <a:pt x="169" y="178"/>
                </a:cubicBezTo>
                <a:cubicBezTo>
                  <a:pt x="164" y="173"/>
                  <a:pt x="160" y="167"/>
                  <a:pt x="156" y="162"/>
                </a:cubicBezTo>
                <a:cubicBezTo>
                  <a:pt x="154" y="160"/>
                  <a:pt x="152" y="158"/>
                  <a:pt x="150" y="157"/>
                </a:cubicBezTo>
                <a:cubicBezTo>
                  <a:pt x="150" y="157"/>
                  <a:pt x="150" y="157"/>
                  <a:pt x="150" y="157"/>
                </a:cubicBezTo>
                <a:cubicBezTo>
                  <a:pt x="150" y="157"/>
                  <a:pt x="150" y="158"/>
                  <a:pt x="150" y="158"/>
                </a:cubicBezTo>
                <a:close/>
                <a:moveTo>
                  <a:pt x="258" y="165"/>
                </a:moveTo>
                <a:cubicBezTo>
                  <a:pt x="258" y="166"/>
                  <a:pt x="259" y="166"/>
                  <a:pt x="258" y="167"/>
                </a:cubicBezTo>
                <a:cubicBezTo>
                  <a:pt x="262" y="166"/>
                  <a:pt x="265" y="164"/>
                  <a:pt x="265" y="160"/>
                </a:cubicBezTo>
                <a:cubicBezTo>
                  <a:pt x="266" y="160"/>
                  <a:pt x="266" y="159"/>
                  <a:pt x="267" y="159"/>
                </a:cubicBezTo>
                <a:cubicBezTo>
                  <a:pt x="267" y="158"/>
                  <a:pt x="266" y="158"/>
                  <a:pt x="266" y="157"/>
                </a:cubicBezTo>
                <a:cubicBezTo>
                  <a:pt x="264" y="160"/>
                  <a:pt x="261" y="163"/>
                  <a:pt x="258" y="165"/>
                </a:cubicBezTo>
                <a:close/>
                <a:moveTo>
                  <a:pt x="99" y="162"/>
                </a:moveTo>
                <a:cubicBezTo>
                  <a:pt x="99" y="162"/>
                  <a:pt x="99" y="162"/>
                  <a:pt x="99" y="162"/>
                </a:cubicBezTo>
                <a:cubicBezTo>
                  <a:pt x="99" y="161"/>
                  <a:pt x="100" y="162"/>
                  <a:pt x="101" y="162"/>
                </a:cubicBezTo>
                <a:cubicBezTo>
                  <a:pt x="101" y="160"/>
                  <a:pt x="102" y="160"/>
                  <a:pt x="102" y="158"/>
                </a:cubicBezTo>
                <a:cubicBezTo>
                  <a:pt x="100" y="158"/>
                  <a:pt x="99" y="158"/>
                  <a:pt x="98" y="157"/>
                </a:cubicBezTo>
                <a:cubicBezTo>
                  <a:pt x="97" y="160"/>
                  <a:pt x="100" y="161"/>
                  <a:pt x="99" y="162"/>
                </a:cubicBezTo>
                <a:close/>
                <a:moveTo>
                  <a:pt x="264" y="167"/>
                </a:moveTo>
                <a:cubicBezTo>
                  <a:pt x="266" y="170"/>
                  <a:pt x="269" y="171"/>
                  <a:pt x="272" y="173"/>
                </a:cubicBezTo>
                <a:cubicBezTo>
                  <a:pt x="272" y="172"/>
                  <a:pt x="274" y="171"/>
                  <a:pt x="274" y="169"/>
                </a:cubicBezTo>
                <a:cubicBezTo>
                  <a:pt x="272" y="166"/>
                  <a:pt x="270" y="165"/>
                  <a:pt x="267" y="163"/>
                </a:cubicBezTo>
                <a:cubicBezTo>
                  <a:pt x="266" y="164"/>
                  <a:pt x="264" y="165"/>
                  <a:pt x="264" y="167"/>
                </a:cubicBezTo>
                <a:close/>
                <a:moveTo>
                  <a:pt x="278" y="173"/>
                </a:moveTo>
                <a:cubicBezTo>
                  <a:pt x="278" y="174"/>
                  <a:pt x="279" y="172"/>
                  <a:pt x="278" y="173"/>
                </a:cubicBezTo>
                <a:cubicBezTo>
                  <a:pt x="278" y="172"/>
                  <a:pt x="280" y="169"/>
                  <a:pt x="278" y="169"/>
                </a:cubicBezTo>
                <a:cubicBezTo>
                  <a:pt x="276" y="171"/>
                  <a:pt x="274" y="173"/>
                  <a:pt x="273" y="175"/>
                </a:cubicBezTo>
                <a:cubicBezTo>
                  <a:pt x="272" y="176"/>
                  <a:pt x="270" y="177"/>
                  <a:pt x="271" y="178"/>
                </a:cubicBezTo>
                <a:cubicBezTo>
                  <a:pt x="274" y="177"/>
                  <a:pt x="275" y="175"/>
                  <a:pt x="278" y="173"/>
                </a:cubicBezTo>
                <a:close/>
                <a:moveTo>
                  <a:pt x="257" y="171"/>
                </a:moveTo>
                <a:cubicBezTo>
                  <a:pt x="251" y="174"/>
                  <a:pt x="245" y="178"/>
                  <a:pt x="241" y="181"/>
                </a:cubicBezTo>
                <a:cubicBezTo>
                  <a:pt x="241" y="181"/>
                  <a:pt x="242" y="182"/>
                  <a:pt x="242" y="182"/>
                </a:cubicBezTo>
                <a:cubicBezTo>
                  <a:pt x="249" y="179"/>
                  <a:pt x="256" y="174"/>
                  <a:pt x="263" y="170"/>
                </a:cubicBezTo>
                <a:cubicBezTo>
                  <a:pt x="261" y="168"/>
                  <a:pt x="259" y="170"/>
                  <a:pt x="257" y="171"/>
                </a:cubicBezTo>
                <a:close/>
                <a:moveTo>
                  <a:pt x="281" y="182"/>
                </a:moveTo>
                <a:cubicBezTo>
                  <a:pt x="283" y="182"/>
                  <a:pt x="285" y="180"/>
                  <a:pt x="285" y="179"/>
                </a:cubicBezTo>
                <a:cubicBezTo>
                  <a:pt x="285" y="179"/>
                  <a:pt x="280" y="174"/>
                  <a:pt x="279" y="174"/>
                </a:cubicBezTo>
                <a:cubicBezTo>
                  <a:pt x="278" y="175"/>
                  <a:pt x="277" y="176"/>
                  <a:pt x="276" y="178"/>
                </a:cubicBezTo>
                <a:cubicBezTo>
                  <a:pt x="278" y="178"/>
                  <a:pt x="279" y="182"/>
                  <a:pt x="281" y="182"/>
                </a:cubicBezTo>
                <a:close/>
                <a:moveTo>
                  <a:pt x="119" y="176"/>
                </a:moveTo>
                <a:cubicBezTo>
                  <a:pt x="116" y="176"/>
                  <a:pt x="112" y="175"/>
                  <a:pt x="110" y="177"/>
                </a:cubicBezTo>
                <a:cubicBezTo>
                  <a:pt x="117" y="178"/>
                  <a:pt x="123" y="179"/>
                  <a:pt x="130" y="179"/>
                </a:cubicBezTo>
                <a:cubicBezTo>
                  <a:pt x="128" y="175"/>
                  <a:pt x="123" y="176"/>
                  <a:pt x="119" y="176"/>
                </a:cubicBezTo>
                <a:close/>
                <a:moveTo>
                  <a:pt x="110" y="180"/>
                </a:moveTo>
                <a:cubicBezTo>
                  <a:pt x="109" y="185"/>
                  <a:pt x="110" y="191"/>
                  <a:pt x="109" y="195"/>
                </a:cubicBezTo>
                <a:cubicBezTo>
                  <a:pt x="112" y="211"/>
                  <a:pt x="109" y="230"/>
                  <a:pt x="111" y="248"/>
                </a:cubicBezTo>
                <a:cubicBezTo>
                  <a:pt x="110" y="251"/>
                  <a:pt x="110" y="254"/>
                  <a:pt x="111" y="258"/>
                </a:cubicBezTo>
                <a:cubicBezTo>
                  <a:pt x="111" y="268"/>
                  <a:pt x="112" y="279"/>
                  <a:pt x="113" y="289"/>
                </a:cubicBezTo>
                <a:cubicBezTo>
                  <a:pt x="115" y="288"/>
                  <a:pt x="118" y="289"/>
                  <a:pt x="119" y="289"/>
                </a:cubicBezTo>
                <a:cubicBezTo>
                  <a:pt x="118" y="280"/>
                  <a:pt x="119" y="269"/>
                  <a:pt x="118" y="260"/>
                </a:cubicBezTo>
                <a:cubicBezTo>
                  <a:pt x="119" y="257"/>
                  <a:pt x="118" y="251"/>
                  <a:pt x="118" y="248"/>
                </a:cubicBezTo>
                <a:cubicBezTo>
                  <a:pt x="118" y="247"/>
                  <a:pt x="119" y="246"/>
                  <a:pt x="119" y="245"/>
                </a:cubicBezTo>
                <a:cubicBezTo>
                  <a:pt x="119" y="244"/>
                  <a:pt x="118" y="243"/>
                  <a:pt x="118" y="242"/>
                </a:cubicBezTo>
                <a:cubicBezTo>
                  <a:pt x="117" y="238"/>
                  <a:pt x="117" y="233"/>
                  <a:pt x="117" y="229"/>
                </a:cubicBezTo>
                <a:cubicBezTo>
                  <a:pt x="117" y="211"/>
                  <a:pt x="118" y="196"/>
                  <a:pt x="118" y="182"/>
                </a:cubicBezTo>
                <a:cubicBezTo>
                  <a:pt x="118" y="181"/>
                  <a:pt x="119" y="181"/>
                  <a:pt x="119" y="181"/>
                </a:cubicBezTo>
                <a:cubicBezTo>
                  <a:pt x="115" y="181"/>
                  <a:pt x="113" y="179"/>
                  <a:pt x="110" y="180"/>
                </a:cubicBezTo>
                <a:close/>
                <a:moveTo>
                  <a:pt x="121" y="182"/>
                </a:moveTo>
                <a:cubicBezTo>
                  <a:pt x="121" y="187"/>
                  <a:pt x="120" y="193"/>
                  <a:pt x="120" y="198"/>
                </a:cubicBezTo>
                <a:cubicBezTo>
                  <a:pt x="119" y="203"/>
                  <a:pt x="120" y="209"/>
                  <a:pt x="120" y="214"/>
                </a:cubicBezTo>
                <a:cubicBezTo>
                  <a:pt x="120" y="221"/>
                  <a:pt x="119" y="227"/>
                  <a:pt x="120" y="234"/>
                </a:cubicBezTo>
                <a:cubicBezTo>
                  <a:pt x="120" y="245"/>
                  <a:pt x="122" y="257"/>
                  <a:pt x="122" y="270"/>
                </a:cubicBezTo>
                <a:cubicBezTo>
                  <a:pt x="122" y="273"/>
                  <a:pt x="121" y="276"/>
                  <a:pt x="121" y="280"/>
                </a:cubicBezTo>
                <a:cubicBezTo>
                  <a:pt x="121" y="283"/>
                  <a:pt x="122" y="287"/>
                  <a:pt x="121" y="290"/>
                </a:cubicBezTo>
                <a:cubicBezTo>
                  <a:pt x="123" y="290"/>
                  <a:pt x="127" y="291"/>
                  <a:pt x="128" y="290"/>
                </a:cubicBezTo>
                <a:cubicBezTo>
                  <a:pt x="127" y="280"/>
                  <a:pt x="128" y="270"/>
                  <a:pt x="128" y="261"/>
                </a:cubicBezTo>
                <a:cubicBezTo>
                  <a:pt x="128" y="257"/>
                  <a:pt x="127" y="253"/>
                  <a:pt x="127" y="249"/>
                </a:cubicBezTo>
                <a:cubicBezTo>
                  <a:pt x="128" y="241"/>
                  <a:pt x="126" y="232"/>
                  <a:pt x="126" y="223"/>
                </a:cubicBezTo>
                <a:cubicBezTo>
                  <a:pt x="127" y="210"/>
                  <a:pt x="126" y="193"/>
                  <a:pt x="126" y="181"/>
                </a:cubicBezTo>
                <a:cubicBezTo>
                  <a:pt x="124" y="181"/>
                  <a:pt x="122" y="181"/>
                  <a:pt x="120" y="181"/>
                </a:cubicBezTo>
                <a:cubicBezTo>
                  <a:pt x="120" y="181"/>
                  <a:pt x="120" y="181"/>
                  <a:pt x="121" y="182"/>
                </a:cubicBezTo>
                <a:close/>
                <a:moveTo>
                  <a:pt x="103" y="185"/>
                </a:moveTo>
                <a:cubicBezTo>
                  <a:pt x="98" y="197"/>
                  <a:pt x="92" y="209"/>
                  <a:pt x="89" y="223"/>
                </a:cubicBezTo>
                <a:cubicBezTo>
                  <a:pt x="81" y="244"/>
                  <a:pt x="72" y="264"/>
                  <a:pt x="65" y="286"/>
                </a:cubicBezTo>
                <a:cubicBezTo>
                  <a:pt x="60" y="297"/>
                  <a:pt x="57" y="307"/>
                  <a:pt x="53" y="317"/>
                </a:cubicBezTo>
                <a:cubicBezTo>
                  <a:pt x="59" y="316"/>
                  <a:pt x="64" y="315"/>
                  <a:pt x="70" y="314"/>
                </a:cubicBezTo>
                <a:cubicBezTo>
                  <a:pt x="68" y="309"/>
                  <a:pt x="71" y="304"/>
                  <a:pt x="76" y="302"/>
                </a:cubicBezTo>
                <a:cubicBezTo>
                  <a:pt x="85" y="298"/>
                  <a:pt x="98" y="294"/>
                  <a:pt x="107" y="291"/>
                </a:cubicBezTo>
                <a:cubicBezTo>
                  <a:pt x="109" y="291"/>
                  <a:pt x="109" y="289"/>
                  <a:pt x="111" y="290"/>
                </a:cubicBezTo>
                <a:cubicBezTo>
                  <a:pt x="109" y="282"/>
                  <a:pt x="110" y="274"/>
                  <a:pt x="109" y="266"/>
                </a:cubicBezTo>
                <a:cubicBezTo>
                  <a:pt x="109" y="261"/>
                  <a:pt x="108" y="255"/>
                  <a:pt x="108" y="250"/>
                </a:cubicBezTo>
                <a:cubicBezTo>
                  <a:pt x="108" y="248"/>
                  <a:pt x="109" y="246"/>
                  <a:pt x="109" y="244"/>
                </a:cubicBezTo>
                <a:cubicBezTo>
                  <a:pt x="109" y="240"/>
                  <a:pt x="108" y="237"/>
                  <a:pt x="108" y="233"/>
                </a:cubicBezTo>
                <a:cubicBezTo>
                  <a:pt x="108" y="229"/>
                  <a:pt x="108" y="225"/>
                  <a:pt x="108" y="221"/>
                </a:cubicBezTo>
                <a:cubicBezTo>
                  <a:pt x="108" y="208"/>
                  <a:pt x="107" y="195"/>
                  <a:pt x="107" y="182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3"/>
                  <a:pt x="105" y="185"/>
                  <a:pt x="103" y="185"/>
                </a:cubicBezTo>
                <a:close/>
                <a:moveTo>
                  <a:pt x="130" y="181"/>
                </a:moveTo>
                <a:cubicBezTo>
                  <a:pt x="129" y="182"/>
                  <a:pt x="129" y="183"/>
                  <a:pt x="128" y="184"/>
                </a:cubicBezTo>
                <a:cubicBezTo>
                  <a:pt x="127" y="193"/>
                  <a:pt x="128" y="203"/>
                  <a:pt x="129" y="211"/>
                </a:cubicBezTo>
                <a:cubicBezTo>
                  <a:pt x="129" y="216"/>
                  <a:pt x="129" y="221"/>
                  <a:pt x="129" y="227"/>
                </a:cubicBezTo>
                <a:cubicBezTo>
                  <a:pt x="129" y="236"/>
                  <a:pt x="131" y="246"/>
                  <a:pt x="130" y="256"/>
                </a:cubicBezTo>
                <a:cubicBezTo>
                  <a:pt x="130" y="260"/>
                  <a:pt x="130" y="262"/>
                  <a:pt x="130" y="266"/>
                </a:cubicBezTo>
                <a:cubicBezTo>
                  <a:pt x="130" y="269"/>
                  <a:pt x="130" y="273"/>
                  <a:pt x="130" y="277"/>
                </a:cubicBezTo>
                <a:cubicBezTo>
                  <a:pt x="130" y="277"/>
                  <a:pt x="131" y="278"/>
                  <a:pt x="131" y="279"/>
                </a:cubicBezTo>
                <a:cubicBezTo>
                  <a:pt x="132" y="283"/>
                  <a:pt x="130" y="288"/>
                  <a:pt x="131" y="291"/>
                </a:cubicBezTo>
                <a:cubicBezTo>
                  <a:pt x="141" y="295"/>
                  <a:pt x="156" y="300"/>
                  <a:pt x="165" y="304"/>
                </a:cubicBezTo>
                <a:cubicBezTo>
                  <a:pt x="169" y="305"/>
                  <a:pt x="170" y="310"/>
                  <a:pt x="169" y="314"/>
                </a:cubicBezTo>
                <a:cubicBezTo>
                  <a:pt x="173" y="315"/>
                  <a:pt x="177" y="316"/>
                  <a:pt x="180" y="316"/>
                </a:cubicBezTo>
                <a:cubicBezTo>
                  <a:pt x="168" y="285"/>
                  <a:pt x="157" y="252"/>
                  <a:pt x="145" y="222"/>
                </a:cubicBezTo>
                <a:cubicBezTo>
                  <a:pt x="144" y="216"/>
                  <a:pt x="142" y="213"/>
                  <a:pt x="140" y="208"/>
                </a:cubicBezTo>
                <a:cubicBezTo>
                  <a:pt x="139" y="205"/>
                  <a:pt x="138" y="202"/>
                  <a:pt x="137" y="199"/>
                </a:cubicBezTo>
                <a:cubicBezTo>
                  <a:pt x="136" y="197"/>
                  <a:pt x="135" y="195"/>
                  <a:pt x="134" y="193"/>
                </a:cubicBezTo>
                <a:cubicBezTo>
                  <a:pt x="133" y="190"/>
                  <a:pt x="133" y="186"/>
                  <a:pt x="131" y="184"/>
                </a:cubicBezTo>
                <a:cubicBezTo>
                  <a:pt x="131" y="182"/>
                  <a:pt x="132" y="181"/>
                  <a:pt x="130" y="181"/>
                </a:cubicBezTo>
                <a:close/>
                <a:moveTo>
                  <a:pt x="86" y="183"/>
                </a:moveTo>
                <a:cubicBezTo>
                  <a:pt x="84" y="189"/>
                  <a:pt x="81" y="192"/>
                  <a:pt x="80" y="199"/>
                </a:cubicBezTo>
                <a:cubicBezTo>
                  <a:pt x="77" y="204"/>
                  <a:pt x="76" y="210"/>
                  <a:pt x="74" y="216"/>
                </a:cubicBezTo>
                <a:cubicBezTo>
                  <a:pt x="70" y="227"/>
                  <a:pt x="65" y="238"/>
                  <a:pt x="61" y="249"/>
                </a:cubicBezTo>
                <a:cubicBezTo>
                  <a:pt x="53" y="266"/>
                  <a:pt x="48" y="286"/>
                  <a:pt x="40" y="302"/>
                </a:cubicBezTo>
                <a:cubicBezTo>
                  <a:pt x="40" y="308"/>
                  <a:pt x="38" y="309"/>
                  <a:pt x="38" y="314"/>
                </a:cubicBezTo>
                <a:cubicBezTo>
                  <a:pt x="34" y="321"/>
                  <a:pt x="32" y="329"/>
                  <a:pt x="30" y="337"/>
                </a:cubicBezTo>
                <a:cubicBezTo>
                  <a:pt x="27" y="341"/>
                  <a:pt x="26" y="346"/>
                  <a:pt x="24" y="350"/>
                </a:cubicBezTo>
                <a:cubicBezTo>
                  <a:pt x="23" y="354"/>
                  <a:pt x="20" y="358"/>
                  <a:pt x="19" y="362"/>
                </a:cubicBezTo>
                <a:cubicBezTo>
                  <a:pt x="21" y="363"/>
                  <a:pt x="23" y="365"/>
                  <a:pt x="25" y="364"/>
                </a:cubicBezTo>
                <a:cubicBezTo>
                  <a:pt x="25" y="360"/>
                  <a:pt x="28" y="356"/>
                  <a:pt x="29" y="352"/>
                </a:cubicBezTo>
                <a:cubicBezTo>
                  <a:pt x="30" y="349"/>
                  <a:pt x="31" y="347"/>
                  <a:pt x="32" y="344"/>
                </a:cubicBezTo>
                <a:cubicBezTo>
                  <a:pt x="36" y="333"/>
                  <a:pt x="40" y="323"/>
                  <a:pt x="43" y="311"/>
                </a:cubicBezTo>
                <a:cubicBezTo>
                  <a:pt x="51" y="292"/>
                  <a:pt x="58" y="272"/>
                  <a:pt x="65" y="253"/>
                </a:cubicBezTo>
                <a:cubicBezTo>
                  <a:pt x="74" y="230"/>
                  <a:pt x="82" y="206"/>
                  <a:pt x="92" y="184"/>
                </a:cubicBezTo>
                <a:cubicBezTo>
                  <a:pt x="90" y="183"/>
                  <a:pt x="87" y="182"/>
                  <a:pt x="86" y="183"/>
                </a:cubicBezTo>
                <a:close/>
                <a:moveTo>
                  <a:pt x="94" y="184"/>
                </a:moveTo>
                <a:cubicBezTo>
                  <a:pt x="92" y="188"/>
                  <a:pt x="91" y="192"/>
                  <a:pt x="89" y="195"/>
                </a:cubicBezTo>
                <a:cubicBezTo>
                  <a:pt x="89" y="198"/>
                  <a:pt x="87" y="200"/>
                  <a:pt x="86" y="202"/>
                </a:cubicBezTo>
                <a:cubicBezTo>
                  <a:pt x="84" y="208"/>
                  <a:pt x="82" y="215"/>
                  <a:pt x="79" y="222"/>
                </a:cubicBezTo>
                <a:cubicBezTo>
                  <a:pt x="76" y="231"/>
                  <a:pt x="73" y="238"/>
                  <a:pt x="70" y="247"/>
                </a:cubicBezTo>
                <a:cubicBezTo>
                  <a:pt x="69" y="249"/>
                  <a:pt x="69" y="251"/>
                  <a:pt x="68" y="253"/>
                </a:cubicBezTo>
                <a:cubicBezTo>
                  <a:pt x="66" y="257"/>
                  <a:pt x="64" y="261"/>
                  <a:pt x="63" y="265"/>
                </a:cubicBezTo>
                <a:cubicBezTo>
                  <a:pt x="62" y="267"/>
                  <a:pt x="62" y="270"/>
                  <a:pt x="61" y="272"/>
                </a:cubicBezTo>
                <a:cubicBezTo>
                  <a:pt x="59" y="275"/>
                  <a:pt x="58" y="277"/>
                  <a:pt x="57" y="281"/>
                </a:cubicBezTo>
                <a:cubicBezTo>
                  <a:pt x="57" y="282"/>
                  <a:pt x="55" y="284"/>
                  <a:pt x="55" y="286"/>
                </a:cubicBezTo>
                <a:cubicBezTo>
                  <a:pt x="54" y="286"/>
                  <a:pt x="55" y="287"/>
                  <a:pt x="55" y="288"/>
                </a:cubicBezTo>
                <a:cubicBezTo>
                  <a:pt x="54" y="290"/>
                  <a:pt x="53" y="292"/>
                  <a:pt x="52" y="294"/>
                </a:cubicBezTo>
                <a:cubicBezTo>
                  <a:pt x="51" y="296"/>
                  <a:pt x="51" y="298"/>
                  <a:pt x="50" y="300"/>
                </a:cubicBezTo>
                <a:cubicBezTo>
                  <a:pt x="47" y="309"/>
                  <a:pt x="43" y="319"/>
                  <a:pt x="40" y="329"/>
                </a:cubicBezTo>
                <a:cubicBezTo>
                  <a:pt x="38" y="332"/>
                  <a:pt x="37" y="336"/>
                  <a:pt x="36" y="339"/>
                </a:cubicBezTo>
                <a:cubicBezTo>
                  <a:pt x="36" y="339"/>
                  <a:pt x="36" y="340"/>
                  <a:pt x="36" y="341"/>
                </a:cubicBezTo>
                <a:cubicBezTo>
                  <a:pt x="36" y="343"/>
                  <a:pt x="34" y="345"/>
                  <a:pt x="34" y="347"/>
                </a:cubicBezTo>
                <a:cubicBezTo>
                  <a:pt x="32" y="354"/>
                  <a:pt x="29" y="359"/>
                  <a:pt x="27" y="365"/>
                </a:cubicBezTo>
                <a:cubicBezTo>
                  <a:pt x="29" y="364"/>
                  <a:pt x="30" y="365"/>
                  <a:pt x="32" y="365"/>
                </a:cubicBezTo>
                <a:cubicBezTo>
                  <a:pt x="33" y="362"/>
                  <a:pt x="35" y="360"/>
                  <a:pt x="36" y="357"/>
                </a:cubicBezTo>
                <a:cubicBezTo>
                  <a:pt x="38" y="351"/>
                  <a:pt x="40" y="346"/>
                  <a:pt x="42" y="341"/>
                </a:cubicBezTo>
                <a:cubicBezTo>
                  <a:pt x="43" y="338"/>
                  <a:pt x="44" y="336"/>
                  <a:pt x="45" y="333"/>
                </a:cubicBezTo>
                <a:cubicBezTo>
                  <a:pt x="46" y="328"/>
                  <a:pt x="47" y="325"/>
                  <a:pt x="49" y="321"/>
                </a:cubicBezTo>
                <a:cubicBezTo>
                  <a:pt x="51" y="315"/>
                  <a:pt x="53" y="311"/>
                  <a:pt x="55" y="305"/>
                </a:cubicBezTo>
                <a:cubicBezTo>
                  <a:pt x="57" y="300"/>
                  <a:pt x="59" y="296"/>
                  <a:pt x="60" y="291"/>
                </a:cubicBezTo>
                <a:cubicBezTo>
                  <a:pt x="63" y="284"/>
                  <a:pt x="67" y="277"/>
                  <a:pt x="68" y="269"/>
                </a:cubicBezTo>
                <a:cubicBezTo>
                  <a:pt x="77" y="249"/>
                  <a:pt x="84" y="226"/>
                  <a:pt x="92" y="205"/>
                </a:cubicBezTo>
                <a:cubicBezTo>
                  <a:pt x="95" y="198"/>
                  <a:pt x="98" y="192"/>
                  <a:pt x="100" y="185"/>
                </a:cubicBezTo>
                <a:cubicBezTo>
                  <a:pt x="98" y="185"/>
                  <a:pt x="97" y="184"/>
                  <a:pt x="94" y="184"/>
                </a:cubicBezTo>
                <a:close/>
                <a:moveTo>
                  <a:pt x="134" y="185"/>
                </a:moveTo>
                <a:cubicBezTo>
                  <a:pt x="136" y="189"/>
                  <a:pt x="137" y="195"/>
                  <a:pt x="140" y="199"/>
                </a:cubicBezTo>
                <a:cubicBezTo>
                  <a:pt x="140" y="205"/>
                  <a:pt x="144" y="211"/>
                  <a:pt x="146" y="218"/>
                </a:cubicBezTo>
                <a:cubicBezTo>
                  <a:pt x="148" y="219"/>
                  <a:pt x="147" y="221"/>
                  <a:pt x="148" y="221"/>
                </a:cubicBezTo>
                <a:cubicBezTo>
                  <a:pt x="149" y="226"/>
                  <a:pt x="150" y="231"/>
                  <a:pt x="152" y="235"/>
                </a:cubicBezTo>
                <a:cubicBezTo>
                  <a:pt x="159" y="252"/>
                  <a:pt x="166" y="270"/>
                  <a:pt x="172" y="287"/>
                </a:cubicBezTo>
                <a:cubicBezTo>
                  <a:pt x="175" y="295"/>
                  <a:pt x="177" y="303"/>
                  <a:pt x="180" y="311"/>
                </a:cubicBezTo>
                <a:cubicBezTo>
                  <a:pt x="181" y="313"/>
                  <a:pt x="182" y="315"/>
                  <a:pt x="183" y="318"/>
                </a:cubicBezTo>
                <a:cubicBezTo>
                  <a:pt x="184" y="321"/>
                  <a:pt x="184" y="324"/>
                  <a:pt x="185" y="326"/>
                </a:cubicBezTo>
                <a:cubicBezTo>
                  <a:pt x="189" y="339"/>
                  <a:pt x="193" y="352"/>
                  <a:pt x="198" y="363"/>
                </a:cubicBezTo>
                <a:cubicBezTo>
                  <a:pt x="201" y="363"/>
                  <a:pt x="203" y="363"/>
                  <a:pt x="206" y="363"/>
                </a:cubicBezTo>
                <a:cubicBezTo>
                  <a:pt x="206" y="360"/>
                  <a:pt x="203" y="357"/>
                  <a:pt x="204" y="355"/>
                </a:cubicBezTo>
                <a:cubicBezTo>
                  <a:pt x="203" y="353"/>
                  <a:pt x="202" y="351"/>
                  <a:pt x="201" y="348"/>
                </a:cubicBezTo>
                <a:cubicBezTo>
                  <a:pt x="200" y="347"/>
                  <a:pt x="200" y="345"/>
                  <a:pt x="200" y="343"/>
                </a:cubicBezTo>
                <a:cubicBezTo>
                  <a:pt x="199" y="341"/>
                  <a:pt x="198" y="339"/>
                  <a:pt x="197" y="336"/>
                </a:cubicBezTo>
                <a:cubicBezTo>
                  <a:pt x="195" y="333"/>
                  <a:pt x="195" y="330"/>
                  <a:pt x="194" y="327"/>
                </a:cubicBezTo>
                <a:cubicBezTo>
                  <a:pt x="189" y="316"/>
                  <a:pt x="182" y="305"/>
                  <a:pt x="180" y="291"/>
                </a:cubicBezTo>
                <a:cubicBezTo>
                  <a:pt x="175" y="276"/>
                  <a:pt x="170" y="261"/>
                  <a:pt x="164" y="246"/>
                </a:cubicBezTo>
                <a:cubicBezTo>
                  <a:pt x="163" y="244"/>
                  <a:pt x="162" y="242"/>
                  <a:pt x="161" y="240"/>
                </a:cubicBezTo>
                <a:cubicBezTo>
                  <a:pt x="158" y="232"/>
                  <a:pt x="156" y="222"/>
                  <a:pt x="152" y="215"/>
                </a:cubicBezTo>
                <a:cubicBezTo>
                  <a:pt x="147" y="205"/>
                  <a:pt x="144" y="195"/>
                  <a:pt x="140" y="185"/>
                </a:cubicBezTo>
                <a:cubicBezTo>
                  <a:pt x="139" y="184"/>
                  <a:pt x="136" y="183"/>
                  <a:pt x="134" y="185"/>
                </a:cubicBezTo>
                <a:close/>
                <a:moveTo>
                  <a:pt x="143" y="185"/>
                </a:moveTo>
                <a:cubicBezTo>
                  <a:pt x="146" y="194"/>
                  <a:pt x="149" y="205"/>
                  <a:pt x="154" y="213"/>
                </a:cubicBezTo>
                <a:cubicBezTo>
                  <a:pt x="157" y="222"/>
                  <a:pt x="160" y="230"/>
                  <a:pt x="163" y="238"/>
                </a:cubicBezTo>
                <a:cubicBezTo>
                  <a:pt x="168" y="248"/>
                  <a:pt x="171" y="259"/>
                  <a:pt x="175" y="270"/>
                </a:cubicBezTo>
                <a:cubicBezTo>
                  <a:pt x="179" y="281"/>
                  <a:pt x="184" y="293"/>
                  <a:pt x="187" y="305"/>
                </a:cubicBezTo>
                <a:cubicBezTo>
                  <a:pt x="190" y="313"/>
                  <a:pt x="194" y="320"/>
                  <a:pt x="197" y="327"/>
                </a:cubicBezTo>
                <a:cubicBezTo>
                  <a:pt x="198" y="330"/>
                  <a:pt x="199" y="332"/>
                  <a:pt x="200" y="335"/>
                </a:cubicBezTo>
                <a:cubicBezTo>
                  <a:pt x="200" y="336"/>
                  <a:pt x="201" y="337"/>
                  <a:pt x="202" y="339"/>
                </a:cubicBezTo>
                <a:cubicBezTo>
                  <a:pt x="204" y="346"/>
                  <a:pt x="206" y="353"/>
                  <a:pt x="209" y="360"/>
                </a:cubicBezTo>
                <a:cubicBezTo>
                  <a:pt x="209" y="361"/>
                  <a:pt x="207" y="361"/>
                  <a:pt x="208" y="362"/>
                </a:cubicBezTo>
                <a:cubicBezTo>
                  <a:pt x="211" y="362"/>
                  <a:pt x="213" y="361"/>
                  <a:pt x="214" y="359"/>
                </a:cubicBezTo>
                <a:cubicBezTo>
                  <a:pt x="213" y="355"/>
                  <a:pt x="211" y="352"/>
                  <a:pt x="210" y="349"/>
                </a:cubicBezTo>
                <a:cubicBezTo>
                  <a:pt x="209" y="347"/>
                  <a:pt x="209" y="346"/>
                  <a:pt x="209" y="344"/>
                </a:cubicBezTo>
                <a:cubicBezTo>
                  <a:pt x="205" y="334"/>
                  <a:pt x="202" y="325"/>
                  <a:pt x="199" y="315"/>
                </a:cubicBezTo>
                <a:cubicBezTo>
                  <a:pt x="196" y="302"/>
                  <a:pt x="190" y="290"/>
                  <a:pt x="186" y="278"/>
                </a:cubicBezTo>
                <a:cubicBezTo>
                  <a:pt x="181" y="262"/>
                  <a:pt x="175" y="248"/>
                  <a:pt x="170" y="234"/>
                </a:cubicBezTo>
                <a:cubicBezTo>
                  <a:pt x="169" y="232"/>
                  <a:pt x="170" y="232"/>
                  <a:pt x="170" y="231"/>
                </a:cubicBezTo>
                <a:cubicBezTo>
                  <a:pt x="166" y="221"/>
                  <a:pt x="161" y="211"/>
                  <a:pt x="157" y="202"/>
                </a:cubicBezTo>
                <a:cubicBezTo>
                  <a:pt x="156" y="196"/>
                  <a:pt x="152" y="191"/>
                  <a:pt x="150" y="185"/>
                </a:cubicBezTo>
                <a:cubicBezTo>
                  <a:pt x="147" y="186"/>
                  <a:pt x="146" y="184"/>
                  <a:pt x="143" y="185"/>
                </a:cubicBezTo>
                <a:close/>
                <a:moveTo>
                  <a:pt x="234" y="195"/>
                </a:moveTo>
                <a:cubicBezTo>
                  <a:pt x="234" y="195"/>
                  <a:pt x="235" y="195"/>
                  <a:pt x="234" y="194"/>
                </a:cubicBezTo>
                <a:cubicBezTo>
                  <a:pt x="234" y="194"/>
                  <a:pt x="233" y="194"/>
                  <a:pt x="233" y="194"/>
                </a:cubicBezTo>
                <a:cubicBezTo>
                  <a:pt x="233" y="194"/>
                  <a:pt x="231" y="195"/>
                  <a:pt x="232" y="193"/>
                </a:cubicBezTo>
                <a:cubicBezTo>
                  <a:pt x="231" y="194"/>
                  <a:pt x="231" y="193"/>
                  <a:pt x="229" y="193"/>
                </a:cubicBezTo>
                <a:cubicBezTo>
                  <a:pt x="229" y="193"/>
                  <a:pt x="229" y="191"/>
                  <a:pt x="228" y="191"/>
                </a:cubicBezTo>
                <a:cubicBezTo>
                  <a:pt x="227" y="193"/>
                  <a:pt x="225" y="193"/>
                  <a:pt x="225" y="195"/>
                </a:cubicBezTo>
                <a:cubicBezTo>
                  <a:pt x="225" y="195"/>
                  <a:pt x="225" y="194"/>
                  <a:pt x="226" y="194"/>
                </a:cubicBezTo>
                <a:cubicBezTo>
                  <a:pt x="226" y="195"/>
                  <a:pt x="227" y="195"/>
                  <a:pt x="227" y="195"/>
                </a:cubicBezTo>
                <a:cubicBezTo>
                  <a:pt x="227" y="196"/>
                  <a:pt x="226" y="196"/>
                  <a:pt x="226" y="197"/>
                </a:cubicBezTo>
                <a:cubicBezTo>
                  <a:pt x="228" y="199"/>
                  <a:pt x="232" y="197"/>
                  <a:pt x="233" y="199"/>
                </a:cubicBezTo>
                <a:cubicBezTo>
                  <a:pt x="235" y="199"/>
                  <a:pt x="236" y="197"/>
                  <a:pt x="237" y="195"/>
                </a:cubicBezTo>
                <a:cubicBezTo>
                  <a:pt x="237" y="195"/>
                  <a:pt x="236" y="195"/>
                  <a:pt x="236" y="195"/>
                </a:cubicBezTo>
                <a:cubicBezTo>
                  <a:pt x="237" y="194"/>
                  <a:pt x="238" y="194"/>
                  <a:pt x="237" y="193"/>
                </a:cubicBezTo>
                <a:cubicBezTo>
                  <a:pt x="236" y="194"/>
                  <a:pt x="236" y="195"/>
                  <a:pt x="234" y="195"/>
                </a:cubicBezTo>
                <a:close/>
                <a:moveTo>
                  <a:pt x="236" y="202"/>
                </a:moveTo>
                <a:cubicBezTo>
                  <a:pt x="242" y="207"/>
                  <a:pt x="249" y="196"/>
                  <a:pt x="242" y="193"/>
                </a:cubicBezTo>
                <a:cubicBezTo>
                  <a:pt x="240" y="196"/>
                  <a:pt x="238" y="199"/>
                  <a:pt x="236" y="202"/>
                </a:cubicBezTo>
                <a:close/>
                <a:moveTo>
                  <a:pt x="247" y="200"/>
                </a:moveTo>
                <a:cubicBezTo>
                  <a:pt x="245" y="201"/>
                  <a:pt x="244" y="203"/>
                  <a:pt x="243" y="204"/>
                </a:cubicBezTo>
                <a:cubicBezTo>
                  <a:pt x="244" y="205"/>
                  <a:pt x="246" y="207"/>
                  <a:pt x="247" y="208"/>
                </a:cubicBezTo>
                <a:cubicBezTo>
                  <a:pt x="248" y="207"/>
                  <a:pt x="251" y="205"/>
                  <a:pt x="251" y="204"/>
                </a:cubicBezTo>
                <a:cubicBezTo>
                  <a:pt x="249" y="204"/>
                  <a:pt x="249" y="200"/>
                  <a:pt x="247" y="200"/>
                </a:cubicBezTo>
                <a:close/>
                <a:moveTo>
                  <a:pt x="191" y="205"/>
                </a:moveTo>
                <a:cubicBezTo>
                  <a:pt x="191" y="206"/>
                  <a:pt x="191" y="206"/>
                  <a:pt x="191" y="207"/>
                </a:cubicBezTo>
                <a:cubicBezTo>
                  <a:pt x="190" y="209"/>
                  <a:pt x="188" y="209"/>
                  <a:pt x="186" y="208"/>
                </a:cubicBezTo>
                <a:cubicBezTo>
                  <a:pt x="186" y="209"/>
                  <a:pt x="184" y="210"/>
                  <a:pt x="184" y="212"/>
                </a:cubicBezTo>
                <a:cubicBezTo>
                  <a:pt x="189" y="214"/>
                  <a:pt x="193" y="210"/>
                  <a:pt x="196" y="207"/>
                </a:cubicBezTo>
                <a:cubicBezTo>
                  <a:pt x="196" y="206"/>
                  <a:pt x="194" y="206"/>
                  <a:pt x="195" y="205"/>
                </a:cubicBezTo>
                <a:cubicBezTo>
                  <a:pt x="193" y="204"/>
                  <a:pt x="193" y="204"/>
                  <a:pt x="191" y="205"/>
                </a:cubicBezTo>
                <a:close/>
                <a:moveTo>
                  <a:pt x="249" y="211"/>
                </a:moveTo>
                <a:cubicBezTo>
                  <a:pt x="249" y="212"/>
                  <a:pt x="251" y="213"/>
                  <a:pt x="251" y="212"/>
                </a:cubicBezTo>
                <a:cubicBezTo>
                  <a:pt x="252" y="210"/>
                  <a:pt x="255" y="207"/>
                  <a:pt x="255" y="204"/>
                </a:cubicBezTo>
                <a:cubicBezTo>
                  <a:pt x="252" y="206"/>
                  <a:pt x="250" y="209"/>
                  <a:pt x="249" y="211"/>
                </a:cubicBezTo>
                <a:close/>
                <a:moveTo>
                  <a:pt x="282" y="206"/>
                </a:moveTo>
                <a:cubicBezTo>
                  <a:pt x="281" y="206"/>
                  <a:pt x="281" y="205"/>
                  <a:pt x="281" y="205"/>
                </a:cubicBezTo>
                <a:cubicBezTo>
                  <a:pt x="280" y="205"/>
                  <a:pt x="281" y="207"/>
                  <a:pt x="282" y="206"/>
                </a:cubicBezTo>
                <a:close/>
                <a:moveTo>
                  <a:pt x="275" y="207"/>
                </a:moveTo>
                <a:cubicBezTo>
                  <a:pt x="275" y="208"/>
                  <a:pt x="276" y="210"/>
                  <a:pt x="277" y="210"/>
                </a:cubicBezTo>
                <a:cubicBezTo>
                  <a:pt x="278" y="210"/>
                  <a:pt x="279" y="208"/>
                  <a:pt x="280" y="208"/>
                </a:cubicBezTo>
                <a:cubicBezTo>
                  <a:pt x="279" y="205"/>
                  <a:pt x="277" y="206"/>
                  <a:pt x="275" y="207"/>
                </a:cubicBezTo>
                <a:close/>
                <a:moveTo>
                  <a:pt x="274" y="212"/>
                </a:moveTo>
                <a:cubicBezTo>
                  <a:pt x="274" y="210"/>
                  <a:pt x="273" y="207"/>
                  <a:pt x="272" y="206"/>
                </a:cubicBezTo>
                <a:cubicBezTo>
                  <a:pt x="271" y="208"/>
                  <a:pt x="271" y="212"/>
                  <a:pt x="274" y="212"/>
                </a:cubicBezTo>
                <a:close/>
                <a:moveTo>
                  <a:pt x="262" y="208"/>
                </a:moveTo>
                <a:cubicBezTo>
                  <a:pt x="262" y="211"/>
                  <a:pt x="259" y="216"/>
                  <a:pt x="262" y="218"/>
                </a:cubicBezTo>
                <a:cubicBezTo>
                  <a:pt x="265" y="215"/>
                  <a:pt x="263" y="212"/>
                  <a:pt x="262" y="208"/>
                </a:cubicBezTo>
                <a:close/>
                <a:moveTo>
                  <a:pt x="255" y="213"/>
                </a:moveTo>
                <a:cubicBezTo>
                  <a:pt x="256" y="214"/>
                  <a:pt x="256" y="214"/>
                  <a:pt x="258" y="214"/>
                </a:cubicBezTo>
                <a:cubicBezTo>
                  <a:pt x="258" y="213"/>
                  <a:pt x="258" y="212"/>
                  <a:pt x="259" y="210"/>
                </a:cubicBezTo>
                <a:cubicBezTo>
                  <a:pt x="258" y="210"/>
                  <a:pt x="258" y="208"/>
                  <a:pt x="257" y="208"/>
                </a:cubicBezTo>
                <a:cubicBezTo>
                  <a:pt x="256" y="210"/>
                  <a:pt x="255" y="211"/>
                  <a:pt x="255" y="213"/>
                </a:cubicBezTo>
                <a:close/>
                <a:moveTo>
                  <a:pt x="184" y="217"/>
                </a:moveTo>
                <a:cubicBezTo>
                  <a:pt x="191" y="220"/>
                  <a:pt x="196" y="215"/>
                  <a:pt x="199" y="211"/>
                </a:cubicBezTo>
                <a:cubicBezTo>
                  <a:pt x="198" y="210"/>
                  <a:pt x="199" y="209"/>
                  <a:pt x="198" y="209"/>
                </a:cubicBezTo>
                <a:cubicBezTo>
                  <a:pt x="196" y="211"/>
                  <a:pt x="194" y="212"/>
                  <a:pt x="192" y="214"/>
                </a:cubicBezTo>
                <a:cubicBezTo>
                  <a:pt x="188" y="215"/>
                  <a:pt x="185" y="216"/>
                  <a:pt x="182" y="215"/>
                </a:cubicBezTo>
                <a:cubicBezTo>
                  <a:pt x="183" y="215"/>
                  <a:pt x="183" y="216"/>
                  <a:pt x="184" y="217"/>
                </a:cubicBezTo>
                <a:close/>
                <a:moveTo>
                  <a:pt x="265" y="210"/>
                </a:moveTo>
                <a:cubicBezTo>
                  <a:pt x="265" y="210"/>
                  <a:pt x="265" y="211"/>
                  <a:pt x="266" y="212"/>
                </a:cubicBezTo>
                <a:cubicBezTo>
                  <a:pt x="267" y="212"/>
                  <a:pt x="268" y="211"/>
                  <a:pt x="270" y="211"/>
                </a:cubicBezTo>
                <a:cubicBezTo>
                  <a:pt x="270" y="210"/>
                  <a:pt x="269" y="209"/>
                  <a:pt x="269" y="209"/>
                </a:cubicBezTo>
                <a:cubicBezTo>
                  <a:pt x="267" y="209"/>
                  <a:pt x="266" y="208"/>
                  <a:pt x="265" y="210"/>
                </a:cubicBezTo>
                <a:close/>
                <a:moveTo>
                  <a:pt x="198" y="219"/>
                </a:moveTo>
                <a:cubicBezTo>
                  <a:pt x="197" y="218"/>
                  <a:pt x="198" y="217"/>
                  <a:pt x="197" y="217"/>
                </a:cubicBezTo>
                <a:cubicBezTo>
                  <a:pt x="195" y="218"/>
                  <a:pt x="196" y="221"/>
                  <a:pt x="198" y="219"/>
                </a:cubicBezTo>
                <a:close/>
                <a:moveTo>
                  <a:pt x="154" y="309"/>
                </a:moveTo>
                <a:cubicBezTo>
                  <a:pt x="154" y="309"/>
                  <a:pt x="154" y="309"/>
                  <a:pt x="154" y="309"/>
                </a:cubicBezTo>
                <a:cubicBezTo>
                  <a:pt x="153" y="308"/>
                  <a:pt x="151" y="309"/>
                  <a:pt x="148" y="309"/>
                </a:cubicBezTo>
                <a:cubicBezTo>
                  <a:pt x="144" y="310"/>
                  <a:pt x="139" y="309"/>
                  <a:pt x="136" y="309"/>
                </a:cubicBezTo>
                <a:cubicBezTo>
                  <a:pt x="122" y="310"/>
                  <a:pt x="115" y="310"/>
                  <a:pt x="102" y="310"/>
                </a:cubicBezTo>
                <a:cubicBezTo>
                  <a:pt x="93" y="311"/>
                  <a:pt x="85" y="310"/>
                  <a:pt x="78" y="310"/>
                </a:cubicBezTo>
                <a:cubicBezTo>
                  <a:pt x="79" y="312"/>
                  <a:pt x="88" y="311"/>
                  <a:pt x="86" y="312"/>
                </a:cubicBezTo>
                <a:cubicBezTo>
                  <a:pt x="90" y="312"/>
                  <a:pt x="94" y="313"/>
                  <a:pt x="99" y="314"/>
                </a:cubicBezTo>
                <a:cubicBezTo>
                  <a:pt x="97" y="315"/>
                  <a:pt x="95" y="313"/>
                  <a:pt x="94" y="314"/>
                </a:cubicBezTo>
                <a:cubicBezTo>
                  <a:pt x="95" y="314"/>
                  <a:pt x="96" y="315"/>
                  <a:pt x="97" y="315"/>
                </a:cubicBezTo>
                <a:cubicBezTo>
                  <a:pt x="97" y="315"/>
                  <a:pt x="97" y="315"/>
                  <a:pt x="97" y="315"/>
                </a:cubicBezTo>
                <a:cubicBezTo>
                  <a:pt x="106" y="317"/>
                  <a:pt x="112" y="316"/>
                  <a:pt x="120" y="316"/>
                </a:cubicBezTo>
                <a:cubicBezTo>
                  <a:pt x="119" y="317"/>
                  <a:pt x="121" y="317"/>
                  <a:pt x="122" y="316"/>
                </a:cubicBezTo>
                <a:cubicBezTo>
                  <a:pt x="120" y="316"/>
                  <a:pt x="125" y="315"/>
                  <a:pt x="127" y="315"/>
                </a:cubicBezTo>
                <a:cubicBezTo>
                  <a:pt x="127" y="315"/>
                  <a:pt x="126" y="316"/>
                  <a:pt x="127" y="316"/>
                </a:cubicBezTo>
                <a:cubicBezTo>
                  <a:pt x="127" y="315"/>
                  <a:pt x="128" y="316"/>
                  <a:pt x="129" y="316"/>
                </a:cubicBezTo>
                <a:cubicBezTo>
                  <a:pt x="129" y="314"/>
                  <a:pt x="134" y="315"/>
                  <a:pt x="135" y="314"/>
                </a:cubicBezTo>
                <a:cubicBezTo>
                  <a:pt x="135" y="314"/>
                  <a:pt x="134" y="314"/>
                  <a:pt x="134" y="314"/>
                </a:cubicBezTo>
                <a:cubicBezTo>
                  <a:pt x="135" y="314"/>
                  <a:pt x="136" y="313"/>
                  <a:pt x="137" y="314"/>
                </a:cubicBezTo>
                <a:cubicBezTo>
                  <a:pt x="136" y="314"/>
                  <a:pt x="135" y="314"/>
                  <a:pt x="135" y="315"/>
                </a:cubicBezTo>
                <a:cubicBezTo>
                  <a:pt x="137" y="315"/>
                  <a:pt x="138" y="314"/>
                  <a:pt x="139" y="314"/>
                </a:cubicBezTo>
                <a:cubicBezTo>
                  <a:pt x="139" y="314"/>
                  <a:pt x="138" y="314"/>
                  <a:pt x="138" y="313"/>
                </a:cubicBezTo>
                <a:cubicBezTo>
                  <a:pt x="137" y="314"/>
                  <a:pt x="136" y="313"/>
                  <a:pt x="135" y="313"/>
                </a:cubicBezTo>
                <a:cubicBezTo>
                  <a:pt x="142" y="313"/>
                  <a:pt x="148" y="311"/>
                  <a:pt x="155" y="311"/>
                </a:cubicBezTo>
                <a:cubicBezTo>
                  <a:pt x="154" y="311"/>
                  <a:pt x="153" y="311"/>
                  <a:pt x="153" y="311"/>
                </a:cubicBezTo>
                <a:cubicBezTo>
                  <a:pt x="157" y="309"/>
                  <a:pt x="162" y="310"/>
                  <a:pt x="164" y="307"/>
                </a:cubicBezTo>
                <a:cubicBezTo>
                  <a:pt x="165" y="307"/>
                  <a:pt x="166" y="308"/>
                  <a:pt x="166" y="308"/>
                </a:cubicBezTo>
                <a:cubicBezTo>
                  <a:pt x="165" y="307"/>
                  <a:pt x="165" y="306"/>
                  <a:pt x="163" y="306"/>
                </a:cubicBezTo>
                <a:cubicBezTo>
                  <a:pt x="162" y="309"/>
                  <a:pt x="157" y="309"/>
                  <a:pt x="154" y="309"/>
                </a:cubicBezTo>
                <a:close/>
                <a:moveTo>
                  <a:pt x="162" y="316"/>
                </a:moveTo>
                <a:cubicBezTo>
                  <a:pt x="160" y="318"/>
                  <a:pt x="156" y="317"/>
                  <a:pt x="153" y="318"/>
                </a:cubicBezTo>
                <a:cubicBezTo>
                  <a:pt x="163" y="321"/>
                  <a:pt x="172" y="324"/>
                  <a:pt x="182" y="325"/>
                </a:cubicBezTo>
                <a:cubicBezTo>
                  <a:pt x="182" y="323"/>
                  <a:pt x="181" y="321"/>
                  <a:pt x="181" y="319"/>
                </a:cubicBezTo>
                <a:cubicBezTo>
                  <a:pt x="175" y="318"/>
                  <a:pt x="168" y="315"/>
                  <a:pt x="162" y="316"/>
                </a:cubicBezTo>
                <a:close/>
                <a:moveTo>
                  <a:pt x="87" y="320"/>
                </a:moveTo>
                <a:cubicBezTo>
                  <a:pt x="87" y="320"/>
                  <a:pt x="88" y="320"/>
                  <a:pt x="87" y="319"/>
                </a:cubicBezTo>
                <a:cubicBezTo>
                  <a:pt x="83" y="318"/>
                  <a:pt x="76" y="318"/>
                  <a:pt x="72" y="316"/>
                </a:cubicBezTo>
                <a:cubicBezTo>
                  <a:pt x="65" y="317"/>
                  <a:pt x="58" y="318"/>
                  <a:pt x="51" y="320"/>
                </a:cubicBezTo>
                <a:cubicBezTo>
                  <a:pt x="52" y="322"/>
                  <a:pt x="50" y="323"/>
                  <a:pt x="50" y="325"/>
                </a:cubicBezTo>
                <a:cubicBezTo>
                  <a:pt x="62" y="324"/>
                  <a:pt x="75" y="322"/>
                  <a:pt x="87" y="320"/>
                </a:cubicBezTo>
                <a:close/>
                <a:moveTo>
                  <a:pt x="111" y="319"/>
                </a:moveTo>
                <a:cubicBezTo>
                  <a:pt x="111" y="320"/>
                  <a:pt x="111" y="321"/>
                  <a:pt x="111" y="323"/>
                </a:cubicBezTo>
                <a:cubicBezTo>
                  <a:pt x="113" y="324"/>
                  <a:pt x="116" y="323"/>
                  <a:pt x="118" y="324"/>
                </a:cubicBezTo>
                <a:cubicBezTo>
                  <a:pt x="118" y="322"/>
                  <a:pt x="118" y="320"/>
                  <a:pt x="117" y="319"/>
                </a:cubicBezTo>
                <a:cubicBezTo>
                  <a:pt x="116" y="319"/>
                  <a:pt x="112" y="319"/>
                  <a:pt x="111" y="319"/>
                </a:cubicBezTo>
                <a:close/>
                <a:moveTo>
                  <a:pt x="121" y="324"/>
                </a:moveTo>
                <a:cubicBezTo>
                  <a:pt x="123" y="324"/>
                  <a:pt x="125" y="325"/>
                  <a:pt x="127" y="324"/>
                </a:cubicBezTo>
                <a:cubicBezTo>
                  <a:pt x="127" y="322"/>
                  <a:pt x="128" y="321"/>
                  <a:pt x="127" y="319"/>
                </a:cubicBezTo>
                <a:cubicBezTo>
                  <a:pt x="124" y="319"/>
                  <a:pt x="124" y="319"/>
                  <a:pt x="121" y="319"/>
                </a:cubicBezTo>
                <a:cubicBezTo>
                  <a:pt x="120" y="321"/>
                  <a:pt x="121" y="322"/>
                  <a:pt x="121" y="324"/>
                </a:cubicBezTo>
                <a:close/>
                <a:moveTo>
                  <a:pt x="108" y="327"/>
                </a:moveTo>
                <a:cubicBezTo>
                  <a:pt x="108" y="329"/>
                  <a:pt x="109" y="332"/>
                  <a:pt x="110" y="335"/>
                </a:cubicBezTo>
                <a:cubicBezTo>
                  <a:pt x="115" y="337"/>
                  <a:pt x="126" y="338"/>
                  <a:pt x="130" y="334"/>
                </a:cubicBezTo>
                <a:cubicBezTo>
                  <a:pt x="130" y="331"/>
                  <a:pt x="131" y="328"/>
                  <a:pt x="130" y="326"/>
                </a:cubicBezTo>
                <a:cubicBezTo>
                  <a:pt x="123" y="328"/>
                  <a:pt x="114" y="327"/>
                  <a:pt x="108" y="327"/>
                </a:cubicBezTo>
                <a:close/>
                <a:moveTo>
                  <a:pt x="100" y="331"/>
                </a:moveTo>
                <a:cubicBezTo>
                  <a:pt x="99" y="330"/>
                  <a:pt x="100" y="329"/>
                  <a:pt x="99" y="328"/>
                </a:cubicBezTo>
                <a:cubicBezTo>
                  <a:pt x="99" y="328"/>
                  <a:pt x="98" y="329"/>
                  <a:pt x="97" y="329"/>
                </a:cubicBezTo>
                <a:cubicBezTo>
                  <a:pt x="97" y="329"/>
                  <a:pt x="97" y="330"/>
                  <a:pt x="97" y="331"/>
                </a:cubicBezTo>
                <a:cubicBezTo>
                  <a:pt x="99" y="331"/>
                  <a:pt x="100" y="331"/>
                  <a:pt x="100" y="331"/>
                </a:cubicBezTo>
                <a:close/>
                <a:moveTo>
                  <a:pt x="102" y="330"/>
                </a:moveTo>
                <a:cubicBezTo>
                  <a:pt x="102" y="330"/>
                  <a:pt x="102" y="331"/>
                  <a:pt x="102" y="331"/>
                </a:cubicBezTo>
                <a:cubicBezTo>
                  <a:pt x="103" y="331"/>
                  <a:pt x="105" y="331"/>
                  <a:pt x="105" y="330"/>
                </a:cubicBezTo>
                <a:cubicBezTo>
                  <a:pt x="105" y="330"/>
                  <a:pt x="104" y="330"/>
                  <a:pt x="102" y="330"/>
                </a:cubicBezTo>
                <a:close/>
                <a:moveTo>
                  <a:pt x="98" y="336"/>
                </a:moveTo>
                <a:cubicBezTo>
                  <a:pt x="100" y="336"/>
                  <a:pt x="99" y="335"/>
                  <a:pt x="100" y="333"/>
                </a:cubicBezTo>
                <a:cubicBezTo>
                  <a:pt x="98" y="333"/>
                  <a:pt x="98" y="333"/>
                  <a:pt x="97" y="333"/>
                </a:cubicBezTo>
                <a:cubicBezTo>
                  <a:pt x="97" y="334"/>
                  <a:pt x="97" y="336"/>
                  <a:pt x="98" y="336"/>
                </a:cubicBezTo>
                <a:close/>
                <a:moveTo>
                  <a:pt x="124" y="350"/>
                </a:moveTo>
                <a:cubicBezTo>
                  <a:pt x="124" y="345"/>
                  <a:pt x="125" y="343"/>
                  <a:pt x="124" y="339"/>
                </a:cubicBezTo>
                <a:cubicBezTo>
                  <a:pt x="120" y="339"/>
                  <a:pt x="117" y="339"/>
                  <a:pt x="113" y="338"/>
                </a:cubicBezTo>
                <a:cubicBezTo>
                  <a:pt x="113" y="343"/>
                  <a:pt x="113" y="345"/>
                  <a:pt x="112" y="350"/>
                </a:cubicBezTo>
                <a:cubicBezTo>
                  <a:pt x="117" y="352"/>
                  <a:pt x="119" y="352"/>
                  <a:pt x="124" y="350"/>
                </a:cubicBezTo>
                <a:close/>
                <a:moveTo>
                  <a:pt x="111" y="357"/>
                </a:moveTo>
                <a:cubicBezTo>
                  <a:pt x="115" y="358"/>
                  <a:pt x="125" y="359"/>
                  <a:pt x="124" y="352"/>
                </a:cubicBezTo>
                <a:cubicBezTo>
                  <a:pt x="120" y="354"/>
                  <a:pt x="116" y="354"/>
                  <a:pt x="111" y="352"/>
                </a:cubicBezTo>
                <a:cubicBezTo>
                  <a:pt x="111" y="354"/>
                  <a:pt x="111" y="355"/>
                  <a:pt x="111" y="357"/>
                </a:cubicBezTo>
                <a:close/>
                <a:moveTo>
                  <a:pt x="5" y="362"/>
                </a:moveTo>
                <a:cubicBezTo>
                  <a:pt x="7" y="361"/>
                  <a:pt x="8" y="362"/>
                  <a:pt x="9" y="362"/>
                </a:cubicBezTo>
                <a:cubicBezTo>
                  <a:pt x="8" y="361"/>
                  <a:pt x="8" y="360"/>
                  <a:pt x="7" y="359"/>
                </a:cubicBezTo>
                <a:cubicBezTo>
                  <a:pt x="6" y="360"/>
                  <a:pt x="6" y="361"/>
                  <a:pt x="5" y="362"/>
                </a:cubicBezTo>
                <a:close/>
                <a:moveTo>
                  <a:pt x="115" y="360"/>
                </a:moveTo>
                <a:cubicBezTo>
                  <a:pt x="116" y="363"/>
                  <a:pt x="120" y="362"/>
                  <a:pt x="119" y="360"/>
                </a:cubicBezTo>
                <a:cubicBezTo>
                  <a:pt x="118" y="360"/>
                  <a:pt x="117" y="360"/>
                  <a:pt x="115" y="360"/>
                </a:cubicBezTo>
                <a:close/>
                <a:moveTo>
                  <a:pt x="218" y="362"/>
                </a:moveTo>
                <a:cubicBezTo>
                  <a:pt x="217" y="363"/>
                  <a:pt x="216" y="362"/>
                  <a:pt x="214" y="362"/>
                </a:cubicBezTo>
                <a:cubicBezTo>
                  <a:pt x="211" y="366"/>
                  <a:pt x="203" y="365"/>
                  <a:pt x="198" y="367"/>
                </a:cubicBezTo>
                <a:cubicBezTo>
                  <a:pt x="198" y="366"/>
                  <a:pt x="198" y="367"/>
                  <a:pt x="197" y="366"/>
                </a:cubicBezTo>
                <a:cubicBezTo>
                  <a:pt x="200" y="372"/>
                  <a:pt x="201" y="377"/>
                  <a:pt x="204" y="382"/>
                </a:cubicBezTo>
                <a:cubicBezTo>
                  <a:pt x="210" y="383"/>
                  <a:pt x="218" y="384"/>
                  <a:pt x="221" y="379"/>
                </a:cubicBezTo>
                <a:cubicBezTo>
                  <a:pt x="221" y="379"/>
                  <a:pt x="222" y="379"/>
                  <a:pt x="223" y="379"/>
                </a:cubicBezTo>
                <a:cubicBezTo>
                  <a:pt x="224" y="374"/>
                  <a:pt x="221" y="368"/>
                  <a:pt x="218" y="362"/>
                </a:cubicBezTo>
                <a:close/>
                <a:moveTo>
                  <a:pt x="229" y="365"/>
                </a:moveTo>
                <a:cubicBezTo>
                  <a:pt x="230" y="365"/>
                  <a:pt x="230" y="365"/>
                  <a:pt x="231" y="365"/>
                </a:cubicBezTo>
                <a:cubicBezTo>
                  <a:pt x="230" y="363"/>
                  <a:pt x="230" y="362"/>
                  <a:pt x="228" y="362"/>
                </a:cubicBezTo>
                <a:cubicBezTo>
                  <a:pt x="228" y="363"/>
                  <a:pt x="229" y="364"/>
                  <a:pt x="229" y="365"/>
                </a:cubicBezTo>
                <a:close/>
                <a:moveTo>
                  <a:pt x="3" y="369"/>
                </a:moveTo>
                <a:cubicBezTo>
                  <a:pt x="4" y="369"/>
                  <a:pt x="6" y="369"/>
                  <a:pt x="7" y="369"/>
                </a:cubicBezTo>
                <a:cubicBezTo>
                  <a:pt x="6" y="367"/>
                  <a:pt x="8" y="366"/>
                  <a:pt x="8" y="364"/>
                </a:cubicBezTo>
                <a:cubicBezTo>
                  <a:pt x="7" y="364"/>
                  <a:pt x="6" y="364"/>
                  <a:pt x="5" y="363"/>
                </a:cubicBezTo>
                <a:cubicBezTo>
                  <a:pt x="4" y="365"/>
                  <a:pt x="3" y="367"/>
                  <a:pt x="3" y="369"/>
                </a:cubicBezTo>
                <a:close/>
                <a:moveTo>
                  <a:pt x="17" y="364"/>
                </a:moveTo>
                <a:cubicBezTo>
                  <a:pt x="15" y="369"/>
                  <a:pt x="14" y="373"/>
                  <a:pt x="12" y="378"/>
                </a:cubicBezTo>
                <a:cubicBezTo>
                  <a:pt x="15" y="381"/>
                  <a:pt x="20" y="382"/>
                  <a:pt x="25" y="382"/>
                </a:cubicBezTo>
                <a:cubicBezTo>
                  <a:pt x="27" y="382"/>
                  <a:pt x="27" y="381"/>
                  <a:pt x="28" y="382"/>
                </a:cubicBezTo>
                <a:cubicBezTo>
                  <a:pt x="30" y="378"/>
                  <a:pt x="33" y="374"/>
                  <a:pt x="33" y="368"/>
                </a:cubicBezTo>
                <a:cubicBezTo>
                  <a:pt x="28" y="368"/>
                  <a:pt x="22" y="366"/>
                  <a:pt x="17" y="364"/>
                </a:cubicBezTo>
                <a:close/>
                <a:moveTo>
                  <a:pt x="230" y="368"/>
                </a:moveTo>
                <a:cubicBezTo>
                  <a:pt x="230" y="368"/>
                  <a:pt x="230" y="369"/>
                  <a:pt x="230" y="369"/>
                </a:cubicBezTo>
                <a:cubicBezTo>
                  <a:pt x="231" y="369"/>
                  <a:pt x="231" y="369"/>
                  <a:pt x="232" y="369"/>
                </a:cubicBezTo>
                <a:cubicBezTo>
                  <a:pt x="233" y="368"/>
                  <a:pt x="232" y="368"/>
                  <a:pt x="232" y="367"/>
                </a:cubicBezTo>
                <a:cubicBezTo>
                  <a:pt x="231" y="367"/>
                  <a:pt x="231" y="367"/>
                  <a:pt x="230" y="368"/>
                </a:cubicBezTo>
                <a:close/>
                <a:moveTo>
                  <a:pt x="224" y="369"/>
                </a:moveTo>
                <a:cubicBezTo>
                  <a:pt x="224" y="369"/>
                  <a:pt x="224" y="370"/>
                  <a:pt x="224" y="370"/>
                </a:cubicBezTo>
                <a:cubicBezTo>
                  <a:pt x="226" y="370"/>
                  <a:pt x="227" y="370"/>
                  <a:pt x="228" y="370"/>
                </a:cubicBezTo>
                <a:cubicBezTo>
                  <a:pt x="228" y="369"/>
                  <a:pt x="228" y="368"/>
                  <a:pt x="228" y="368"/>
                </a:cubicBezTo>
                <a:cubicBezTo>
                  <a:pt x="227" y="368"/>
                  <a:pt x="225" y="368"/>
                  <a:pt x="224" y="369"/>
                </a:cubicBezTo>
                <a:close/>
                <a:moveTo>
                  <a:pt x="13" y="370"/>
                </a:moveTo>
                <a:cubicBezTo>
                  <a:pt x="11" y="370"/>
                  <a:pt x="11" y="369"/>
                  <a:pt x="9" y="369"/>
                </a:cubicBezTo>
                <a:cubicBezTo>
                  <a:pt x="9" y="370"/>
                  <a:pt x="12" y="371"/>
                  <a:pt x="13" y="370"/>
                </a:cubicBezTo>
                <a:close/>
                <a:moveTo>
                  <a:pt x="2" y="374"/>
                </a:moveTo>
                <a:cubicBezTo>
                  <a:pt x="4" y="375"/>
                  <a:pt x="5" y="373"/>
                  <a:pt x="6" y="371"/>
                </a:cubicBezTo>
                <a:cubicBezTo>
                  <a:pt x="4" y="371"/>
                  <a:pt x="4" y="370"/>
                  <a:pt x="2" y="370"/>
                </a:cubicBezTo>
                <a:cubicBezTo>
                  <a:pt x="2" y="372"/>
                  <a:pt x="2" y="373"/>
                  <a:pt x="2" y="374"/>
                </a:cubicBezTo>
                <a:close/>
                <a:moveTo>
                  <a:pt x="232" y="371"/>
                </a:moveTo>
                <a:cubicBezTo>
                  <a:pt x="232" y="373"/>
                  <a:pt x="232" y="373"/>
                  <a:pt x="233" y="373"/>
                </a:cubicBezTo>
                <a:cubicBezTo>
                  <a:pt x="233" y="372"/>
                  <a:pt x="234" y="371"/>
                  <a:pt x="233" y="371"/>
                </a:cubicBezTo>
                <a:cubicBezTo>
                  <a:pt x="233" y="371"/>
                  <a:pt x="232" y="371"/>
                  <a:pt x="232" y="371"/>
                </a:cubicBezTo>
                <a:close/>
                <a:moveTo>
                  <a:pt x="7" y="396"/>
                </a:moveTo>
                <a:cubicBezTo>
                  <a:pt x="11" y="397"/>
                  <a:pt x="15" y="400"/>
                  <a:pt x="18" y="399"/>
                </a:cubicBezTo>
                <a:cubicBezTo>
                  <a:pt x="20" y="394"/>
                  <a:pt x="23" y="390"/>
                  <a:pt x="25" y="385"/>
                </a:cubicBezTo>
                <a:cubicBezTo>
                  <a:pt x="20" y="384"/>
                  <a:pt x="16" y="384"/>
                  <a:pt x="13" y="382"/>
                </a:cubicBezTo>
                <a:cubicBezTo>
                  <a:pt x="11" y="387"/>
                  <a:pt x="9" y="392"/>
                  <a:pt x="7" y="396"/>
                </a:cubicBezTo>
                <a:close/>
                <a:moveTo>
                  <a:pt x="208" y="386"/>
                </a:moveTo>
                <a:cubicBezTo>
                  <a:pt x="211" y="390"/>
                  <a:pt x="212" y="396"/>
                  <a:pt x="215" y="401"/>
                </a:cubicBezTo>
                <a:cubicBezTo>
                  <a:pt x="218" y="399"/>
                  <a:pt x="224" y="400"/>
                  <a:pt x="227" y="397"/>
                </a:cubicBezTo>
                <a:cubicBezTo>
                  <a:pt x="225" y="393"/>
                  <a:pt x="224" y="387"/>
                  <a:pt x="221" y="383"/>
                </a:cubicBezTo>
                <a:cubicBezTo>
                  <a:pt x="218" y="386"/>
                  <a:pt x="213" y="385"/>
                  <a:pt x="208" y="386"/>
                </a:cubicBezTo>
                <a:close/>
                <a:moveTo>
                  <a:pt x="7" y="406"/>
                </a:moveTo>
                <a:cubicBezTo>
                  <a:pt x="7" y="406"/>
                  <a:pt x="8" y="405"/>
                  <a:pt x="9" y="406"/>
                </a:cubicBezTo>
                <a:cubicBezTo>
                  <a:pt x="9" y="407"/>
                  <a:pt x="9" y="407"/>
                  <a:pt x="9" y="407"/>
                </a:cubicBezTo>
                <a:cubicBezTo>
                  <a:pt x="10" y="408"/>
                  <a:pt x="12" y="409"/>
                  <a:pt x="14" y="409"/>
                </a:cubicBezTo>
                <a:cubicBezTo>
                  <a:pt x="15" y="407"/>
                  <a:pt x="17" y="404"/>
                  <a:pt x="18" y="401"/>
                </a:cubicBezTo>
                <a:cubicBezTo>
                  <a:pt x="14" y="401"/>
                  <a:pt x="10" y="399"/>
                  <a:pt x="6" y="399"/>
                </a:cubicBezTo>
                <a:cubicBezTo>
                  <a:pt x="5" y="401"/>
                  <a:pt x="4" y="406"/>
                  <a:pt x="7" y="406"/>
                </a:cubicBezTo>
                <a:close/>
                <a:moveTo>
                  <a:pt x="228" y="400"/>
                </a:moveTo>
                <a:cubicBezTo>
                  <a:pt x="225" y="402"/>
                  <a:pt x="220" y="401"/>
                  <a:pt x="217" y="403"/>
                </a:cubicBezTo>
                <a:cubicBezTo>
                  <a:pt x="218" y="406"/>
                  <a:pt x="219" y="409"/>
                  <a:pt x="221" y="412"/>
                </a:cubicBezTo>
                <a:cubicBezTo>
                  <a:pt x="224" y="411"/>
                  <a:pt x="229" y="411"/>
                  <a:pt x="231" y="408"/>
                </a:cubicBezTo>
                <a:cubicBezTo>
                  <a:pt x="230" y="405"/>
                  <a:pt x="230" y="403"/>
                  <a:pt x="228" y="400"/>
                </a:cubicBezTo>
                <a:close/>
                <a:moveTo>
                  <a:pt x="6" y="414"/>
                </a:moveTo>
                <a:cubicBezTo>
                  <a:pt x="7" y="414"/>
                  <a:pt x="7" y="415"/>
                  <a:pt x="8" y="415"/>
                </a:cubicBezTo>
                <a:cubicBezTo>
                  <a:pt x="9" y="414"/>
                  <a:pt x="9" y="412"/>
                  <a:pt x="10" y="411"/>
                </a:cubicBezTo>
                <a:cubicBezTo>
                  <a:pt x="9" y="410"/>
                  <a:pt x="9" y="410"/>
                  <a:pt x="8" y="409"/>
                </a:cubicBezTo>
                <a:cubicBezTo>
                  <a:pt x="7" y="411"/>
                  <a:pt x="6" y="412"/>
                  <a:pt x="6" y="414"/>
                </a:cubicBezTo>
                <a:close/>
                <a:moveTo>
                  <a:pt x="226" y="413"/>
                </a:moveTo>
                <a:cubicBezTo>
                  <a:pt x="226" y="415"/>
                  <a:pt x="227" y="417"/>
                  <a:pt x="228" y="418"/>
                </a:cubicBezTo>
                <a:cubicBezTo>
                  <a:pt x="229" y="416"/>
                  <a:pt x="230" y="414"/>
                  <a:pt x="229" y="413"/>
                </a:cubicBezTo>
                <a:cubicBezTo>
                  <a:pt x="228" y="413"/>
                  <a:pt x="227" y="413"/>
                  <a:pt x="226" y="41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394575" y="3367754"/>
            <a:ext cx="1218285" cy="826419"/>
            <a:chOff x="7394576" y="3627438"/>
            <a:chExt cx="1077913" cy="566738"/>
          </a:xfrm>
        </p:grpSpPr>
        <p:sp>
          <p:nvSpPr>
            <p:cNvPr id="1048603" name="Freeform: Shape 1048602"/>
            <p:cNvSpPr/>
            <p:nvPr/>
          </p:nvSpPr>
          <p:spPr>
            <a:xfrm>
              <a:off x="8123239" y="3681413"/>
              <a:ext cx="96837" cy="15875"/>
            </a:xfrm>
            <a:custGeom>
              <a:avLst/>
              <a:gdLst/>
              <a:ahLst/>
              <a:cxnLst/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04" name="Freeform: Shape 1048603"/>
            <p:cNvSpPr/>
            <p:nvPr/>
          </p:nvSpPr>
          <p:spPr>
            <a:xfrm>
              <a:off x="8129589" y="3706813"/>
              <a:ext cx="90487" cy="15875"/>
            </a:xfrm>
            <a:custGeom>
              <a:avLst/>
              <a:gdLst/>
              <a:ahLst/>
              <a:cxnLst/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05" name="Freeform: Shape 1048604"/>
            <p:cNvSpPr/>
            <p:nvPr/>
          </p:nvSpPr>
          <p:spPr>
            <a:xfrm>
              <a:off x="8145464" y="3884613"/>
              <a:ext cx="69850" cy="15875"/>
            </a:xfrm>
            <a:custGeom>
              <a:avLst/>
              <a:gdLst/>
              <a:ahLst/>
              <a:cxnLst/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06" name="Freeform: Shape 1048605"/>
            <p:cNvSpPr/>
            <p:nvPr/>
          </p:nvSpPr>
          <p:spPr>
            <a:xfrm>
              <a:off x="8145464" y="3900488"/>
              <a:ext cx="71437" cy="20637"/>
            </a:xfrm>
            <a:custGeom>
              <a:avLst/>
              <a:gdLst/>
              <a:ahLst/>
              <a:cxnLst/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07" name="Freeform: Shape 1048606"/>
            <p:cNvSpPr/>
            <p:nvPr/>
          </p:nvSpPr>
          <p:spPr>
            <a:xfrm>
              <a:off x="8142289" y="4073526"/>
              <a:ext cx="77787" cy="19050"/>
            </a:xfrm>
            <a:custGeom>
              <a:avLst/>
              <a:gdLst/>
              <a:ahLst/>
              <a:cxnLst/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08" name="Freeform: Shape 1048607"/>
            <p:cNvSpPr/>
            <p:nvPr/>
          </p:nvSpPr>
          <p:spPr>
            <a:xfrm>
              <a:off x="8139114" y="4098926"/>
              <a:ext cx="80962" cy="22225"/>
            </a:xfrm>
            <a:custGeom>
              <a:avLst/>
              <a:gdLst/>
              <a:ahLst/>
              <a:cxnLst/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09" name="Freeform: Shape 1048608"/>
            <p:cNvSpPr/>
            <p:nvPr/>
          </p:nvSpPr>
          <p:spPr>
            <a:xfrm>
              <a:off x="7394576" y="3627438"/>
              <a:ext cx="1077913" cy="566738"/>
            </a:xfrm>
            <a:custGeom>
              <a:avLst/>
              <a:gdLst/>
              <a:ahLst/>
              <a:cxnLst/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10" name="Freeform: Shape 1048609"/>
            <p:cNvSpPr/>
            <p:nvPr/>
          </p:nvSpPr>
          <p:spPr>
            <a:xfrm>
              <a:off x="7893051" y="3754438"/>
              <a:ext cx="96838" cy="369888"/>
            </a:xfrm>
            <a:custGeom>
              <a:avLst/>
              <a:gdLst/>
              <a:ahLst/>
              <a:cxnLst/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</p:grpSp>
      <p:sp>
        <p:nvSpPr>
          <p:cNvPr id="1048611" name="Freeform: Shape 1048610"/>
          <p:cNvSpPr/>
          <p:nvPr/>
        </p:nvSpPr>
        <p:spPr>
          <a:xfrm>
            <a:off x="403225" y="517525"/>
            <a:ext cx="1033462" cy="641350"/>
          </a:xfrm>
          <a:custGeom>
            <a:avLst/>
            <a:gdLst/>
            <a:ahLst/>
            <a:cxnLst/>
            <a:rect l="0" t="0" r="r" b="b"/>
            <a:pathLst>
              <a:path w="328" h="203">
                <a:moveTo>
                  <a:pt x="203" y="19"/>
                </a:moveTo>
                <a:cubicBezTo>
                  <a:pt x="214" y="16"/>
                  <a:pt x="222" y="11"/>
                  <a:pt x="236" y="13"/>
                </a:cubicBezTo>
                <a:cubicBezTo>
                  <a:pt x="246" y="14"/>
                  <a:pt x="257" y="21"/>
                  <a:pt x="265" y="26"/>
                </a:cubicBezTo>
                <a:cubicBezTo>
                  <a:pt x="270" y="30"/>
                  <a:pt x="273" y="37"/>
                  <a:pt x="278" y="42"/>
                </a:cubicBezTo>
                <a:cubicBezTo>
                  <a:pt x="286" y="51"/>
                  <a:pt x="296" y="56"/>
                  <a:pt x="313" y="56"/>
                </a:cubicBezTo>
                <a:cubicBezTo>
                  <a:pt x="315" y="55"/>
                  <a:pt x="315" y="53"/>
                  <a:pt x="318" y="54"/>
                </a:cubicBezTo>
                <a:cubicBezTo>
                  <a:pt x="318" y="60"/>
                  <a:pt x="316" y="65"/>
                  <a:pt x="315" y="71"/>
                </a:cubicBezTo>
                <a:cubicBezTo>
                  <a:pt x="317" y="71"/>
                  <a:pt x="316" y="74"/>
                  <a:pt x="318" y="75"/>
                </a:cubicBezTo>
                <a:cubicBezTo>
                  <a:pt x="322" y="78"/>
                  <a:pt x="328" y="77"/>
                  <a:pt x="328" y="84"/>
                </a:cubicBezTo>
                <a:cubicBezTo>
                  <a:pt x="328" y="87"/>
                  <a:pt x="323" y="94"/>
                  <a:pt x="320" y="97"/>
                </a:cubicBezTo>
                <a:cubicBezTo>
                  <a:pt x="315" y="105"/>
                  <a:pt x="309" y="112"/>
                  <a:pt x="303" y="119"/>
                </a:cubicBezTo>
                <a:cubicBezTo>
                  <a:pt x="296" y="128"/>
                  <a:pt x="288" y="136"/>
                  <a:pt x="281" y="145"/>
                </a:cubicBezTo>
                <a:cubicBezTo>
                  <a:pt x="272" y="157"/>
                  <a:pt x="260" y="168"/>
                  <a:pt x="252" y="180"/>
                </a:cubicBezTo>
                <a:cubicBezTo>
                  <a:pt x="242" y="184"/>
                  <a:pt x="239" y="203"/>
                  <a:pt x="225" y="201"/>
                </a:cubicBezTo>
                <a:cubicBezTo>
                  <a:pt x="223" y="201"/>
                  <a:pt x="219" y="200"/>
                  <a:pt x="217" y="199"/>
                </a:cubicBezTo>
                <a:cubicBezTo>
                  <a:pt x="196" y="192"/>
                  <a:pt x="170" y="179"/>
                  <a:pt x="152" y="172"/>
                </a:cubicBezTo>
                <a:cubicBezTo>
                  <a:pt x="151" y="175"/>
                  <a:pt x="152" y="179"/>
                  <a:pt x="151" y="183"/>
                </a:cubicBezTo>
                <a:cubicBezTo>
                  <a:pt x="148" y="184"/>
                  <a:pt x="148" y="181"/>
                  <a:pt x="147" y="178"/>
                </a:cubicBezTo>
                <a:cubicBezTo>
                  <a:pt x="145" y="175"/>
                  <a:pt x="141" y="171"/>
                  <a:pt x="140" y="168"/>
                </a:cubicBezTo>
                <a:cubicBezTo>
                  <a:pt x="136" y="169"/>
                  <a:pt x="135" y="173"/>
                  <a:pt x="132" y="175"/>
                </a:cubicBezTo>
                <a:cubicBezTo>
                  <a:pt x="131" y="178"/>
                  <a:pt x="131" y="181"/>
                  <a:pt x="126" y="180"/>
                </a:cubicBezTo>
                <a:cubicBezTo>
                  <a:pt x="126" y="174"/>
                  <a:pt x="125" y="166"/>
                  <a:pt x="128" y="158"/>
                </a:cubicBezTo>
                <a:cubicBezTo>
                  <a:pt x="123" y="152"/>
                  <a:pt x="115" y="149"/>
                  <a:pt x="110" y="142"/>
                </a:cubicBezTo>
                <a:cubicBezTo>
                  <a:pt x="100" y="144"/>
                  <a:pt x="93" y="139"/>
                  <a:pt x="89" y="132"/>
                </a:cubicBezTo>
                <a:cubicBezTo>
                  <a:pt x="78" y="130"/>
                  <a:pt x="64" y="129"/>
                  <a:pt x="52" y="126"/>
                </a:cubicBezTo>
                <a:cubicBezTo>
                  <a:pt x="49" y="125"/>
                  <a:pt x="46" y="123"/>
                  <a:pt x="43" y="123"/>
                </a:cubicBezTo>
                <a:cubicBezTo>
                  <a:pt x="41" y="122"/>
                  <a:pt x="39" y="123"/>
                  <a:pt x="38" y="123"/>
                </a:cubicBezTo>
                <a:cubicBezTo>
                  <a:pt x="29" y="121"/>
                  <a:pt x="21" y="117"/>
                  <a:pt x="12" y="117"/>
                </a:cubicBezTo>
                <a:cubicBezTo>
                  <a:pt x="9" y="116"/>
                  <a:pt x="6" y="115"/>
                  <a:pt x="2" y="115"/>
                </a:cubicBezTo>
                <a:cubicBezTo>
                  <a:pt x="1" y="113"/>
                  <a:pt x="1" y="112"/>
                  <a:pt x="0" y="110"/>
                </a:cubicBezTo>
                <a:cubicBezTo>
                  <a:pt x="2" y="104"/>
                  <a:pt x="8" y="101"/>
                  <a:pt x="14" y="99"/>
                </a:cubicBezTo>
                <a:cubicBezTo>
                  <a:pt x="13" y="94"/>
                  <a:pt x="14" y="91"/>
                  <a:pt x="10" y="87"/>
                </a:cubicBezTo>
                <a:cubicBezTo>
                  <a:pt x="14" y="80"/>
                  <a:pt x="22" y="77"/>
                  <a:pt x="28" y="73"/>
                </a:cubicBezTo>
                <a:cubicBezTo>
                  <a:pt x="33" y="70"/>
                  <a:pt x="37" y="67"/>
                  <a:pt x="42" y="63"/>
                </a:cubicBezTo>
                <a:cubicBezTo>
                  <a:pt x="46" y="60"/>
                  <a:pt x="50" y="56"/>
                  <a:pt x="54" y="53"/>
                </a:cubicBezTo>
                <a:cubicBezTo>
                  <a:pt x="57" y="51"/>
                  <a:pt x="60" y="49"/>
                  <a:pt x="63" y="47"/>
                </a:cubicBezTo>
                <a:cubicBezTo>
                  <a:pt x="66" y="45"/>
                  <a:pt x="70" y="41"/>
                  <a:pt x="73" y="37"/>
                </a:cubicBezTo>
                <a:cubicBezTo>
                  <a:pt x="84" y="27"/>
                  <a:pt x="95" y="16"/>
                  <a:pt x="104" y="4"/>
                </a:cubicBezTo>
                <a:cubicBezTo>
                  <a:pt x="108" y="3"/>
                  <a:pt x="112" y="5"/>
                  <a:pt x="115" y="5"/>
                </a:cubicBezTo>
                <a:cubicBezTo>
                  <a:pt x="142" y="8"/>
                  <a:pt x="172" y="0"/>
                  <a:pt x="195" y="10"/>
                </a:cubicBezTo>
                <a:cubicBezTo>
                  <a:pt x="197" y="13"/>
                  <a:pt x="202" y="15"/>
                  <a:pt x="203" y="19"/>
                </a:cubicBezTo>
                <a:close/>
                <a:moveTo>
                  <a:pt x="182" y="42"/>
                </a:moveTo>
                <a:cubicBezTo>
                  <a:pt x="184" y="40"/>
                  <a:pt x="185" y="37"/>
                  <a:pt x="187" y="35"/>
                </a:cubicBezTo>
                <a:cubicBezTo>
                  <a:pt x="190" y="32"/>
                  <a:pt x="200" y="25"/>
                  <a:pt x="200" y="21"/>
                </a:cubicBezTo>
                <a:cubicBezTo>
                  <a:pt x="200" y="20"/>
                  <a:pt x="196" y="16"/>
                  <a:pt x="194" y="15"/>
                </a:cubicBezTo>
                <a:cubicBezTo>
                  <a:pt x="190" y="12"/>
                  <a:pt x="181" y="10"/>
                  <a:pt x="178" y="9"/>
                </a:cubicBezTo>
                <a:cubicBezTo>
                  <a:pt x="159" y="7"/>
                  <a:pt x="128" y="10"/>
                  <a:pt x="107" y="8"/>
                </a:cubicBezTo>
                <a:cubicBezTo>
                  <a:pt x="81" y="37"/>
                  <a:pt x="50" y="63"/>
                  <a:pt x="17" y="85"/>
                </a:cubicBezTo>
                <a:cubicBezTo>
                  <a:pt x="29" y="90"/>
                  <a:pt x="45" y="87"/>
                  <a:pt x="58" y="88"/>
                </a:cubicBezTo>
                <a:cubicBezTo>
                  <a:pt x="63" y="88"/>
                  <a:pt x="70" y="89"/>
                  <a:pt x="75" y="90"/>
                </a:cubicBezTo>
                <a:cubicBezTo>
                  <a:pt x="90" y="92"/>
                  <a:pt x="104" y="97"/>
                  <a:pt x="111" y="108"/>
                </a:cubicBezTo>
                <a:cubicBezTo>
                  <a:pt x="113" y="109"/>
                  <a:pt x="110" y="113"/>
                  <a:pt x="112" y="113"/>
                </a:cubicBezTo>
                <a:cubicBezTo>
                  <a:pt x="115" y="112"/>
                  <a:pt x="117" y="109"/>
                  <a:pt x="118" y="106"/>
                </a:cubicBezTo>
                <a:cubicBezTo>
                  <a:pt x="128" y="98"/>
                  <a:pt x="137" y="90"/>
                  <a:pt x="144" y="79"/>
                </a:cubicBezTo>
                <a:cubicBezTo>
                  <a:pt x="157" y="68"/>
                  <a:pt x="169" y="53"/>
                  <a:pt x="182" y="42"/>
                </a:cubicBezTo>
                <a:close/>
                <a:moveTo>
                  <a:pt x="288" y="56"/>
                </a:moveTo>
                <a:cubicBezTo>
                  <a:pt x="278" y="50"/>
                  <a:pt x="272" y="38"/>
                  <a:pt x="264" y="31"/>
                </a:cubicBezTo>
                <a:cubicBezTo>
                  <a:pt x="255" y="22"/>
                  <a:pt x="240" y="16"/>
                  <a:pt x="226" y="16"/>
                </a:cubicBezTo>
                <a:cubicBezTo>
                  <a:pt x="221" y="16"/>
                  <a:pt x="218" y="18"/>
                  <a:pt x="214" y="20"/>
                </a:cubicBezTo>
                <a:cubicBezTo>
                  <a:pt x="205" y="22"/>
                  <a:pt x="203" y="26"/>
                  <a:pt x="197" y="31"/>
                </a:cubicBezTo>
                <a:cubicBezTo>
                  <a:pt x="194" y="34"/>
                  <a:pt x="191" y="37"/>
                  <a:pt x="187" y="41"/>
                </a:cubicBezTo>
                <a:cubicBezTo>
                  <a:pt x="184" y="44"/>
                  <a:pt x="180" y="47"/>
                  <a:pt x="177" y="50"/>
                </a:cubicBezTo>
                <a:cubicBezTo>
                  <a:pt x="174" y="54"/>
                  <a:pt x="171" y="58"/>
                  <a:pt x="169" y="61"/>
                </a:cubicBezTo>
                <a:cubicBezTo>
                  <a:pt x="167" y="62"/>
                  <a:pt x="165" y="63"/>
                  <a:pt x="164" y="64"/>
                </a:cubicBezTo>
                <a:cubicBezTo>
                  <a:pt x="155" y="73"/>
                  <a:pt x="146" y="83"/>
                  <a:pt x="138" y="92"/>
                </a:cubicBezTo>
                <a:cubicBezTo>
                  <a:pt x="131" y="101"/>
                  <a:pt x="123" y="107"/>
                  <a:pt x="117" y="115"/>
                </a:cubicBezTo>
                <a:cubicBezTo>
                  <a:pt x="133" y="112"/>
                  <a:pt x="145" y="123"/>
                  <a:pt x="157" y="128"/>
                </a:cubicBezTo>
                <a:cubicBezTo>
                  <a:pt x="175" y="144"/>
                  <a:pt x="197" y="157"/>
                  <a:pt x="226" y="158"/>
                </a:cubicBezTo>
                <a:cubicBezTo>
                  <a:pt x="227" y="158"/>
                  <a:pt x="227" y="159"/>
                  <a:pt x="229" y="160"/>
                </a:cubicBezTo>
                <a:cubicBezTo>
                  <a:pt x="234" y="156"/>
                  <a:pt x="238" y="151"/>
                  <a:pt x="242" y="146"/>
                </a:cubicBezTo>
                <a:cubicBezTo>
                  <a:pt x="246" y="140"/>
                  <a:pt x="252" y="135"/>
                  <a:pt x="254" y="129"/>
                </a:cubicBezTo>
                <a:cubicBezTo>
                  <a:pt x="274" y="106"/>
                  <a:pt x="294" y="84"/>
                  <a:pt x="312" y="59"/>
                </a:cubicBezTo>
                <a:cubicBezTo>
                  <a:pt x="303" y="60"/>
                  <a:pt x="295" y="60"/>
                  <a:pt x="288" y="56"/>
                </a:cubicBezTo>
                <a:close/>
                <a:moveTo>
                  <a:pt x="225" y="182"/>
                </a:moveTo>
                <a:cubicBezTo>
                  <a:pt x="233" y="174"/>
                  <a:pt x="241" y="166"/>
                  <a:pt x="248" y="158"/>
                </a:cubicBezTo>
                <a:cubicBezTo>
                  <a:pt x="250" y="155"/>
                  <a:pt x="252" y="151"/>
                  <a:pt x="256" y="151"/>
                </a:cubicBezTo>
                <a:cubicBezTo>
                  <a:pt x="251" y="161"/>
                  <a:pt x="241" y="169"/>
                  <a:pt x="234" y="177"/>
                </a:cubicBezTo>
                <a:cubicBezTo>
                  <a:pt x="232" y="180"/>
                  <a:pt x="228" y="182"/>
                  <a:pt x="227" y="185"/>
                </a:cubicBezTo>
                <a:cubicBezTo>
                  <a:pt x="230" y="186"/>
                  <a:pt x="233" y="183"/>
                  <a:pt x="234" y="181"/>
                </a:cubicBezTo>
                <a:cubicBezTo>
                  <a:pt x="240" y="176"/>
                  <a:pt x="245" y="170"/>
                  <a:pt x="249" y="165"/>
                </a:cubicBezTo>
                <a:cubicBezTo>
                  <a:pt x="258" y="157"/>
                  <a:pt x="265" y="148"/>
                  <a:pt x="271" y="138"/>
                </a:cubicBezTo>
                <a:cubicBezTo>
                  <a:pt x="277" y="136"/>
                  <a:pt x="277" y="130"/>
                  <a:pt x="283" y="127"/>
                </a:cubicBezTo>
                <a:cubicBezTo>
                  <a:pt x="291" y="112"/>
                  <a:pt x="306" y="99"/>
                  <a:pt x="314" y="82"/>
                </a:cubicBezTo>
                <a:cubicBezTo>
                  <a:pt x="310" y="83"/>
                  <a:pt x="308" y="90"/>
                  <a:pt x="303" y="92"/>
                </a:cubicBezTo>
                <a:cubicBezTo>
                  <a:pt x="304" y="86"/>
                  <a:pt x="311" y="82"/>
                  <a:pt x="313" y="76"/>
                </a:cubicBezTo>
                <a:cubicBezTo>
                  <a:pt x="312" y="75"/>
                  <a:pt x="310" y="76"/>
                  <a:pt x="309" y="77"/>
                </a:cubicBezTo>
                <a:cubicBezTo>
                  <a:pt x="301" y="83"/>
                  <a:pt x="297" y="95"/>
                  <a:pt x="288" y="100"/>
                </a:cubicBezTo>
                <a:cubicBezTo>
                  <a:pt x="294" y="89"/>
                  <a:pt x="303" y="82"/>
                  <a:pt x="310" y="72"/>
                </a:cubicBezTo>
                <a:cubicBezTo>
                  <a:pt x="310" y="72"/>
                  <a:pt x="311" y="72"/>
                  <a:pt x="311" y="71"/>
                </a:cubicBezTo>
                <a:cubicBezTo>
                  <a:pt x="312" y="69"/>
                  <a:pt x="313" y="67"/>
                  <a:pt x="313" y="64"/>
                </a:cubicBezTo>
                <a:cubicBezTo>
                  <a:pt x="309" y="66"/>
                  <a:pt x="309" y="71"/>
                  <a:pt x="305" y="73"/>
                </a:cubicBezTo>
                <a:cubicBezTo>
                  <a:pt x="301" y="82"/>
                  <a:pt x="292" y="87"/>
                  <a:pt x="288" y="96"/>
                </a:cubicBezTo>
                <a:cubicBezTo>
                  <a:pt x="266" y="118"/>
                  <a:pt x="249" y="146"/>
                  <a:pt x="226" y="167"/>
                </a:cubicBezTo>
                <a:cubicBezTo>
                  <a:pt x="226" y="169"/>
                  <a:pt x="227" y="171"/>
                  <a:pt x="226" y="172"/>
                </a:cubicBezTo>
                <a:cubicBezTo>
                  <a:pt x="232" y="169"/>
                  <a:pt x="235" y="162"/>
                  <a:pt x="241" y="161"/>
                </a:cubicBezTo>
                <a:cubicBezTo>
                  <a:pt x="236" y="168"/>
                  <a:pt x="227" y="174"/>
                  <a:pt x="225" y="182"/>
                </a:cubicBezTo>
                <a:close/>
                <a:moveTo>
                  <a:pt x="314" y="90"/>
                </a:moveTo>
                <a:cubicBezTo>
                  <a:pt x="308" y="98"/>
                  <a:pt x="300" y="107"/>
                  <a:pt x="296" y="115"/>
                </a:cubicBezTo>
                <a:cubicBezTo>
                  <a:pt x="292" y="118"/>
                  <a:pt x="289" y="123"/>
                  <a:pt x="286" y="129"/>
                </a:cubicBezTo>
                <a:cubicBezTo>
                  <a:pt x="274" y="140"/>
                  <a:pt x="264" y="153"/>
                  <a:pt x="254" y="166"/>
                </a:cubicBezTo>
                <a:cubicBezTo>
                  <a:pt x="250" y="170"/>
                  <a:pt x="245" y="174"/>
                  <a:pt x="241" y="179"/>
                </a:cubicBezTo>
                <a:cubicBezTo>
                  <a:pt x="237" y="182"/>
                  <a:pt x="231" y="190"/>
                  <a:pt x="226" y="191"/>
                </a:cubicBezTo>
                <a:cubicBezTo>
                  <a:pt x="223" y="191"/>
                  <a:pt x="221" y="189"/>
                  <a:pt x="218" y="188"/>
                </a:cubicBezTo>
                <a:cubicBezTo>
                  <a:pt x="214" y="187"/>
                  <a:pt x="211" y="187"/>
                  <a:pt x="207" y="186"/>
                </a:cubicBezTo>
                <a:cubicBezTo>
                  <a:pt x="188" y="180"/>
                  <a:pt x="171" y="169"/>
                  <a:pt x="154" y="162"/>
                </a:cubicBezTo>
                <a:cubicBezTo>
                  <a:pt x="153" y="164"/>
                  <a:pt x="153" y="166"/>
                  <a:pt x="153" y="168"/>
                </a:cubicBezTo>
                <a:cubicBezTo>
                  <a:pt x="154" y="168"/>
                  <a:pt x="155" y="168"/>
                  <a:pt x="157" y="168"/>
                </a:cubicBezTo>
                <a:cubicBezTo>
                  <a:pt x="163" y="173"/>
                  <a:pt x="171" y="177"/>
                  <a:pt x="180" y="181"/>
                </a:cubicBezTo>
                <a:cubicBezTo>
                  <a:pt x="185" y="183"/>
                  <a:pt x="190" y="184"/>
                  <a:pt x="195" y="185"/>
                </a:cubicBezTo>
                <a:cubicBezTo>
                  <a:pt x="199" y="187"/>
                  <a:pt x="204" y="190"/>
                  <a:pt x="209" y="192"/>
                </a:cubicBezTo>
                <a:cubicBezTo>
                  <a:pt x="215" y="194"/>
                  <a:pt x="221" y="197"/>
                  <a:pt x="227" y="198"/>
                </a:cubicBezTo>
                <a:cubicBezTo>
                  <a:pt x="232" y="196"/>
                  <a:pt x="234" y="191"/>
                  <a:pt x="239" y="189"/>
                </a:cubicBezTo>
                <a:cubicBezTo>
                  <a:pt x="241" y="183"/>
                  <a:pt x="246" y="182"/>
                  <a:pt x="247" y="177"/>
                </a:cubicBezTo>
                <a:cubicBezTo>
                  <a:pt x="250" y="178"/>
                  <a:pt x="250" y="172"/>
                  <a:pt x="253" y="172"/>
                </a:cubicBezTo>
                <a:cubicBezTo>
                  <a:pt x="256" y="168"/>
                  <a:pt x="259" y="165"/>
                  <a:pt x="262" y="161"/>
                </a:cubicBezTo>
                <a:cubicBezTo>
                  <a:pt x="272" y="154"/>
                  <a:pt x="276" y="143"/>
                  <a:pt x="284" y="134"/>
                </a:cubicBezTo>
                <a:cubicBezTo>
                  <a:pt x="288" y="129"/>
                  <a:pt x="295" y="125"/>
                  <a:pt x="297" y="119"/>
                </a:cubicBezTo>
                <a:cubicBezTo>
                  <a:pt x="302" y="115"/>
                  <a:pt x="305" y="109"/>
                  <a:pt x="310" y="104"/>
                </a:cubicBezTo>
                <a:cubicBezTo>
                  <a:pt x="314" y="99"/>
                  <a:pt x="317" y="94"/>
                  <a:pt x="320" y="90"/>
                </a:cubicBezTo>
                <a:cubicBezTo>
                  <a:pt x="322" y="86"/>
                  <a:pt x="325" y="84"/>
                  <a:pt x="322" y="80"/>
                </a:cubicBezTo>
                <a:cubicBezTo>
                  <a:pt x="320" y="81"/>
                  <a:pt x="319" y="80"/>
                  <a:pt x="318" y="80"/>
                </a:cubicBezTo>
                <a:cubicBezTo>
                  <a:pt x="321" y="83"/>
                  <a:pt x="316" y="88"/>
                  <a:pt x="314" y="90"/>
                </a:cubicBezTo>
                <a:close/>
                <a:moveTo>
                  <a:pt x="19" y="100"/>
                </a:moveTo>
                <a:cubicBezTo>
                  <a:pt x="27" y="103"/>
                  <a:pt x="40" y="102"/>
                  <a:pt x="47" y="106"/>
                </a:cubicBezTo>
                <a:cubicBezTo>
                  <a:pt x="38" y="108"/>
                  <a:pt x="30" y="104"/>
                  <a:pt x="18" y="104"/>
                </a:cubicBezTo>
                <a:cubicBezTo>
                  <a:pt x="18" y="108"/>
                  <a:pt x="23" y="108"/>
                  <a:pt x="25" y="108"/>
                </a:cubicBezTo>
                <a:cubicBezTo>
                  <a:pt x="38" y="111"/>
                  <a:pt x="50" y="112"/>
                  <a:pt x="61" y="115"/>
                </a:cubicBezTo>
                <a:cubicBezTo>
                  <a:pt x="71" y="117"/>
                  <a:pt x="78" y="122"/>
                  <a:pt x="89" y="123"/>
                </a:cubicBezTo>
                <a:cubicBezTo>
                  <a:pt x="90" y="121"/>
                  <a:pt x="91" y="120"/>
                  <a:pt x="92" y="118"/>
                </a:cubicBezTo>
                <a:cubicBezTo>
                  <a:pt x="88" y="115"/>
                  <a:pt x="81" y="116"/>
                  <a:pt x="75" y="114"/>
                </a:cubicBezTo>
                <a:cubicBezTo>
                  <a:pt x="78" y="112"/>
                  <a:pt x="85" y="113"/>
                  <a:pt x="89" y="114"/>
                </a:cubicBezTo>
                <a:cubicBezTo>
                  <a:pt x="93" y="114"/>
                  <a:pt x="95" y="117"/>
                  <a:pt x="97" y="115"/>
                </a:cubicBezTo>
                <a:cubicBezTo>
                  <a:pt x="92" y="110"/>
                  <a:pt x="82" y="107"/>
                  <a:pt x="73" y="106"/>
                </a:cubicBezTo>
                <a:cubicBezTo>
                  <a:pt x="71" y="106"/>
                  <a:pt x="67" y="107"/>
                  <a:pt x="66" y="105"/>
                </a:cubicBezTo>
                <a:cubicBezTo>
                  <a:pt x="81" y="103"/>
                  <a:pt x="92" y="108"/>
                  <a:pt x="101" y="113"/>
                </a:cubicBezTo>
                <a:cubicBezTo>
                  <a:pt x="103" y="112"/>
                  <a:pt x="107" y="112"/>
                  <a:pt x="108" y="111"/>
                </a:cubicBezTo>
                <a:cubicBezTo>
                  <a:pt x="107" y="108"/>
                  <a:pt x="105" y="108"/>
                  <a:pt x="104" y="105"/>
                </a:cubicBezTo>
                <a:cubicBezTo>
                  <a:pt x="80" y="89"/>
                  <a:pt x="49" y="94"/>
                  <a:pt x="17" y="90"/>
                </a:cubicBezTo>
                <a:cubicBezTo>
                  <a:pt x="18" y="92"/>
                  <a:pt x="18" y="95"/>
                  <a:pt x="18" y="97"/>
                </a:cubicBezTo>
                <a:cubicBezTo>
                  <a:pt x="18" y="96"/>
                  <a:pt x="19" y="95"/>
                  <a:pt x="20" y="95"/>
                </a:cubicBezTo>
                <a:cubicBezTo>
                  <a:pt x="26" y="98"/>
                  <a:pt x="38" y="97"/>
                  <a:pt x="45" y="101"/>
                </a:cubicBezTo>
                <a:cubicBezTo>
                  <a:pt x="37" y="101"/>
                  <a:pt x="24" y="98"/>
                  <a:pt x="19" y="98"/>
                </a:cubicBezTo>
                <a:cubicBezTo>
                  <a:pt x="20" y="98"/>
                  <a:pt x="19" y="100"/>
                  <a:pt x="19" y="100"/>
                </a:cubicBezTo>
                <a:close/>
                <a:moveTo>
                  <a:pt x="4" y="111"/>
                </a:moveTo>
                <a:cubicBezTo>
                  <a:pt x="15" y="115"/>
                  <a:pt x="34" y="118"/>
                  <a:pt x="46" y="119"/>
                </a:cubicBezTo>
                <a:cubicBezTo>
                  <a:pt x="57" y="123"/>
                  <a:pt x="69" y="125"/>
                  <a:pt x="81" y="127"/>
                </a:cubicBezTo>
                <a:cubicBezTo>
                  <a:pt x="83" y="127"/>
                  <a:pt x="87" y="128"/>
                  <a:pt x="88" y="126"/>
                </a:cubicBezTo>
                <a:cubicBezTo>
                  <a:pt x="86" y="123"/>
                  <a:pt x="81" y="123"/>
                  <a:pt x="77" y="123"/>
                </a:cubicBezTo>
                <a:cubicBezTo>
                  <a:pt x="58" y="118"/>
                  <a:pt x="43" y="114"/>
                  <a:pt x="22" y="110"/>
                </a:cubicBezTo>
                <a:cubicBezTo>
                  <a:pt x="20" y="111"/>
                  <a:pt x="18" y="110"/>
                  <a:pt x="16" y="109"/>
                </a:cubicBezTo>
                <a:cubicBezTo>
                  <a:pt x="16" y="106"/>
                  <a:pt x="15" y="105"/>
                  <a:pt x="14" y="103"/>
                </a:cubicBezTo>
                <a:cubicBezTo>
                  <a:pt x="10" y="105"/>
                  <a:pt x="5" y="107"/>
                  <a:pt x="4" y="111"/>
                </a:cubicBezTo>
                <a:close/>
                <a:moveTo>
                  <a:pt x="119" y="128"/>
                </a:moveTo>
                <a:cubicBezTo>
                  <a:pt x="119" y="114"/>
                  <a:pt x="98" y="112"/>
                  <a:pt x="94" y="124"/>
                </a:cubicBezTo>
                <a:cubicBezTo>
                  <a:pt x="100" y="124"/>
                  <a:pt x="107" y="116"/>
                  <a:pt x="114" y="122"/>
                </a:cubicBezTo>
                <a:cubicBezTo>
                  <a:pt x="118" y="125"/>
                  <a:pt x="117" y="131"/>
                  <a:pt x="118" y="135"/>
                </a:cubicBezTo>
                <a:cubicBezTo>
                  <a:pt x="118" y="132"/>
                  <a:pt x="120" y="130"/>
                  <a:pt x="119" y="128"/>
                </a:cubicBezTo>
                <a:close/>
                <a:moveTo>
                  <a:pt x="192" y="156"/>
                </a:moveTo>
                <a:cubicBezTo>
                  <a:pt x="184" y="153"/>
                  <a:pt x="176" y="147"/>
                  <a:pt x="170" y="142"/>
                </a:cubicBezTo>
                <a:cubicBezTo>
                  <a:pt x="164" y="138"/>
                  <a:pt x="159" y="134"/>
                  <a:pt x="154" y="131"/>
                </a:cubicBezTo>
                <a:cubicBezTo>
                  <a:pt x="145" y="125"/>
                  <a:pt x="132" y="117"/>
                  <a:pt x="121" y="118"/>
                </a:cubicBezTo>
                <a:cubicBezTo>
                  <a:pt x="121" y="118"/>
                  <a:pt x="120" y="118"/>
                  <a:pt x="120" y="119"/>
                </a:cubicBezTo>
                <a:cubicBezTo>
                  <a:pt x="125" y="123"/>
                  <a:pt x="136" y="122"/>
                  <a:pt x="141" y="127"/>
                </a:cubicBezTo>
                <a:cubicBezTo>
                  <a:pt x="136" y="129"/>
                  <a:pt x="127" y="121"/>
                  <a:pt x="123" y="126"/>
                </a:cubicBezTo>
                <a:cubicBezTo>
                  <a:pt x="133" y="129"/>
                  <a:pt x="142" y="131"/>
                  <a:pt x="150" y="136"/>
                </a:cubicBezTo>
                <a:cubicBezTo>
                  <a:pt x="155" y="139"/>
                  <a:pt x="159" y="145"/>
                  <a:pt x="164" y="147"/>
                </a:cubicBezTo>
                <a:cubicBezTo>
                  <a:pt x="165" y="149"/>
                  <a:pt x="168" y="152"/>
                  <a:pt x="166" y="154"/>
                </a:cubicBezTo>
                <a:cubicBezTo>
                  <a:pt x="163" y="154"/>
                  <a:pt x="163" y="151"/>
                  <a:pt x="161" y="150"/>
                </a:cubicBezTo>
                <a:cubicBezTo>
                  <a:pt x="159" y="152"/>
                  <a:pt x="155" y="156"/>
                  <a:pt x="155" y="159"/>
                </a:cubicBezTo>
                <a:cubicBezTo>
                  <a:pt x="158" y="159"/>
                  <a:pt x="160" y="162"/>
                  <a:pt x="164" y="162"/>
                </a:cubicBezTo>
                <a:cubicBezTo>
                  <a:pt x="179" y="170"/>
                  <a:pt x="197" y="180"/>
                  <a:pt x="216" y="184"/>
                </a:cubicBezTo>
                <a:cubicBezTo>
                  <a:pt x="218" y="184"/>
                  <a:pt x="219" y="185"/>
                  <a:pt x="220" y="184"/>
                </a:cubicBezTo>
                <a:cubicBezTo>
                  <a:pt x="217" y="180"/>
                  <a:pt x="212" y="180"/>
                  <a:pt x="208" y="179"/>
                </a:cubicBezTo>
                <a:cubicBezTo>
                  <a:pt x="199" y="176"/>
                  <a:pt x="190" y="172"/>
                  <a:pt x="183" y="168"/>
                </a:cubicBezTo>
                <a:cubicBezTo>
                  <a:pt x="179" y="165"/>
                  <a:pt x="175" y="164"/>
                  <a:pt x="173" y="160"/>
                </a:cubicBezTo>
                <a:cubicBezTo>
                  <a:pt x="179" y="160"/>
                  <a:pt x="183" y="165"/>
                  <a:pt x="188" y="168"/>
                </a:cubicBezTo>
                <a:cubicBezTo>
                  <a:pt x="198" y="174"/>
                  <a:pt x="210" y="178"/>
                  <a:pt x="222" y="178"/>
                </a:cubicBezTo>
                <a:cubicBezTo>
                  <a:pt x="222" y="177"/>
                  <a:pt x="223" y="176"/>
                  <a:pt x="224" y="175"/>
                </a:cubicBezTo>
                <a:cubicBezTo>
                  <a:pt x="221" y="175"/>
                  <a:pt x="218" y="173"/>
                  <a:pt x="215" y="172"/>
                </a:cubicBezTo>
                <a:cubicBezTo>
                  <a:pt x="211" y="171"/>
                  <a:pt x="207" y="172"/>
                  <a:pt x="205" y="169"/>
                </a:cubicBezTo>
                <a:cubicBezTo>
                  <a:pt x="212" y="168"/>
                  <a:pt x="216" y="169"/>
                  <a:pt x="221" y="170"/>
                </a:cubicBezTo>
                <a:cubicBezTo>
                  <a:pt x="222" y="167"/>
                  <a:pt x="222" y="165"/>
                  <a:pt x="223" y="162"/>
                </a:cubicBezTo>
                <a:cubicBezTo>
                  <a:pt x="212" y="158"/>
                  <a:pt x="202" y="160"/>
                  <a:pt x="192" y="156"/>
                </a:cubicBezTo>
                <a:close/>
                <a:moveTo>
                  <a:pt x="112" y="138"/>
                </a:moveTo>
                <a:cubicBezTo>
                  <a:pt x="104" y="135"/>
                  <a:pt x="98" y="134"/>
                  <a:pt x="92" y="130"/>
                </a:cubicBezTo>
                <a:cubicBezTo>
                  <a:pt x="94" y="138"/>
                  <a:pt x="105" y="141"/>
                  <a:pt x="112" y="138"/>
                </a:cubicBezTo>
                <a:close/>
                <a:moveTo>
                  <a:pt x="121" y="138"/>
                </a:moveTo>
                <a:cubicBezTo>
                  <a:pt x="124" y="141"/>
                  <a:pt x="129" y="144"/>
                  <a:pt x="132" y="147"/>
                </a:cubicBezTo>
                <a:cubicBezTo>
                  <a:pt x="136" y="143"/>
                  <a:pt x="140" y="140"/>
                  <a:pt x="144" y="137"/>
                </a:cubicBezTo>
                <a:cubicBezTo>
                  <a:pt x="138" y="134"/>
                  <a:pt x="122" y="126"/>
                  <a:pt x="121" y="138"/>
                </a:cubicBezTo>
                <a:close/>
                <a:moveTo>
                  <a:pt x="133" y="158"/>
                </a:moveTo>
                <a:cubicBezTo>
                  <a:pt x="131" y="161"/>
                  <a:pt x="128" y="166"/>
                  <a:pt x="130" y="171"/>
                </a:cubicBezTo>
                <a:cubicBezTo>
                  <a:pt x="134" y="168"/>
                  <a:pt x="136" y="163"/>
                  <a:pt x="141" y="162"/>
                </a:cubicBezTo>
                <a:cubicBezTo>
                  <a:pt x="145" y="164"/>
                  <a:pt x="143" y="171"/>
                  <a:pt x="148" y="173"/>
                </a:cubicBezTo>
                <a:cubicBezTo>
                  <a:pt x="149" y="162"/>
                  <a:pt x="151" y="153"/>
                  <a:pt x="158" y="147"/>
                </a:cubicBezTo>
                <a:cubicBezTo>
                  <a:pt x="154" y="144"/>
                  <a:pt x="151" y="141"/>
                  <a:pt x="147" y="139"/>
                </a:cubicBezTo>
                <a:cubicBezTo>
                  <a:pt x="141" y="145"/>
                  <a:pt x="134" y="147"/>
                  <a:pt x="133" y="158"/>
                </a:cubicBezTo>
                <a:close/>
                <a:moveTo>
                  <a:pt x="115" y="141"/>
                </a:moveTo>
                <a:cubicBezTo>
                  <a:pt x="119" y="146"/>
                  <a:pt x="123" y="151"/>
                  <a:pt x="130" y="154"/>
                </a:cubicBezTo>
                <a:cubicBezTo>
                  <a:pt x="130" y="152"/>
                  <a:pt x="131" y="151"/>
                  <a:pt x="132" y="149"/>
                </a:cubicBezTo>
                <a:cubicBezTo>
                  <a:pt x="125" y="148"/>
                  <a:pt x="122" y="139"/>
                  <a:pt x="115" y="14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12" name="Freeform: Shape 1048611"/>
          <p:cNvSpPr/>
          <p:nvPr/>
        </p:nvSpPr>
        <p:spPr>
          <a:xfrm>
            <a:off x="6647906" y="2027238"/>
            <a:ext cx="911225" cy="820737"/>
          </a:xfrm>
          <a:custGeom>
            <a:avLst/>
            <a:gdLst/>
            <a:ahLst/>
            <a:cxnLst/>
            <a:rect l="0" t="0" r="r" b="b"/>
            <a:pathLst>
              <a:path w="289" h="260">
                <a:moveTo>
                  <a:pt x="53" y="256"/>
                </a:moveTo>
                <a:cubicBezTo>
                  <a:pt x="50" y="258"/>
                  <a:pt x="46" y="259"/>
                  <a:pt x="43" y="255"/>
                </a:cubicBezTo>
                <a:cubicBezTo>
                  <a:pt x="44" y="247"/>
                  <a:pt x="38" y="247"/>
                  <a:pt x="41" y="241"/>
                </a:cubicBezTo>
                <a:cubicBezTo>
                  <a:pt x="37" y="239"/>
                  <a:pt x="39" y="233"/>
                  <a:pt x="37" y="230"/>
                </a:cubicBezTo>
                <a:cubicBezTo>
                  <a:pt x="37" y="229"/>
                  <a:pt x="37" y="227"/>
                  <a:pt x="38" y="227"/>
                </a:cubicBezTo>
                <a:cubicBezTo>
                  <a:pt x="37" y="225"/>
                  <a:pt x="35" y="222"/>
                  <a:pt x="36" y="218"/>
                </a:cubicBezTo>
                <a:cubicBezTo>
                  <a:pt x="34" y="214"/>
                  <a:pt x="28" y="210"/>
                  <a:pt x="33" y="205"/>
                </a:cubicBezTo>
                <a:cubicBezTo>
                  <a:pt x="33" y="204"/>
                  <a:pt x="32" y="203"/>
                  <a:pt x="31" y="201"/>
                </a:cubicBezTo>
                <a:cubicBezTo>
                  <a:pt x="31" y="200"/>
                  <a:pt x="32" y="199"/>
                  <a:pt x="33" y="197"/>
                </a:cubicBezTo>
                <a:cubicBezTo>
                  <a:pt x="33" y="196"/>
                  <a:pt x="32" y="195"/>
                  <a:pt x="31" y="194"/>
                </a:cubicBezTo>
                <a:cubicBezTo>
                  <a:pt x="33" y="191"/>
                  <a:pt x="25" y="187"/>
                  <a:pt x="29" y="184"/>
                </a:cubicBezTo>
                <a:cubicBezTo>
                  <a:pt x="26" y="182"/>
                  <a:pt x="26" y="177"/>
                  <a:pt x="28" y="175"/>
                </a:cubicBezTo>
                <a:cubicBezTo>
                  <a:pt x="26" y="174"/>
                  <a:pt x="21" y="171"/>
                  <a:pt x="25" y="168"/>
                </a:cubicBezTo>
                <a:cubicBezTo>
                  <a:pt x="23" y="166"/>
                  <a:pt x="21" y="164"/>
                  <a:pt x="23" y="161"/>
                </a:cubicBezTo>
                <a:cubicBezTo>
                  <a:pt x="20" y="160"/>
                  <a:pt x="19" y="156"/>
                  <a:pt x="21" y="153"/>
                </a:cubicBezTo>
                <a:cubicBezTo>
                  <a:pt x="18" y="152"/>
                  <a:pt x="17" y="149"/>
                  <a:pt x="18" y="146"/>
                </a:cubicBezTo>
                <a:cubicBezTo>
                  <a:pt x="17" y="144"/>
                  <a:pt x="15" y="143"/>
                  <a:pt x="16" y="139"/>
                </a:cubicBezTo>
                <a:cubicBezTo>
                  <a:pt x="9" y="138"/>
                  <a:pt x="17" y="127"/>
                  <a:pt x="10" y="126"/>
                </a:cubicBezTo>
                <a:cubicBezTo>
                  <a:pt x="9" y="123"/>
                  <a:pt x="8" y="120"/>
                  <a:pt x="11" y="119"/>
                </a:cubicBezTo>
                <a:cubicBezTo>
                  <a:pt x="10" y="117"/>
                  <a:pt x="7" y="115"/>
                  <a:pt x="9" y="112"/>
                </a:cubicBezTo>
                <a:cubicBezTo>
                  <a:pt x="7" y="111"/>
                  <a:pt x="5" y="108"/>
                  <a:pt x="5" y="104"/>
                </a:cubicBezTo>
                <a:cubicBezTo>
                  <a:pt x="5" y="104"/>
                  <a:pt x="5" y="103"/>
                  <a:pt x="5" y="102"/>
                </a:cubicBezTo>
                <a:cubicBezTo>
                  <a:pt x="4" y="98"/>
                  <a:pt x="0" y="94"/>
                  <a:pt x="2" y="90"/>
                </a:cubicBezTo>
                <a:cubicBezTo>
                  <a:pt x="3" y="89"/>
                  <a:pt x="6" y="88"/>
                  <a:pt x="7" y="87"/>
                </a:cubicBezTo>
                <a:cubicBezTo>
                  <a:pt x="6" y="86"/>
                  <a:pt x="8" y="85"/>
                  <a:pt x="8" y="83"/>
                </a:cubicBezTo>
                <a:cubicBezTo>
                  <a:pt x="29" y="75"/>
                  <a:pt x="52" y="70"/>
                  <a:pt x="75" y="62"/>
                </a:cubicBezTo>
                <a:cubicBezTo>
                  <a:pt x="79" y="63"/>
                  <a:pt x="82" y="61"/>
                  <a:pt x="86" y="59"/>
                </a:cubicBezTo>
                <a:cubicBezTo>
                  <a:pt x="91" y="57"/>
                  <a:pt x="97" y="56"/>
                  <a:pt x="103" y="54"/>
                </a:cubicBezTo>
                <a:cubicBezTo>
                  <a:pt x="111" y="51"/>
                  <a:pt x="119" y="46"/>
                  <a:pt x="126" y="46"/>
                </a:cubicBezTo>
                <a:cubicBezTo>
                  <a:pt x="127" y="47"/>
                  <a:pt x="129" y="49"/>
                  <a:pt x="130" y="50"/>
                </a:cubicBezTo>
                <a:cubicBezTo>
                  <a:pt x="132" y="57"/>
                  <a:pt x="135" y="66"/>
                  <a:pt x="137" y="74"/>
                </a:cubicBezTo>
                <a:cubicBezTo>
                  <a:pt x="143" y="57"/>
                  <a:pt x="149" y="39"/>
                  <a:pt x="156" y="20"/>
                </a:cubicBezTo>
                <a:cubicBezTo>
                  <a:pt x="158" y="16"/>
                  <a:pt x="159" y="12"/>
                  <a:pt x="160" y="8"/>
                </a:cubicBezTo>
                <a:cubicBezTo>
                  <a:pt x="161" y="7"/>
                  <a:pt x="160" y="5"/>
                  <a:pt x="161" y="4"/>
                </a:cubicBezTo>
                <a:cubicBezTo>
                  <a:pt x="162" y="2"/>
                  <a:pt x="165" y="0"/>
                  <a:pt x="167" y="0"/>
                </a:cubicBezTo>
                <a:cubicBezTo>
                  <a:pt x="169" y="0"/>
                  <a:pt x="171" y="2"/>
                  <a:pt x="173" y="1"/>
                </a:cubicBezTo>
                <a:cubicBezTo>
                  <a:pt x="173" y="2"/>
                  <a:pt x="175" y="2"/>
                  <a:pt x="175" y="3"/>
                </a:cubicBezTo>
                <a:cubicBezTo>
                  <a:pt x="190" y="10"/>
                  <a:pt x="204" y="13"/>
                  <a:pt x="221" y="19"/>
                </a:cubicBezTo>
                <a:cubicBezTo>
                  <a:pt x="233" y="27"/>
                  <a:pt x="252" y="31"/>
                  <a:pt x="263" y="37"/>
                </a:cubicBezTo>
                <a:cubicBezTo>
                  <a:pt x="265" y="38"/>
                  <a:pt x="269" y="39"/>
                  <a:pt x="271" y="41"/>
                </a:cubicBezTo>
                <a:cubicBezTo>
                  <a:pt x="274" y="41"/>
                  <a:pt x="276" y="44"/>
                  <a:pt x="279" y="45"/>
                </a:cubicBezTo>
                <a:cubicBezTo>
                  <a:pt x="282" y="46"/>
                  <a:pt x="289" y="48"/>
                  <a:pt x="284" y="53"/>
                </a:cubicBezTo>
                <a:cubicBezTo>
                  <a:pt x="282" y="61"/>
                  <a:pt x="279" y="67"/>
                  <a:pt x="277" y="75"/>
                </a:cubicBezTo>
                <a:cubicBezTo>
                  <a:pt x="276" y="76"/>
                  <a:pt x="275" y="78"/>
                  <a:pt x="274" y="81"/>
                </a:cubicBezTo>
                <a:cubicBezTo>
                  <a:pt x="265" y="98"/>
                  <a:pt x="260" y="118"/>
                  <a:pt x="253" y="137"/>
                </a:cubicBezTo>
                <a:cubicBezTo>
                  <a:pt x="250" y="144"/>
                  <a:pt x="247" y="151"/>
                  <a:pt x="244" y="158"/>
                </a:cubicBezTo>
                <a:cubicBezTo>
                  <a:pt x="242" y="165"/>
                  <a:pt x="239" y="172"/>
                  <a:pt x="236" y="179"/>
                </a:cubicBezTo>
                <a:cubicBezTo>
                  <a:pt x="234" y="183"/>
                  <a:pt x="234" y="188"/>
                  <a:pt x="232" y="192"/>
                </a:cubicBezTo>
                <a:cubicBezTo>
                  <a:pt x="230" y="198"/>
                  <a:pt x="226" y="203"/>
                  <a:pt x="226" y="209"/>
                </a:cubicBezTo>
                <a:cubicBezTo>
                  <a:pt x="224" y="209"/>
                  <a:pt x="224" y="211"/>
                  <a:pt x="224" y="213"/>
                </a:cubicBezTo>
                <a:cubicBezTo>
                  <a:pt x="223" y="214"/>
                  <a:pt x="222" y="215"/>
                  <a:pt x="220" y="217"/>
                </a:cubicBezTo>
                <a:cubicBezTo>
                  <a:pt x="213" y="215"/>
                  <a:pt x="201" y="209"/>
                  <a:pt x="192" y="207"/>
                </a:cubicBezTo>
                <a:cubicBezTo>
                  <a:pt x="183" y="205"/>
                  <a:pt x="177" y="199"/>
                  <a:pt x="169" y="197"/>
                </a:cubicBezTo>
                <a:cubicBezTo>
                  <a:pt x="171" y="202"/>
                  <a:pt x="170" y="207"/>
                  <a:pt x="172" y="212"/>
                </a:cubicBezTo>
                <a:cubicBezTo>
                  <a:pt x="173" y="218"/>
                  <a:pt x="177" y="225"/>
                  <a:pt x="170" y="229"/>
                </a:cubicBezTo>
                <a:cubicBezTo>
                  <a:pt x="166" y="231"/>
                  <a:pt x="159" y="231"/>
                  <a:pt x="153" y="233"/>
                </a:cubicBezTo>
                <a:cubicBezTo>
                  <a:pt x="151" y="234"/>
                  <a:pt x="149" y="235"/>
                  <a:pt x="147" y="236"/>
                </a:cubicBezTo>
                <a:cubicBezTo>
                  <a:pt x="145" y="237"/>
                  <a:pt x="142" y="237"/>
                  <a:pt x="140" y="237"/>
                </a:cubicBezTo>
                <a:cubicBezTo>
                  <a:pt x="132" y="239"/>
                  <a:pt x="125" y="241"/>
                  <a:pt x="120" y="243"/>
                </a:cubicBezTo>
                <a:cubicBezTo>
                  <a:pt x="119" y="244"/>
                  <a:pt x="118" y="244"/>
                  <a:pt x="118" y="244"/>
                </a:cubicBezTo>
                <a:cubicBezTo>
                  <a:pt x="111" y="247"/>
                  <a:pt x="105" y="248"/>
                  <a:pt x="98" y="249"/>
                </a:cubicBezTo>
                <a:cubicBezTo>
                  <a:pt x="84" y="253"/>
                  <a:pt x="74" y="258"/>
                  <a:pt x="58" y="258"/>
                </a:cubicBezTo>
                <a:cubicBezTo>
                  <a:pt x="58" y="259"/>
                  <a:pt x="57" y="260"/>
                  <a:pt x="56" y="260"/>
                </a:cubicBezTo>
                <a:cubicBezTo>
                  <a:pt x="53" y="259"/>
                  <a:pt x="54" y="259"/>
                  <a:pt x="53" y="256"/>
                </a:cubicBezTo>
                <a:close/>
                <a:moveTo>
                  <a:pt x="227" y="197"/>
                </a:moveTo>
                <a:cubicBezTo>
                  <a:pt x="231" y="182"/>
                  <a:pt x="238" y="169"/>
                  <a:pt x="243" y="154"/>
                </a:cubicBezTo>
                <a:cubicBezTo>
                  <a:pt x="246" y="146"/>
                  <a:pt x="249" y="136"/>
                  <a:pt x="252" y="127"/>
                </a:cubicBezTo>
                <a:cubicBezTo>
                  <a:pt x="254" y="121"/>
                  <a:pt x="258" y="115"/>
                  <a:pt x="259" y="108"/>
                </a:cubicBezTo>
                <a:cubicBezTo>
                  <a:pt x="262" y="104"/>
                  <a:pt x="263" y="99"/>
                  <a:pt x="264" y="94"/>
                </a:cubicBezTo>
                <a:cubicBezTo>
                  <a:pt x="268" y="86"/>
                  <a:pt x="273" y="77"/>
                  <a:pt x="277" y="69"/>
                </a:cubicBezTo>
                <a:cubicBezTo>
                  <a:pt x="279" y="64"/>
                  <a:pt x="282" y="53"/>
                  <a:pt x="280" y="49"/>
                </a:cubicBezTo>
                <a:cubicBezTo>
                  <a:pt x="278" y="48"/>
                  <a:pt x="276" y="47"/>
                  <a:pt x="274" y="46"/>
                </a:cubicBezTo>
                <a:cubicBezTo>
                  <a:pt x="273" y="46"/>
                  <a:pt x="273" y="45"/>
                  <a:pt x="271" y="46"/>
                </a:cubicBezTo>
                <a:cubicBezTo>
                  <a:pt x="266" y="42"/>
                  <a:pt x="258" y="41"/>
                  <a:pt x="253" y="36"/>
                </a:cubicBezTo>
                <a:cubicBezTo>
                  <a:pt x="240" y="32"/>
                  <a:pt x="225" y="23"/>
                  <a:pt x="212" y="19"/>
                </a:cubicBezTo>
                <a:cubicBezTo>
                  <a:pt x="199" y="14"/>
                  <a:pt x="184" y="13"/>
                  <a:pt x="173" y="5"/>
                </a:cubicBezTo>
                <a:cubicBezTo>
                  <a:pt x="171" y="5"/>
                  <a:pt x="170" y="7"/>
                  <a:pt x="170" y="9"/>
                </a:cubicBezTo>
                <a:cubicBezTo>
                  <a:pt x="167" y="15"/>
                  <a:pt x="165" y="21"/>
                  <a:pt x="163" y="28"/>
                </a:cubicBezTo>
                <a:cubicBezTo>
                  <a:pt x="158" y="39"/>
                  <a:pt x="156" y="49"/>
                  <a:pt x="152" y="58"/>
                </a:cubicBezTo>
                <a:cubicBezTo>
                  <a:pt x="152" y="59"/>
                  <a:pt x="152" y="60"/>
                  <a:pt x="152" y="61"/>
                </a:cubicBezTo>
                <a:cubicBezTo>
                  <a:pt x="147" y="71"/>
                  <a:pt x="145" y="81"/>
                  <a:pt x="141" y="92"/>
                </a:cubicBezTo>
                <a:cubicBezTo>
                  <a:pt x="143" y="96"/>
                  <a:pt x="144" y="102"/>
                  <a:pt x="146" y="106"/>
                </a:cubicBezTo>
                <a:cubicBezTo>
                  <a:pt x="152" y="86"/>
                  <a:pt x="161" y="68"/>
                  <a:pt x="166" y="49"/>
                </a:cubicBezTo>
                <a:cubicBezTo>
                  <a:pt x="168" y="45"/>
                  <a:pt x="169" y="39"/>
                  <a:pt x="171" y="34"/>
                </a:cubicBezTo>
                <a:cubicBezTo>
                  <a:pt x="171" y="33"/>
                  <a:pt x="172" y="34"/>
                  <a:pt x="172" y="33"/>
                </a:cubicBezTo>
                <a:cubicBezTo>
                  <a:pt x="172" y="28"/>
                  <a:pt x="176" y="25"/>
                  <a:pt x="176" y="20"/>
                </a:cubicBezTo>
                <a:cubicBezTo>
                  <a:pt x="179" y="20"/>
                  <a:pt x="178" y="17"/>
                  <a:pt x="180" y="17"/>
                </a:cubicBezTo>
                <a:cubicBezTo>
                  <a:pt x="187" y="21"/>
                  <a:pt x="194" y="24"/>
                  <a:pt x="202" y="26"/>
                </a:cubicBezTo>
                <a:cubicBezTo>
                  <a:pt x="210" y="29"/>
                  <a:pt x="220" y="32"/>
                  <a:pt x="228" y="36"/>
                </a:cubicBezTo>
                <a:cubicBezTo>
                  <a:pt x="229" y="36"/>
                  <a:pt x="230" y="38"/>
                  <a:pt x="232" y="38"/>
                </a:cubicBezTo>
                <a:cubicBezTo>
                  <a:pt x="235" y="39"/>
                  <a:pt x="239" y="39"/>
                  <a:pt x="242" y="40"/>
                </a:cubicBezTo>
                <a:cubicBezTo>
                  <a:pt x="243" y="41"/>
                  <a:pt x="243" y="42"/>
                  <a:pt x="244" y="42"/>
                </a:cubicBezTo>
                <a:cubicBezTo>
                  <a:pt x="248" y="44"/>
                  <a:pt x="251" y="44"/>
                  <a:pt x="254" y="45"/>
                </a:cubicBezTo>
                <a:cubicBezTo>
                  <a:pt x="254" y="47"/>
                  <a:pt x="257" y="46"/>
                  <a:pt x="257" y="48"/>
                </a:cubicBezTo>
                <a:cubicBezTo>
                  <a:pt x="263" y="48"/>
                  <a:pt x="268" y="52"/>
                  <a:pt x="274" y="54"/>
                </a:cubicBezTo>
                <a:cubicBezTo>
                  <a:pt x="275" y="55"/>
                  <a:pt x="276" y="55"/>
                  <a:pt x="277" y="57"/>
                </a:cubicBezTo>
                <a:cubicBezTo>
                  <a:pt x="275" y="61"/>
                  <a:pt x="273" y="65"/>
                  <a:pt x="271" y="69"/>
                </a:cubicBezTo>
                <a:cubicBezTo>
                  <a:pt x="267" y="80"/>
                  <a:pt x="261" y="92"/>
                  <a:pt x="257" y="104"/>
                </a:cubicBezTo>
                <a:cubicBezTo>
                  <a:pt x="254" y="111"/>
                  <a:pt x="251" y="116"/>
                  <a:pt x="249" y="122"/>
                </a:cubicBezTo>
                <a:cubicBezTo>
                  <a:pt x="248" y="124"/>
                  <a:pt x="247" y="128"/>
                  <a:pt x="246" y="130"/>
                </a:cubicBezTo>
                <a:cubicBezTo>
                  <a:pt x="245" y="134"/>
                  <a:pt x="242" y="137"/>
                  <a:pt x="241" y="140"/>
                </a:cubicBezTo>
                <a:cubicBezTo>
                  <a:pt x="240" y="142"/>
                  <a:pt x="240" y="143"/>
                  <a:pt x="240" y="144"/>
                </a:cubicBezTo>
                <a:cubicBezTo>
                  <a:pt x="237" y="150"/>
                  <a:pt x="237" y="155"/>
                  <a:pt x="235" y="161"/>
                </a:cubicBezTo>
                <a:cubicBezTo>
                  <a:pt x="234" y="165"/>
                  <a:pt x="231" y="169"/>
                  <a:pt x="230" y="173"/>
                </a:cubicBezTo>
                <a:cubicBezTo>
                  <a:pt x="230" y="175"/>
                  <a:pt x="230" y="176"/>
                  <a:pt x="229" y="178"/>
                </a:cubicBezTo>
                <a:cubicBezTo>
                  <a:pt x="227" y="185"/>
                  <a:pt x="223" y="191"/>
                  <a:pt x="222" y="199"/>
                </a:cubicBezTo>
                <a:cubicBezTo>
                  <a:pt x="221" y="200"/>
                  <a:pt x="220" y="201"/>
                  <a:pt x="219" y="202"/>
                </a:cubicBezTo>
                <a:cubicBezTo>
                  <a:pt x="217" y="202"/>
                  <a:pt x="217" y="202"/>
                  <a:pt x="216" y="203"/>
                </a:cubicBezTo>
                <a:cubicBezTo>
                  <a:pt x="200" y="199"/>
                  <a:pt x="186" y="193"/>
                  <a:pt x="171" y="187"/>
                </a:cubicBezTo>
                <a:cubicBezTo>
                  <a:pt x="169" y="186"/>
                  <a:pt x="168" y="184"/>
                  <a:pt x="166" y="185"/>
                </a:cubicBezTo>
                <a:cubicBezTo>
                  <a:pt x="166" y="188"/>
                  <a:pt x="168" y="191"/>
                  <a:pt x="168" y="194"/>
                </a:cubicBezTo>
                <a:cubicBezTo>
                  <a:pt x="176" y="195"/>
                  <a:pt x="182" y="200"/>
                  <a:pt x="189" y="203"/>
                </a:cubicBezTo>
                <a:cubicBezTo>
                  <a:pt x="195" y="206"/>
                  <a:pt x="201" y="207"/>
                  <a:pt x="208" y="208"/>
                </a:cubicBezTo>
                <a:cubicBezTo>
                  <a:pt x="211" y="210"/>
                  <a:pt x="216" y="214"/>
                  <a:pt x="221" y="212"/>
                </a:cubicBezTo>
                <a:cubicBezTo>
                  <a:pt x="222" y="208"/>
                  <a:pt x="223" y="202"/>
                  <a:pt x="227" y="197"/>
                </a:cubicBezTo>
                <a:close/>
                <a:moveTo>
                  <a:pt x="219" y="192"/>
                </a:moveTo>
                <a:cubicBezTo>
                  <a:pt x="223" y="183"/>
                  <a:pt x="226" y="174"/>
                  <a:pt x="229" y="164"/>
                </a:cubicBezTo>
                <a:cubicBezTo>
                  <a:pt x="234" y="154"/>
                  <a:pt x="238" y="142"/>
                  <a:pt x="242" y="131"/>
                </a:cubicBezTo>
                <a:cubicBezTo>
                  <a:pt x="244" y="126"/>
                  <a:pt x="247" y="123"/>
                  <a:pt x="248" y="118"/>
                </a:cubicBezTo>
                <a:cubicBezTo>
                  <a:pt x="252" y="111"/>
                  <a:pt x="254" y="102"/>
                  <a:pt x="257" y="94"/>
                </a:cubicBezTo>
                <a:cubicBezTo>
                  <a:pt x="261" y="88"/>
                  <a:pt x="264" y="80"/>
                  <a:pt x="266" y="73"/>
                </a:cubicBezTo>
                <a:cubicBezTo>
                  <a:pt x="269" y="69"/>
                  <a:pt x="270" y="63"/>
                  <a:pt x="273" y="59"/>
                </a:cubicBezTo>
                <a:cubicBezTo>
                  <a:pt x="273" y="59"/>
                  <a:pt x="273" y="59"/>
                  <a:pt x="273" y="59"/>
                </a:cubicBezTo>
                <a:cubicBezTo>
                  <a:pt x="264" y="53"/>
                  <a:pt x="255" y="50"/>
                  <a:pt x="244" y="46"/>
                </a:cubicBezTo>
                <a:cubicBezTo>
                  <a:pt x="242" y="43"/>
                  <a:pt x="239" y="44"/>
                  <a:pt x="234" y="42"/>
                </a:cubicBezTo>
                <a:cubicBezTo>
                  <a:pt x="231" y="41"/>
                  <a:pt x="228" y="39"/>
                  <a:pt x="225" y="38"/>
                </a:cubicBezTo>
                <a:cubicBezTo>
                  <a:pt x="222" y="36"/>
                  <a:pt x="219" y="36"/>
                  <a:pt x="216" y="35"/>
                </a:cubicBezTo>
                <a:cubicBezTo>
                  <a:pt x="212" y="33"/>
                  <a:pt x="210" y="32"/>
                  <a:pt x="207" y="30"/>
                </a:cubicBezTo>
                <a:cubicBezTo>
                  <a:pt x="203" y="29"/>
                  <a:pt x="200" y="29"/>
                  <a:pt x="197" y="27"/>
                </a:cubicBezTo>
                <a:cubicBezTo>
                  <a:pt x="195" y="27"/>
                  <a:pt x="192" y="25"/>
                  <a:pt x="189" y="24"/>
                </a:cubicBezTo>
                <a:cubicBezTo>
                  <a:pt x="188" y="24"/>
                  <a:pt x="182" y="21"/>
                  <a:pt x="182" y="21"/>
                </a:cubicBezTo>
                <a:cubicBezTo>
                  <a:pt x="180" y="21"/>
                  <a:pt x="177" y="29"/>
                  <a:pt x="177" y="30"/>
                </a:cubicBezTo>
                <a:cubicBezTo>
                  <a:pt x="175" y="34"/>
                  <a:pt x="174" y="37"/>
                  <a:pt x="174" y="40"/>
                </a:cubicBezTo>
                <a:cubicBezTo>
                  <a:pt x="173" y="40"/>
                  <a:pt x="174" y="42"/>
                  <a:pt x="172" y="42"/>
                </a:cubicBezTo>
                <a:cubicBezTo>
                  <a:pt x="172" y="45"/>
                  <a:pt x="171" y="47"/>
                  <a:pt x="170" y="49"/>
                </a:cubicBezTo>
                <a:cubicBezTo>
                  <a:pt x="168" y="54"/>
                  <a:pt x="167" y="61"/>
                  <a:pt x="164" y="67"/>
                </a:cubicBezTo>
                <a:cubicBezTo>
                  <a:pt x="164" y="68"/>
                  <a:pt x="162" y="69"/>
                  <a:pt x="162" y="70"/>
                </a:cubicBezTo>
                <a:cubicBezTo>
                  <a:pt x="159" y="75"/>
                  <a:pt x="159" y="81"/>
                  <a:pt x="157" y="86"/>
                </a:cubicBezTo>
                <a:cubicBezTo>
                  <a:pt x="155" y="92"/>
                  <a:pt x="151" y="97"/>
                  <a:pt x="149" y="103"/>
                </a:cubicBezTo>
                <a:cubicBezTo>
                  <a:pt x="149" y="105"/>
                  <a:pt x="148" y="109"/>
                  <a:pt x="146" y="110"/>
                </a:cubicBezTo>
                <a:cubicBezTo>
                  <a:pt x="153" y="135"/>
                  <a:pt x="158" y="157"/>
                  <a:pt x="165" y="181"/>
                </a:cubicBezTo>
                <a:cubicBezTo>
                  <a:pt x="167" y="182"/>
                  <a:pt x="170" y="183"/>
                  <a:pt x="173" y="184"/>
                </a:cubicBezTo>
                <a:cubicBezTo>
                  <a:pt x="180" y="187"/>
                  <a:pt x="188" y="192"/>
                  <a:pt x="195" y="193"/>
                </a:cubicBezTo>
                <a:cubicBezTo>
                  <a:pt x="196" y="194"/>
                  <a:pt x="198" y="193"/>
                  <a:pt x="199" y="194"/>
                </a:cubicBezTo>
                <a:cubicBezTo>
                  <a:pt x="203" y="195"/>
                  <a:pt x="206" y="197"/>
                  <a:pt x="209" y="198"/>
                </a:cubicBezTo>
                <a:cubicBezTo>
                  <a:pt x="214" y="198"/>
                  <a:pt x="214" y="196"/>
                  <a:pt x="218" y="197"/>
                </a:cubicBezTo>
                <a:cubicBezTo>
                  <a:pt x="218" y="195"/>
                  <a:pt x="220" y="194"/>
                  <a:pt x="219" y="192"/>
                </a:cubicBezTo>
                <a:close/>
                <a:moveTo>
                  <a:pt x="61" y="239"/>
                </a:moveTo>
                <a:cubicBezTo>
                  <a:pt x="61" y="240"/>
                  <a:pt x="60" y="241"/>
                  <a:pt x="60" y="241"/>
                </a:cubicBezTo>
                <a:cubicBezTo>
                  <a:pt x="61" y="243"/>
                  <a:pt x="63" y="244"/>
                  <a:pt x="63" y="246"/>
                </a:cubicBezTo>
                <a:cubicBezTo>
                  <a:pt x="63" y="247"/>
                  <a:pt x="63" y="248"/>
                  <a:pt x="62" y="248"/>
                </a:cubicBezTo>
                <a:cubicBezTo>
                  <a:pt x="62" y="249"/>
                  <a:pt x="63" y="249"/>
                  <a:pt x="63" y="251"/>
                </a:cubicBezTo>
                <a:cubicBezTo>
                  <a:pt x="63" y="255"/>
                  <a:pt x="57" y="254"/>
                  <a:pt x="55" y="255"/>
                </a:cubicBezTo>
                <a:cubicBezTo>
                  <a:pt x="57" y="254"/>
                  <a:pt x="57" y="256"/>
                  <a:pt x="58" y="256"/>
                </a:cubicBezTo>
                <a:cubicBezTo>
                  <a:pt x="70" y="253"/>
                  <a:pt x="83" y="250"/>
                  <a:pt x="95" y="247"/>
                </a:cubicBezTo>
                <a:cubicBezTo>
                  <a:pt x="98" y="246"/>
                  <a:pt x="101" y="245"/>
                  <a:pt x="103" y="246"/>
                </a:cubicBezTo>
                <a:cubicBezTo>
                  <a:pt x="118" y="242"/>
                  <a:pt x="128" y="233"/>
                  <a:pt x="145" y="233"/>
                </a:cubicBezTo>
                <a:cubicBezTo>
                  <a:pt x="145" y="232"/>
                  <a:pt x="146" y="232"/>
                  <a:pt x="147" y="231"/>
                </a:cubicBezTo>
                <a:cubicBezTo>
                  <a:pt x="148" y="231"/>
                  <a:pt x="149" y="231"/>
                  <a:pt x="150" y="231"/>
                </a:cubicBezTo>
                <a:cubicBezTo>
                  <a:pt x="156" y="229"/>
                  <a:pt x="163" y="227"/>
                  <a:pt x="169" y="226"/>
                </a:cubicBezTo>
                <a:cubicBezTo>
                  <a:pt x="171" y="223"/>
                  <a:pt x="170" y="223"/>
                  <a:pt x="170" y="220"/>
                </a:cubicBezTo>
                <a:cubicBezTo>
                  <a:pt x="168" y="212"/>
                  <a:pt x="168" y="200"/>
                  <a:pt x="166" y="193"/>
                </a:cubicBezTo>
                <a:cubicBezTo>
                  <a:pt x="160" y="174"/>
                  <a:pt x="154" y="151"/>
                  <a:pt x="148" y="129"/>
                </a:cubicBezTo>
                <a:cubicBezTo>
                  <a:pt x="147" y="125"/>
                  <a:pt x="147" y="121"/>
                  <a:pt x="146" y="117"/>
                </a:cubicBezTo>
                <a:cubicBezTo>
                  <a:pt x="142" y="104"/>
                  <a:pt x="138" y="91"/>
                  <a:pt x="135" y="80"/>
                </a:cubicBezTo>
                <a:cubicBezTo>
                  <a:pt x="134" y="75"/>
                  <a:pt x="134" y="70"/>
                  <a:pt x="133" y="66"/>
                </a:cubicBezTo>
                <a:cubicBezTo>
                  <a:pt x="131" y="59"/>
                  <a:pt x="129" y="51"/>
                  <a:pt x="123" y="50"/>
                </a:cubicBezTo>
                <a:cubicBezTo>
                  <a:pt x="108" y="57"/>
                  <a:pt x="89" y="62"/>
                  <a:pt x="73" y="66"/>
                </a:cubicBezTo>
                <a:cubicBezTo>
                  <a:pt x="73" y="66"/>
                  <a:pt x="72" y="67"/>
                  <a:pt x="72" y="67"/>
                </a:cubicBezTo>
                <a:cubicBezTo>
                  <a:pt x="61" y="70"/>
                  <a:pt x="50" y="73"/>
                  <a:pt x="39" y="76"/>
                </a:cubicBezTo>
                <a:cubicBezTo>
                  <a:pt x="29" y="80"/>
                  <a:pt x="17" y="81"/>
                  <a:pt x="10" y="87"/>
                </a:cubicBezTo>
                <a:cubicBezTo>
                  <a:pt x="13" y="87"/>
                  <a:pt x="19" y="91"/>
                  <a:pt x="16" y="96"/>
                </a:cubicBezTo>
                <a:cubicBezTo>
                  <a:pt x="14" y="97"/>
                  <a:pt x="9" y="95"/>
                  <a:pt x="11" y="97"/>
                </a:cubicBezTo>
                <a:cubicBezTo>
                  <a:pt x="11" y="97"/>
                  <a:pt x="11" y="97"/>
                  <a:pt x="11" y="96"/>
                </a:cubicBezTo>
                <a:cubicBezTo>
                  <a:pt x="14" y="97"/>
                  <a:pt x="23" y="99"/>
                  <a:pt x="23" y="104"/>
                </a:cubicBezTo>
                <a:cubicBezTo>
                  <a:pt x="23" y="106"/>
                  <a:pt x="21" y="106"/>
                  <a:pt x="19" y="107"/>
                </a:cubicBezTo>
                <a:cubicBezTo>
                  <a:pt x="22" y="108"/>
                  <a:pt x="24" y="110"/>
                  <a:pt x="24" y="114"/>
                </a:cubicBezTo>
                <a:cubicBezTo>
                  <a:pt x="26" y="114"/>
                  <a:pt x="26" y="116"/>
                  <a:pt x="27" y="117"/>
                </a:cubicBezTo>
                <a:cubicBezTo>
                  <a:pt x="24" y="121"/>
                  <a:pt x="28" y="122"/>
                  <a:pt x="30" y="126"/>
                </a:cubicBezTo>
                <a:cubicBezTo>
                  <a:pt x="33" y="130"/>
                  <a:pt x="31" y="131"/>
                  <a:pt x="30" y="133"/>
                </a:cubicBezTo>
                <a:cubicBezTo>
                  <a:pt x="33" y="135"/>
                  <a:pt x="32" y="138"/>
                  <a:pt x="31" y="140"/>
                </a:cubicBezTo>
                <a:cubicBezTo>
                  <a:pt x="34" y="141"/>
                  <a:pt x="33" y="144"/>
                  <a:pt x="33" y="146"/>
                </a:cubicBezTo>
                <a:cubicBezTo>
                  <a:pt x="34" y="148"/>
                  <a:pt x="36" y="150"/>
                  <a:pt x="34" y="153"/>
                </a:cubicBezTo>
                <a:cubicBezTo>
                  <a:pt x="37" y="154"/>
                  <a:pt x="40" y="158"/>
                  <a:pt x="37" y="162"/>
                </a:cubicBezTo>
                <a:cubicBezTo>
                  <a:pt x="39" y="163"/>
                  <a:pt x="41" y="164"/>
                  <a:pt x="41" y="167"/>
                </a:cubicBezTo>
                <a:cubicBezTo>
                  <a:pt x="41" y="168"/>
                  <a:pt x="39" y="168"/>
                  <a:pt x="39" y="170"/>
                </a:cubicBezTo>
                <a:cubicBezTo>
                  <a:pt x="42" y="170"/>
                  <a:pt x="43" y="172"/>
                  <a:pt x="44" y="174"/>
                </a:cubicBezTo>
                <a:cubicBezTo>
                  <a:pt x="43" y="175"/>
                  <a:pt x="43" y="176"/>
                  <a:pt x="43" y="177"/>
                </a:cubicBezTo>
                <a:cubicBezTo>
                  <a:pt x="45" y="179"/>
                  <a:pt x="44" y="182"/>
                  <a:pt x="45" y="185"/>
                </a:cubicBezTo>
                <a:cubicBezTo>
                  <a:pt x="45" y="186"/>
                  <a:pt x="46" y="186"/>
                  <a:pt x="47" y="188"/>
                </a:cubicBezTo>
                <a:cubicBezTo>
                  <a:pt x="47" y="189"/>
                  <a:pt x="47" y="190"/>
                  <a:pt x="47" y="191"/>
                </a:cubicBezTo>
                <a:cubicBezTo>
                  <a:pt x="48" y="193"/>
                  <a:pt x="52" y="195"/>
                  <a:pt x="49" y="199"/>
                </a:cubicBezTo>
                <a:cubicBezTo>
                  <a:pt x="50" y="200"/>
                  <a:pt x="52" y="200"/>
                  <a:pt x="52" y="202"/>
                </a:cubicBezTo>
                <a:cubicBezTo>
                  <a:pt x="50" y="206"/>
                  <a:pt x="54" y="208"/>
                  <a:pt x="52" y="212"/>
                </a:cubicBezTo>
                <a:cubicBezTo>
                  <a:pt x="54" y="213"/>
                  <a:pt x="57" y="217"/>
                  <a:pt x="55" y="220"/>
                </a:cubicBezTo>
                <a:cubicBezTo>
                  <a:pt x="56" y="222"/>
                  <a:pt x="57" y="223"/>
                  <a:pt x="58" y="225"/>
                </a:cubicBezTo>
                <a:cubicBezTo>
                  <a:pt x="58" y="226"/>
                  <a:pt x="57" y="227"/>
                  <a:pt x="57" y="227"/>
                </a:cubicBezTo>
                <a:cubicBezTo>
                  <a:pt x="59" y="231"/>
                  <a:pt x="58" y="236"/>
                  <a:pt x="61" y="239"/>
                </a:cubicBezTo>
                <a:close/>
                <a:moveTo>
                  <a:pt x="166" y="4"/>
                </a:moveTo>
                <a:cubicBezTo>
                  <a:pt x="160" y="10"/>
                  <a:pt x="160" y="21"/>
                  <a:pt x="156" y="29"/>
                </a:cubicBezTo>
                <a:cubicBezTo>
                  <a:pt x="151" y="46"/>
                  <a:pt x="143" y="61"/>
                  <a:pt x="138" y="80"/>
                </a:cubicBezTo>
                <a:cubicBezTo>
                  <a:pt x="138" y="81"/>
                  <a:pt x="139" y="83"/>
                  <a:pt x="140" y="84"/>
                </a:cubicBezTo>
                <a:cubicBezTo>
                  <a:pt x="143" y="82"/>
                  <a:pt x="143" y="77"/>
                  <a:pt x="144" y="73"/>
                </a:cubicBezTo>
                <a:cubicBezTo>
                  <a:pt x="145" y="71"/>
                  <a:pt x="146" y="70"/>
                  <a:pt x="147" y="68"/>
                </a:cubicBezTo>
                <a:cubicBezTo>
                  <a:pt x="153" y="47"/>
                  <a:pt x="160" y="25"/>
                  <a:pt x="168" y="5"/>
                </a:cubicBezTo>
                <a:cubicBezTo>
                  <a:pt x="168" y="5"/>
                  <a:pt x="168" y="5"/>
                  <a:pt x="168" y="4"/>
                </a:cubicBezTo>
                <a:cubicBezTo>
                  <a:pt x="167" y="4"/>
                  <a:pt x="167" y="4"/>
                  <a:pt x="166" y="4"/>
                </a:cubicBezTo>
                <a:close/>
                <a:moveTo>
                  <a:pt x="45" y="249"/>
                </a:moveTo>
                <a:cubicBezTo>
                  <a:pt x="47" y="249"/>
                  <a:pt x="48" y="250"/>
                  <a:pt x="49" y="250"/>
                </a:cubicBezTo>
                <a:cubicBezTo>
                  <a:pt x="51" y="246"/>
                  <a:pt x="58" y="248"/>
                  <a:pt x="60" y="246"/>
                </a:cubicBezTo>
                <a:cubicBezTo>
                  <a:pt x="56" y="244"/>
                  <a:pt x="49" y="245"/>
                  <a:pt x="45" y="249"/>
                </a:cubicBezTo>
                <a:close/>
                <a:moveTo>
                  <a:pt x="54" y="249"/>
                </a:moveTo>
                <a:cubicBezTo>
                  <a:pt x="52" y="250"/>
                  <a:pt x="49" y="252"/>
                  <a:pt x="48" y="254"/>
                </a:cubicBezTo>
                <a:cubicBezTo>
                  <a:pt x="51" y="253"/>
                  <a:pt x="55" y="252"/>
                  <a:pt x="60" y="251"/>
                </a:cubicBezTo>
                <a:cubicBezTo>
                  <a:pt x="60" y="251"/>
                  <a:pt x="60" y="250"/>
                  <a:pt x="60" y="250"/>
                </a:cubicBezTo>
                <a:cubicBezTo>
                  <a:pt x="57" y="250"/>
                  <a:pt x="57" y="248"/>
                  <a:pt x="54" y="249"/>
                </a:cubicBezTo>
                <a:close/>
                <a:moveTo>
                  <a:pt x="58" y="239"/>
                </a:moveTo>
                <a:cubicBezTo>
                  <a:pt x="56" y="239"/>
                  <a:pt x="56" y="239"/>
                  <a:pt x="54" y="239"/>
                </a:cubicBezTo>
                <a:cubicBezTo>
                  <a:pt x="52" y="234"/>
                  <a:pt x="47" y="239"/>
                  <a:pt x="45" y="241"/>
                </a:cubicBezTo>
                <a:cubicBezTo>
                  <a:pt x="45" y="242"/>
                  <a:pt x="45" y="244"/>
                  <a:pt x="46" y="244"/>
                </a:cubicBezTo>
                <a:cubicBezTo>
                  <a:pt x="49" y="240"/>
                  <a:pt x="58" y="243"/>
                  <a:pt x="58" y="239"/>
                </a:cubicBezTo>
                <a:close/>
                <a:moveTo>
                  <a:pt x="51" y="230"/>
                </a:moveTo>
                <a:cubicBezTo>
                  <a:pt x="47" y="231"/>
                  <a:pt x="45" y="233"/>
                  <a:pt x="40" y="235"/>
                </a:cubicBezTo>
                <a:cubicBezTo>
                  <a:pt x="40" y="236"/>
                  <a:pt x="41" y="237"/>
                  <a:pt x="42" y="238"/>
                </a:cubicBezTo>
                <a:cubicBezTo>
                  <a:pt x="46" y="237"/>
                  <a:pt x="48" y="232"/>
                  <a:pt x="54" y="234"/>
                </a:cubicBezTo>
                <a:cubicBezTo>
                  <a:pt x="54" y="233"/>
                  <a:pt x="55" y="233"/>
                  <a:pt x="55" y="233"/>
                </a:cubicBezTo>
                <a:cubicBezTo>
                  <a:pt x="55" y="232"/>
                  <a:pt x="55" y="231"/>
                  <a:pt x="55" y="231"/>
                </a:cubicBezTo>
                <a:cubicBezTo>
                  <a:pt x="54" y="230"/>
                  <a:pt x="52" y="230"/>
                  <a:pt x="51" y="230"/>
                </a:cubicBezTo>
                <a:close/>
                <a:moveTo>
                  <a:pt x="54" y="224"/>
                </a:moveTo>
                <a:cubicBezTo>
                  <a:pt x="54" y="224"/>
                  <a:pt x="53" y="223"/>
                  <a:pt x="53" y="223"/>
                </a:cubicBezTo>
                <a:cubicBezTo>
                  <a:pt x="46" y="221"/>
                  <a:pt x="40" y="227"/>
                  <a:pt x="40" y="231"/>
                </a:cubicBezTo>
                <a:cubicBezTo>
                  <a:pt x="44" y="229"/>
                  <a:pt x="51" y="227"/>
                  <a:pt x="54" y="224"/>
                </a:cubicBezTo>
                <a:close/>
                <a:moveTo>
                  <a:pt x="50" y="215"/>
                </a:moveTo>
                <a:cubicBezTo>
                  <a:pt x="46" y="215"/>
                  <a:pt x="42" y="217"/>
                  <a:pt x="39" y="219"/>
                </a:cubicBezTo>
                <a:cubicBezTo>
                  <a:pt x="39" y="221"/>
                  <a:pt x="38" y="223"/>
                  <a:pt x="40" y="224"/>
                </a:cubicBezTo>
                <a:cubicBezTo>
                  <a:pt x="43" y="220"/>
                  <a:pt x="50" y="220"/>
                  <a:pt x="52" y="217"/>
                </a:cubicBezTo>
                <a:cubicBezTo>
                  <a:pt x="51" y="217"/>
                  <a:pt x="51" y="215"/>
                  <a:pt x="50" y="215"/>
                </a:cubicBezTo>
                <a:close/>
                <a:moveTo>
                  <a:pt x="37" y="214"/>
                </a:moveTo>
                <a:cubicBezTo>
                  <a:pt x="37" y="215"/>
                  <a:pt x="38" y="215"/>
                  <a:pt x="39" y="216"/>
                </a:cubicBezTo>
                <a:cubicBezTo>
                  <a:pt x="42" y="213"/>
                  <a:pt x="48" y="213"/>
                  <a:pt x="49" y="208"/>
                </a:cubicBezTo>
                <a:cubicBezTo>
                  <a:pt x="44" y="207"/>
                  <a:pt x="40" y="211"/>
                  <a:pt x="37" y="214"/>
                </a:cubicBezTo>
                <a:close/>
                <a:moveTo>
                  <a:pt x="48" y="202"/>
                </a:moveTo>
                <a:cubicBezTo>
                  <a:pt x="45" y="203"/>
                  <a:pt x="43" y="202"/>
                  <a:pt x="42" y="201"/>
                </a:cubicBezTo>
                <a:cubicBezTo>
                  <a:pt x="41" y="203"/>
                  <a:pt x="37" y="203"/>
                  <a:pt x="36" y="204"/>
                </a:cubicBezTo>
                <a:cubicBezTo>
                  <a:pt x="36" y="207"/>
                  <a:pt x="35" y="208"/>
                  <a:pt x="34" y="210"/>
                </a:cubicBezTo>
                <a:cubicBezTo>
                  <a:pt x="39" y="212"/>
                  <a:pt x="42" y="204"/>
                  <a:pt x="46" y="205"/>
                </a:cubicBezTo>
                <a:cubicBezTo>
                  <a:pt x="46" y="203"/>
                  <a:pt x="48" y="205"/>
                  <a:pt x="48" y="203"/>
                </a:cubicBezTo>
                <a:cubicBezTo>
                  <a:pt x="48" y="203"/>
                  <a:pt x="48" y="202"/>
                  <a:pt x="48" y="202"/>
                </a:cubicBezTo>
                <a:close/>
                <a:moveTo>
                  <a:pt x="36" y="200"/>
                </a:moveTo>
                <a:cubicBezTo>
                  <a:pt x="39" y="200"/>
                  <a:pt x="43" y="194"/>
                  <a:pt x="46" y="197"/>
                </a:cubicBezTo>
                <a:cubicBezTo>
                  <a:pt x="46" y="197"/>
                  <a:pt x="47" y="197"/>
                  <a:pt x="48" y="197"/>
                </a:cubicBezTo>
                <a:cubicBezTo>
                  <a:pt x="45" y="190"/>
                  <a:pt x="37" y="195"/>
                  <a:pt x="36" y="200"/>
                </a:cubicBezTo>
                <a:close/>
                <a:moveTo>
                  <a:pt x="43" y="187"/>
                </a:moveTo>
                <a:cubicBezTo>
                  <a:pt x="41" y="187"/>
                  <a:pt x="39" y="188"/>
                  <a:pt x="38" y="189"/>
                </a:cubicBezTo>
                <a:cubicBezTo>
                  <a:pt x="37" y="188"/>
                  <a:pt x="37" y="188"/>
                  <a:pt x="36" y="187"/>
                </a:cubicBezTo>
                <a:cubicBezTo>
                  <a:pt x="35" y="189"/>
                  <a:pt x="31" y="192"/>
                  <a:pt x="35" y="194"/>
                </a:cubicBezTo>
                <a:cubicBezTo>
                  <a:pt x="38" y="193"/>
                  <a:pt x="41" y="188"/>
                  <a:pt x="44" y="189"/>
                </a:cubicBezTo>
                <a:cubicBezTo>
                  <a:pt x="43" y="189"/>
                  <a:pt x="44" y="188"/>
                  <a:pt x="43" y="187"/>
                </a:cubicBezTo>
                <a:close/>
                <a:moveTo>
                  <a:pt x="40" y="179"/>
                </a:moveTo>
                <a:cubicBezTo>
                  <a:pt x="39" y="181"/>
                  <a:pt x="38" y="180"/>
                  <a:pt x="36" y="180"/>
                </a:cubicBezTo>
                <a:cubicBezTo>
                  <a:pt x="35" y="180"/>
                  <a:pt x="34" y="181"/>
                  <a:pt x="33" y="181"/>
                </a:cubicBezTo>
                <a:cubicBezTo>
                  <a:pt x="34" y="182"/>
                  <a:pt x="34" y="181"/>
                  <a:pt x="35" y="182"/>
                </a:cubicBezTo>
                <a:cubicBezTo>
                  <a:pt x="33" y="183"/>
                  <a:pt x="30" y="183"/>
                  <a:pt x="30" y="186"/>
                </a:cubicBezTo>
                <a:cubicBezTo>
                  <a:pt x="30" y="187"/>
                  <a:pt x="31" y="187"/>
                  <a:pt x="32" y="187"/>
                </a:cubicBezTo>
                <a:cubicBezTo>
                  <a:pt x="34" y="184"/>
                  <a:pt x="38" y="185"/>
                  <a:pt x="43" y="183"/>
                </a:cubicBezTo>
                <a:cubicBezTo>
                  <a:pt x="43" y="181"/>
                  <a:pt x="42" y="180"/>
                  <a:pt x="40" y="179"/>
                </a:cubicBezTo>
                <a:close/>
                <a:moveTo>
                  <a:pt x="39" y="172"/>
                </a:moveTo>
                <a:cubicBezTo>
                  <a:pt x="36" y="173"/>
                  <a:pt x="33" y="173"/>
                  <a:pt x="30" y="174"/>
                </a:cubicBezTo>
                <a:cubicBezTo>
                  <a:pt x="30" y="176"/>
                  <a:pt x="28" y="178"/>
                  <a:pt x="29" y="180"/>
                </a:cubicBezTo>
                <a:cubicBezTo>
                  <a:pt x="32" y="179"/>
                  <a:pt x="38" y="176"/>
                  <a:pt x="40" y="174"/>
                </a:cubicBezTo>
                <a:cubicBezTo>
                  <a:pt x="39" y="174"/>
                  <a:pt x="39" y="173"/>
                  <a:pt x="39" y="172"/>
                </a:cubicBezTo>
                <a:close/>
                <a:moveTo>
                  <a:pt x="26" y="169"/>
                </a:moveTo>
                <a:cubicBezTo>
                  <a:pt x="28" y="171"/>
                  <a:pt x="29" y="170"/>
                  <a:pt x="31" y="171"/>
                </a:cubicBezTo>
                <a:cubicBezTo>
                  <a:pt x="32" y="170"/>
                  <a:pt x="34" y="169"/>
                  <a:pt x="35" y="168"/>
                </a:cubicBezTo>
                <a:cubicBezTo>
                  <a:pt x="36" y="168"/>
                  <a:pt x="37" y="167"/>
                  <a:pt x="38" y="166"/>
                </a:cubicBezTo>
                <a:cubicBezTo>
                  <a:pt x="34" y="162"/>
                  <a:pt x="29" y="165"/>
                  <a:pt x="26" y="169"/>
                </a:cubicBezTo>
                <a:close/>
                <a:moveTo>
                  <a:pt x="30" y="156"/>
                </a:moveTo>
                <a:cubicBezTo>
                  <a:pt x="26" y="158"/>
                  <a:pt x="26" y="160"/>
                  <a:pt x="24" y="164"/>
                </a:cubicBezTo>
                <a:cubicBezTo>
                  <a:pt x="25" y="164"/>
                  <a:pt x="25" y="164"/>
                  <a:pt x="26" y="164"/>
                </a:cubicBezTo>
                <a:cubicBezTo>
                  <a:pt x="29" y="162"/>
                  <a:pt x="33" y="161"/>
                  <a:pt x="36" y="159"/>
                </a:cubicBezTo>
                <a:cubicBezTo>
                  <a:pt x="35" y="157"/>
                  <a:pt x="34" y="156"/>
                  <a:pt x="32" y="156"/>
                </a:cubicBezTo>
                <a:cubicBezTo>
                  <a:pt x="31" y="156"/>
                  <a:pt x="30" y="158"/>
                  <a:pt x="30" y="156"/>
                </a:cubicBezTo>
                <a:close/>
                <a:moveTo>
                  <a:pt x="22" y="156"/>
                </a:moveTo>
                <a:cubicBezTo>
                  <a:pt x="26" y="156"/>
                  <a:pt x="30" y="153"/>
                  <a:pt x="32" y="149"/>
                </a:cubicBezTo>
                <a:cubicBezTo>
                  <a:pt x="28" y="148"/>
                  <a:pt x="22" y="152"/>
                  <a:pt x="22" y="156"/>
                </a:cubicBezTo>
                <a:close/>
                <a:moveTo>
                  <a:pt x="28" y="144"/>
                </a:moveTo>
                <a:cubicBezTo>
                  <a:pt x="27" y="144"/>
                  <a:pt x="26" y="143"/>
                  <a:pt x="25" y="143"/>
                </a:cubicBezTo>
                <a:cubicBezTo>
                  <a:pt x="23" y="144"/>
                  <a:pt x="18" y="147"/>
                  <a:pt x="21" y="150"/>
                </a:cubicBezTo>
                <a:cubicBezTo>
                  <a:pt x="25" y="148"/>
                  <a:pt x="27" y="147"/>
                  <a:pt x="30" y="144"/>
                </a:cubicBezTo>
                <a:cubicBezTo>
                  <a:pt x="29" y="143"/>
                  <a:pt x="28" y="144"/>
                  <a:pt x="28" y="144"/>
                </a:cubicBezTo>
                <a:close/>
                <a:moveTo>
                  <a:pt x="28" y="135"/>
                </a:moveTo>
                <a:cubicBezTo>
                  <a:pt x="27" y="134"/>
                  <a:pt x="24" y="135"/>
                  <a:pt x="22" y="136"/>
                </a:cubicBezTo>
                <a:cubicBezTo>
                  <a:pt x="21" y="137"/>
                  <a:pt x="21" y="139"/>
                  <a:pt x="19" y="139"/>
                </a:cubicBezTo>
                <a:cubicBezTo>
                  <a:pt x="18" y="141"/>
                  <a:pt x="19" y="142"/>
                  <a:pt x="20" y="142"/>
                </a:cubicBezTo>
                <a:cubicBezTo>
                  <a:pt x="22" y="139"/>
                  <a:pt x="33" y="139"/>
                  <a:pt x="28" y="135"/>
                </a:cubicBezTo>
                <a:close/>
                <a:moveTo>
                  <a:pt x="28" y="129"/>
                </a:moveTo>
                <a:cubicBezTo>
                  <a:pt x="28" y="128"/>
                  <a:pt x="26" y="127"/>
                  <a:pt x="25" y="127"/>
                </a:cubicBezTo>
                <a:cubicBezTo>
                  <a:pt x="23" y="128"/>
                  <a:pt x="23" y="128"/>
                  <a:pt x="20" y="128"/>
                </a:cubicBezTo>
                <a:cubicBezTo>
                  <a:pt x="18" y="129"/>
                  <a:pt x="17" y="131"/>
                  <a:pt x="15" y="132"/>
                </a:cubicBezTo>
                <a:cubicBezTo>
                  <a:pt x="15" y="133"/>
                  <a:pt x="15" y="134"/>
                  <a:pt x="16" y="136"/>
                </a:cubicBezTo>
                <a:cubicBezTo>
                  <a:pt x="20" y="134"/>
                  <a:pt x="26" y="132"/>
                  <a:pt x="28" y="129"/>
                </a:cubicBezTo>
                <a:close/>
                <a:moveTo>
                  <a:pt x="19" y="122"/>
                </a:moveTo>
                <a:cubicBezTo>
                  <a:pt x="19" y="125"/>
                  <a:pt x="13" y="124"/>
                  <a:pt x="15" y="128"/>
                </a:cubicBezTo>
                <a:cubicBezTo>
                  <a:pt x="18" y="128"/>
                  <a:pt x="20" y="125"/>
                  <a:pt x="21" y="123"/>
                </a:cubicBezTo>
                <a:cubicBezTo>
                  <a:pt x="22" y="123"/>
                  <a:pt x="23" y="124"/>
                  <a:pt x="24" y="123"/>
                </a:cubicBezTo>
                <a:cubicBezTo>
                  <a:pt x="22" y="122"/>
                  <a:pt x="21" y="123"/>
                  <a:pt x="19" y="122"/>
                </a:cubicBezTo>
                <a:close/>
                <a:moveTo>
                  <a:pt x="18" y="116"/>
                </a:moveTo>
                <a:cubicBezTo>
                  <a:pt x="15" y="118"/>
                  <a:pt x="12" y="121"/>
                  <a:pt x="12" y="124"/>
                </a:cubicBezTo>
                <a:cubicBezTo>
                  <a:pt x="16" y="121"/>
                  <a:pt x="18" y="118"/>
                  <a:pt x="23" y="118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21" y="116"/>
                  <a:pt x="20" y="117"/>
                  <a:pt x="18" y="116"/>
                </a:cubicBezTo>
                <a:close/>
                <a:moveTo>
                  <a:pt x="11" y="115"/>
                </a:moveTo>
                <a:cubicBezTo>
                  <a:pt x="14" y="114"/>
                  <a:pt x="16" y="111"/>
                  <a:pt x="20" y="112"/>
                </a:cubicBezTo>
                <a:cubicBezTo>
                  <a:pt x="20" y="112"/>
                  <a:pt x="20" y="111"/>
                  <a:pt x="20" y="111"/>
                </a:cubicBezTo>
                <a:cubicBezTo>
                  <a:pt x="17" y="108"/>
                  <a:pt x="10" y="110"/>
                  <a:pt x="11" y="115"/>
                </a:cubicBezTo>
                <a:close/>
                <a:moveTo>
                  <a:pt x="19" y="103"/>
                </a:moveTo>
                <a:cubicBezTo>
                  <a:pt x="16" y="98"/>
                  <a:pt x="8" y="101"/>
                  <a:pt x="7" y="105"/>
                </a:cubicBezTo>
                <a:cubicBezTo>
                  <a:pt x="8" y="106"/>
                  <a:pt x="8" y="109"/>
                  <a:pt x="11" y="109"/>
                </a:cubicBezTo>
                <a:cubicBezTo>
                  <a:pt x="11" y="105"/>
                  <a:pt x="15" y="104"/>
                  <a:pt x="19" y="104"/>
                </a:cubicBezTo>
                <a:cubicBezTo>
                  <a:pt x="19" y="104"/>
                  <a:pt x="20" y="104"/>
                  <a:pt x="19" y="103"/>
                </a:cubicBezTo>
                <a:close/>
                <a:moveTo>
                  <a:pt x="5" y="92"/>
                </a:moveTo>
                <a:cubicBezTo>
                  <a:pt x="4" y="94"/>
                  <a:pt x="5" y="97"/>
                  <a:pt x="7" y="97"/>
                </a:cubicBezTo>
                <a:cubicBezTo>
                  <a:pt x="7" y="93"/>
                  <a:pt x="12" y="93"/>
                  <a:pt x="13" y="92"/>
                </a:cubicBezTo>
                <a:cubicBezTo>
                  <a:pt x="12" y="89"/>
                  <a:pt x="8" y="92"/>
                  <a:pt x="5" y="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13" name="Freeform: Shape 1048612"/>
          <p:cNvSpPr/>
          <p:nvPr/>
        </p:nvSpPr>
        <p:spPr>
          <a:xfrm>
            <a:off x="365125" y="2786063"/>
            <a:ext cx="914400" cy="804862"/>
          </a:xfrm>
          <a:custGeom>
            <a:avLst/>
            <a:gdLst/>
            <a:ahLst/>
            <a:cxnLst/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14" name="Freeform: Shape 1048613"/>
          <p:cNvSpPr/>
          <p:nvPr/>
        </p:nvSpPr>
        <p:spPr>
          <a:xfrm>
            <a:off x="3305175" y="541337"/>
            <a:ext cx="542925" cy="593725"/>
          </a:xfrm>
          <a:custGeom>
            <a:avLst/>
            <a:gdLst/>
            <a:ahLst/>
            <a:cxnLst/>
            <a:rect l="0" t="0" r="r" b="b"/>
            <a:pathLst>
              <a:path w="172" h="188">
                <a:moveTo>
                  <a:pt x="79" y="179"/>
                </a:moveTo>
                <a:cubicBezTo>
                  <a:pt x="78" y="177"/>
                  <a:pt x="78" y="175"/>
                  <a:pt x="79" y="173"/>
                </a:cubicBezTo>
                <a:cubicBezTo>
                  <a:pt x="75" y="175"/>
                  <a:pt x="70" y="178"/>
                  <a:pt x="65" y="181"/>
                </a:cubicBezTo>
                <a:cubicBezTo>
                  <a:pt x="55" y="182"/>
                  <a:pt x="49" y="176"/>
                  <a:pt x="41" y="170"/>
                </a:cubicBezTo>
                <a:cubicBezTo>
                  <a:pt x="30" y="162"/>
                  <a:pt x="22" y="153"/>
                  <a:pt x="14" y="140"/>
                </a:cubicBezTo>
                <a:cubicBezTo>
                  <a:pt x="7" y="127"/>
                  <a:pt x="0" y="115"/>
                  <a:pt x="1" y="94"/>
                </a:cubicBezTo>
                <a:cubicBezTo>
                  <a:pt x="2" y="87"/>
                  <a:pt x="4" y="84"/>
                  <a:pt x="6" y="77"/>
                </a:cubicBezTo>
                <a:cubicBezTo>
                  <a:pt x="8" y="74"/>
                  <a:pt x="10" y="70"/>
                  <a:pt x="12" y="65"/>
                </a:cubicBezTo>
                <a:cubicBezTo>
                  <a:pt x="22" y="56"/>
                  <a:pt x="31" y="44"/>
                  <a:pt x="47" y="41"/>
                </a:cubicBezTo>
                <a:cubicBezTo>
                  <a:pt x="56" y="34"/>
                  <a:pt x="74" y="37"/>
                  <a:pt x="83" y="40"/>
                </a:cubicBezTo>
                <a:cubicBezTo>
                  <a:pt x="84" y="30"/>
                  <a:pt x="89" y="17"/>
                  <a:pt x="92" y="7"/>
                </a:cubicBezTo>
                <a:cubicBezTo>
                  <a:pt x="98" y="2"/>
                  <a:pt x="109" y="0"/>
                  <a:pt x="112" y="9"/>
                </a:cubicBezTo>
                <a:cubicBezTo>
                  <a:pt x="104" y="21"/>
                  <a:pt x="99" y="30"/>
                  <a:pt x="95" y="45"/>
                </a:cubicBezTo>
                <a:cubicBezTo>
                  <a:pt x="101" y="36"/>
                  <a:pt x="112" y="25"/>
                  <a:pt x="126" y="25"/>
                </a:cubicBezTo>
                <a:cubicBezTo>
                  <a:pt x="130" y="24"/>
                  <a:pt x="134" y="26"/>
                  <a:pt x="137" y="24"/>
                </a:cubicBezTo>
                <a:cubicBezTo>
                  <a:pt x="148" y="27"/>
                  <a:pt x="160" y="31"/>
                  <a:pt x="168" y="28"/>
                </a:cubicBezTo>
                <a:cubicBezTo>
                  <a:pt x="170" y="28"/>
                  <a:pt x="171" y="29"/>
                  <a:pt x="172" y="30"/>
                </a:cubicBezTo>
                <a:cubicBezTo>
                  <a:pt x="169" y="40"/>
                  <a:pt x="165" y="54"/>
                  <a:pt x="155" y="59"/>
                </a:cubicBezTo>
                <a:cubicBezTo>
                  <a:pt x="159" y="62"/>
                  <a:pt x="160" y="65"/>
                  <a:pt x="163" y="70"/>
                </a:cubicBezTo>
                <a:cubicBezTo>
                  <a:pt x="166" y="75"/>
                  <a:pt x="167" y="76"/>
                  <a:pt x="168" y="84"/>
                </a:cubicBezTo>
                <a:cubicBezTo>
                  <a:pt x="169" y="105"/>
                  <a:pt x="165" y="119"/>
                  <a:pt x="157" y="135"/>
                </a:cubicBezTo>
                <a:cubicBezTo>
                  <a:pt x="154" y="141"/>
                  <a:pt x="150" y="146"/>
                  <a:pt x="149" y="151"/>
                </a:cubicBezTo>
                <a:cubicBezTo>
                  <a:pt x="135" y="166"/>
                  <a:pt x="116" y="188"/>
                  <a:pt x="91" y="173"/>
                </a:cubicBezTo>
                <a:cubicBezTo>
                  <a:pt x="90" y="174"/>
                  <a:pt x="93" y="175"/>
                  <a:pt x="91" y="177"/>
                </a:cubicBezTo>
                <a:cubicBezTo>
                  <a:pt x="88" y="177"/>
                  <a:pt x="87" y="176"/>
                  <a:pt x="86" y="174"/>
                </a:cubicBezTo>
                <a:cubicBezTo>
                  <a:pt x="85" y="174"/>
                  <a:pt x="84" y="180"/>
                  <a:pt x="79" y="179"/>
                </a:cubicBezTo>
                <a:close/>
                <a:moveTo>
                  <a:pt x="98" y="8"/>
                </a:moveTo>
                <a:cubicBezTo>
                  <a:pt x="99" y="9"/>
                  <a:pt x="103" y="9"/>
                  <a:pt x="105" y="9"/>
                </a:cubicBezTo>
                <a:cubicBezTo>
                  <a:pt x="104" y="6"/>
                  <a:pt x="101" y="8"/>
                  <a:pt x="98" y="8"/>
                </a:cubicBezTo>
                <a:close/>
                <a:moveTo>
                  <a:pt x="96" y="11"/>
                </a:moveTo>
                <a:cubicBezTo>
                  <a:pt x="94" y="13"/>
                  <a:pt x="90" y="23"/>
                  <a:pt x="90" y="26"/>
                </a:cubicBezTo>
                <a:cubicBezTo>
                  <a:pt x="90" y="27"/>
                  <a:pt x="90" y="28"/>
                  <a:pt x="90" y="28"/>
                </a:cubicBezTo>
                <a:cubicBezTo>
                  <a:pt x="90" y="29"/>
                  <a:pt x="89" y="29"/>
                  <a:pt x="88" y="30"/>
                </a:cubicBezTo>
                <a:cubicBezTo>
                  <a:pt x="87" y="34"/>
                  <a:pt x="89" y="39"/>
                  <a:pt x="86" y="42"/>
                </a:cubicBezTo>
                <a:cubicBezTo>
                  <a:pt x="87" y="48"/>
                  <a:pt x="87" y="54"/>
                  <a:pt x="91" y="59"/>
                </a:cubicBezTo>
                <a:cubicBezTo>
                  <a:pt x="90" y="40"/>
                  <a:pt x="97" y="26"/>
                  <a:pt x="105" y="12"/>
                </a:cubicBezTo>
                <a:cubicBezTo>
                  <a:pt x="102" y="13"/>
                  <a:pt x="99" y="12"/>
                  <a:pt x="96" y="11"/>
                </a:cubicBezTo>
                <a:close/>
                <a:moveTo>
                  <a:pt x="149" y="30"/>
                </a:moveTo>
                <a:cubicBezTo>
                  <a:pt x="145" y="31"/>
                  <a:pt x="142" y="29"/>
                  <a:pt x="139" y="29"/>
                </a:cubicBezTo>
                <a:cubicBezTo>
                  <a:pt x="128" y="28"/>
                  <a:pt x="117" y="35"/>
                  <a:pt x="108" y="38"/>
                </a:cubicBezTo>
                <a:cubicBezTo>
                  <a:pt x="105" y="43"/>
                  <a:pt x="98" y="48"/>
                  <a:pt x="97" y="55"/>
                </a:cubicBezTo>
                <a:cubicBezTo>
                  <a:pt x="102" y="50"/>
                  <a:pt x="109" y="46"/>
                  <a:pt x="116" y="44"/>
                </a:cubicBezTo>
                <a:cubicBezTo>
                  <a:pt x="116" y="41"/>
                  <a:pt x="116" y="40"/>
                  <a:pt x="118" y="38"/>
                </a:cubicBezTo>
                <a:cubicBezTo>
                  <a:pt x="119" y="40"/>
                  <a:pt x="118" y="41"/>
                  <a:pt x="119" y="43"/>
                </a:cubicBezTo>
                <a:cubicBezTo>
                  <a:pt x="121" y="43"/>
                  <a:pt x="121" y="42"/>
                  <a:pt x="122" y="42"/>
                </a:cubicBezTo>
                <a:cubicBezTo>
                  <a:pt x="131" y="43"/>
                  <a:pt x="131" y="35"/>
                  <a:pt x="134" y="32"/>
                </a:cubicBezTo>
                <a:cubicBezTo>
                  <a:pt x="135" y="34"/>
                  <a:pt x="134" y="38"/>
                  <a:pt x="134" y="41"/>
                </a:cubicBezTo>
                <a:cubicBezTo>
                  <a:pt x="135" y="39"/>
                  <a:pt x="137" y="41"/>
                  <a:pt x="139" y="41"/>
                </a:cubicBezTo>
                <a:cubicBezTo>
                  <a:pt x="144" y="40"/>
                  <a:pt x="149" y="38"/>
                  <a:pt x="153" y="36"/>
                </a:cubicBezTo>
                <a:cubicBezTo>
                  <a:pt x="153" y="37"/>
                  <a:pt x="155" y="36"/>
                  <a:pt x="155" y="37"/>
                </a:cubicBezTo>
                <a:cubicBezTo>
                  <a:pt x="151" y="44"/>
                  <a:pt x="143" y="46"/>
                  <a:pt x="136" y="46"/>
                </a:cubicBezTo>
                <a:cubicBezTo>
                  <a:pt x="138" y="50"/>
                  <a:pt x="143" y="54"/>
                  <a:pt x="142" y="58"/>
                </a:cubicBezTo>
                <a:cubicBezTo>
                  <a:pt x="137" y="54"/>
                  <a:pt x="131" y="42"/>
                  <a:pt x="122" y="48"/>
                </a:cubicBezTo>
                <a:cubicBezTo>
                  <a:pt x="126" y="52"/>
                  <a:pt x="133" y="57"/>
                  <a:pt x="132" y="63"/>
                </a:cubicBezTo>
                <a:cubicBezTo>
                  <a:pt x="127" y="60"/>
                  <a:pt x="125" y="54"/>
                  <a:pt x="119" y="51"/>
                </a:cubicBezTo>
                <a:cubicBezTo>
                  <a:pt x="118" y="53"/>
                  <a:pt x="114" y="51"/>
                  <a:pt x="113" y="50"/>
                </a:cubicBezTo>
                <a:cubicBezTo>
                  <a:pt x="108" y="54"/>
                  <a:pt x="102" y="57"/>
                  <a:pt x="99" y="61"/>
                </a:cubicBezTo>
                <a:cubicBezTo>
                  <a:pt x="107" y="60"/>
                  <a:pt x="117" y="63"/>
                  <a:pt x="126" y="64"/>
                </a:cubicBezTo>
                <a:cubicBezTo>
                  <a:pt x="134" y="65"/>
                  <a:pt x="144" y="64"/>
                  <a:pt x="150" y="58"/>
                </a:cubicBezTo>
                <a:cubicBezTo>
                  <a:pt x="158" y="52"/>
                  <a:pt x="165" y="44"/>
                  <a:pt x="166" y="33"/>
                </a:cubicBezTo>
                <a:cubicBezTo>
                  <a:pt x="160" y="33"/>
                  <a:pt x="155" y="33"/>
                  <a:pt x="149" y="30"/>
                </a:cubicBezTo>
                <a:close/>
                <a:moveTo>
                  <a:pt x="60" y="42"/>
                </a:moveTo>
                <a:cubicBezTo>
                  <a:pt x="49" y="43"/>
                  <a:pt x="44" y="45"/>
                  <a:pt x="37" y="50"/>
                </a:cubicBezTo>
                <a:cubicBezTo>
                  <a:pt x="32" y="53"/>
                  <a:pt x="27" y="56"/>
                  <a:pt x="22" y="59"/>
                </a:cubicBezTo>
                <a:cubicBezTo>
                  <a:pt x="20" y="61"/>
                  <a:pt x="20" y="63"/>
                  <a:pt x="19" y="65"/>
                </a:cubicBezTo>
                <a:cubicBezTo>
                  <a:pt x="18" y="65"/>
                  <a:pt x="16" y="66"/>
                  <a:pt x="16" y="66"/>
                </a:cubicBezTo>
                <a:cubicBezTo>
                  <a:pt x="11" y="73"/>
                  <a:pt x="9" y="81"/>
                  <a:pt x="6" y="87"/>
                </a:cubicBezTo>
                <a:cubicBezTo>
                  <a:pt x="6" y="96"/>
                  <a:pt x="4" y="104"/>
                  <a:pt x="6" y="113"/>
                </a:cubicBezTo>
                <a:cubicBezTo>
                  <a:pt x="7" y="116"/>
                  <a:pt x="10" y="120"/>
                  <a:pt x="11" y="124"/>
                </a:cubicBezTo>
                <a:cubicBezTo>
                  <a:pt x="16" y="135"/>
                  <a:pt x="20" y="143"/>
                  <a:pt x="28" y="152"/>
                </a:cubicBezTo>
                <a:cubicBezTo>
                  <a:pt x="38" y="163"/>
                  <a:pt x="48" y="172"/>
                  <a:pt x="62" y="176"/>
                </a:cubicBezTo>
                <a:cubicBezTo>
                  <a:pt x="66" y="175"/>
                  <a:pt x="69" y="173"/>
                  <a:pt x="71" y="171"/>
                </a:cubicBezTo>
                <a:cubicBezTo>
                  <a:pt x="66" y="169"/>
                  <a:pt x="61" y="165"/>
                  <a:pt x="61" y="160"/>
                </a:cubicBezTo>
                <a:cubicBezTo>
                  <a:pt x="65" y="163"/>
                  <a:pt x="68" y="168"/>
                  <a:pt x="74" y="169"/>
                </a:cubicBezTo>
                <a:cubicBezTo>
                  <a:pt x="80" y="169"/>
                  <a:pt x="85" y="165"/>
                  <a:pt x="90" y="162"/>
                </a:cubicBezTo>
                <a:cubicBezTo>
                  <a:pt x="91" y="160"/>
                  <a:pt x="91" y="155"/>
                  <a:pt x="95" y="154"/>
                </a:cubicBezTo>
                <a:cubicBezTo>
                  <a:pt x="97" y="159"/>
                  <a:pt x="92" y="165"/>
                  <a:pt x="90" y="168"/>
                </a:cubicBezTo>
                <a:cubicBezTo>
                  <a:pt x="97" y="170"/>
                  <a:pt x="103" y="175"/>
                  <a:pt x="110" y="174"/>
                </a:cubicBezTo>
                <a:cubicBezTo>
                  <a:pt x="118" y="173"/>
                  <a:pt x="126" y="168"/>
                  <a:pt x="132" y="163"/>
                </a:cubicBezTo>
                <a:cubicBezTo>
                  <a:pt x="135" y="161"/>
                  <a:pt x="140" y="155"/>
                  <a:pt x="142" y="153"/>
                </a:cubicBezTo>
                <a:cubicBezTo>
                  <a:pt x="151" y="137"/>
                  <a:pt x="162" y="122"/>
                  <a:pt x="162" y="100"/>
                </a:cubicBezTo>
                <a:cubicBezTo>
                  <a:pt x="162" y="99"/>
                  <a:pt x="164" y="98"/>
                  <a:pt x="164" y="97"/>
                </a:cubicBezTo>
                <a:cubicBezTo>
                  <a:pt x="163" y="87"/>
                  <a:pt x="163" y="80"/>
                  <a:pt x="159" y="71"/>
                </a:cubicBezTo>
                <a:cubicBezTo>
                  <a:pt x="156" y="68"/>
                  <a:pt x="153" y="65"/>
                  <a:pt x="150" y="63"/>
                </a:cubicBezTo>
                <a:cubicBezTo>
                  <a:pt x="144" y="68"/>
                  <a:pt x="133" y="68"/>
                  <a:pt x="122" y="68"/>
                </a:cubicBezTo>
                <a:cubicBezTo>
                  <a:pt x="116" y="65"/>
                  <a:pt x="104" y="65"/>
                  <a:pt x="98" y="65"/>
                </a:cubicBezTo>
                <a:cubicBezTo>
                  <a:pt x="93" y="70"/>
                  <a:pt x="83" y="67"/>
                  <a:pt x="78" y="65"/>
                </a:cubicBezTo>
                <a:cubicBezTo>
                  <a:pt x="75" y="61"/>
                  <a:pt x="72" y="55"/>
                  <a:pt x="78" y="54"/>
                </a:cubicBezTo>
                <a:cubicBezTo>
                  <a:pt x="80" y="56"/>
                  <a:pt x="78" y="58"/>
                  <a:pt x="79" y="61"/>
                </a:cubicBezTo>
                <a:cubicBezTo>
                  <a:pt x="81" y="62"/>
                  <a:pt x="84" y="62"/>
                  <a:pt x="87" y="63"/>
                </a:cubicBezTo>
                <a:cubicBezTo>
                  <a:pt x="84" y="57"/>
                  <a:pt x="83" y="51"/>
                  <a:pt x="82" y="44"/>
                </a:cubicBezTo>
                <a:cubicBezTo>
                  <a:pt x="76" y="38"/>
                  <a:pt x="68" y="42"/>
                  <a:pt x="60" y="4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436411" y="3796009"/>
            <a:ext cx="1240789" cy="968190"/>
            <a:chOff x="1931988" y="3333750"/>
            <a:chExt cx="962025" cy="903288"/>
          </a:xfrm>
        </p:grpSpPr>
        <p:sp>
          <p:nvSpPr>
            <p:cNvPr id="1048615" name="Freeform: Shape 1048614"/>
            <p:cNvSpPr/>
            <p:nvPr/>
          </p:nvSpPr>
          <p:spPr>
            <a:xfrm>
              <a:off x="1931988" y="3333750"/>
              <a:ext cx="962025" cy="903288"/>
            </a:xfrm>
            <a:custGeom>
              <a:avLst/>
              <a:gdLst/>
              <a:ahLst/>
              <a:cxnLst/>
              <a:rect l="0" t="0" r="r" b="b"/>
              <a:pathLst>
                <a:path w="305" h="286">
                  <a:moveTo>
                    <a:pt x="296" y="270"/>
                  </a:moveTo>
                  <a:cubicBezTo>
                    <a:pt x="300" y="274"/>
                    <a:pt x="298" y="277"/>
                    <a:pt x="292" y="279"/>
                  </a:cubicBezTo>
                  <a:cubicBezTo>
                    <a:pt x="283" y="282"/>
                    <a:pt x="271" y="286"/>
                    <a:pt x="262" y="282"/>
                  </a:cubicBezTo>
                  <a:cubicBezTo>
                    <a:pt x="262" y="280"/>
                    <a:pt x="262" y="280"/>
                    <a:pt x="262" y="278"/>
                  </a:cubicBezTo>
                  <a:cubicBezTo>
                    <a:pt x="253" y="280"/>
                    <a:pt x="248" y="276"/>
                    <a:pt x="241" y="272"/>
                  </a:cubicBezTo>
                  <a:cubicBezTo>
                    <a:pt x="230" y="266"/>
                    <a:pt x="217" y="261"/>
                    <a:pt x="207" y="254"/>
                  </a:cubicBezTo>
                  <a:cubicBezTo>
                    <a:pt x="204" y="253"/>
                    <a:pt x="202" y="252"/>
                    <a:pt x="200" y="251"/>
                  </a:cubicBezTo>
                  <a:cubicBezTo>
                    <a:pt x="198" y="250"/>
                    <a:pt x="194" y="250"/>
                    <a:pt x="192" y="248"/>
                  </a:cubicBezTo>
                  <a:cubicBezTo>
                    <a:pt x="192" y="247"/>
                    <a:pt x="189" y="244"/>
                    <a:pt x="189" y="243"/>
                  </a:cubicBezTo>
                  <a:cubicBezTo>
                    <a:pt x="189" y="242"/>
                    <a:pt x="189" y="241"/>
                    <a:pt x="189" y="239"/>
                  </a:cubicBezTo>
                  <a:cubicBezTo>
                    <a:pt x="189" y="237"/>
                    <a:pt x="187" y="235"/>
                    <a:pt x="186" y="232"/>
                  </a:cubicBezTo>
                  <a:cubicBezTo>
                    <a:pt x="178" y="233"/>
                    <a:pt x="168" y="233"/>
                    <a:pt x="158" y="233"/>
                  </a:cubicBezTo>
                  <a:cubicBezTo>
                    <a:pt x="158" y="237"/>
                    <a:pt x="156" y="243"/>
                    <a:pt x="154" y="247"/>
                  </a:cubicBezTo>
                  <a:cubicBezTo>
                    <a:pt x="146" y="248"/>
                    <a:pt x="143" y="239"/>
                    <a:pt x="140" y="233"/>
                  </a:cubicBezTo>
                  <a:cubicBezTo>
                    <a:pt x="135" y="234"/>
                    <a:pt x="128" y="234"/>
                    <a:pt x="121" y="233"/>
                  </a:cubicBezTo>
                  <a:cubicBezTo>
                    <a:pt x="114" y="233"/>
                    <a:pt x="104" y="235"/>
                    <a:pt x="96" y="234"/>
                  </a:cubicBezTo>
                  <a:cubicBezTo>
                    <a:pt x="94" y="239"/>
                    <a:pt x="93" y="244"/>
                    <a:pt x="90" y="249"/>
                  </a:cubicBezTo>
                  <a:cubicBezTo>
                    <a:pt x="83" y="252"/>
                    <a:pt x="80" y="247"/>
                    <a:pt x="78" y="242"/>
                  </a:cubicBezTo>
                  <a:cubicBezTo>
                    <a:pt x="75" y="245"/>
                    <a:pt x="71" y="250"/>
                    <a:pt x="67" y="249"/>
                  </a:cubicBezTo>
                  <a:cubicBezTo>
                    <a:pt x="65" y="248"/>
                    <a:pt x="63" y="241"/>
                    <a:pt x="62" y="237"/>
                  </a:cubicBezTo>
                  <a:cubicBezTo>
                    <a:pt x="61" y="235"/>
                    <a:pt x="61" y="233"/>
                    <a:pt x="59" y="232"/>
                  </a:cubicBezTo>
                  <a:cubicBezTo>
                    <a:pt x="56" y="246"/>
                    <a:pt x="61" y="265"/>
                    <a:pt x="51" y="273"/>
                  </a:cubicBezTo>
                  <a:cubicBezTo>
                    <a:pt x="51" y="275"/>
                    <a:pt x="53" y="276"/>
                    <a:pt x="53" y="279"/>
                  </a:cubicBezTo>
                  <a:cubicBezTo>
                    <a:pt x="50" y="283"/>
                    <a:pt x="46" y="282"/>
                    <a:pt x="40" y="282"/>
                  </a:cubicBezTo>
                  <a:cubicBezTo>
                    <a:pt x="33" y="283"/>
                    <a:pt x="22" y="283"/>
                    <a:pt x="14" y="281"/>
                  </a:cubicBezTo>
                  <a:cubicBezTo>
                    <a:pt x="10" y="280"/>
                    <a:pt x="5" y="280"/>
                    <a:pt x="3" y="278"/>
                  </a:cubicBezTo>
                  <a:cubicBezTo>
                    <a:pt x="4" y="274"/>
                    <a:pt x="5" y="271"/>
                    <a:pt x="7" y="268"/>
                  </a:cubicBezTo>
                  <a:cubicBezTo>
                    <a:pt x="7" y="266"/>
                    <a:pt x="5" y="266"/>
                    <a:pt x="4" y="264"/>
                  </a:cubicBezTo>
                  <a:cubicBezTo>
                    <a:pt x="3" y="256"/>
                    <a:pt x="5" y="245"/>
                    <a:pt x="7" y="235"/>
                  </a:cubicBezTo>
                  <a:cubicBezTo>
                    <a:pt x="8" y="227"/>
                    <a:pt x="8" y="218"/>
                    <a:pt x="8" y="210"/>
                  </a:cubicBezTo>
                  <a:cubicBezTo>
                    <a:pt x="9" y="205"/>
                    <a:pt x="11" y="199"/>
                    <a:pt x="8" y="194"/>
                  </a:cubicBezTo>
                  <a:cubicBezTo>
                    <a:pt x="8" y="193"/>
                    <a:pt x="9" y="193"/>
                    <a:pt x="10" y="192"/>
                  </a:cubicBezTo>
                  <a:cubicBezTo>
                    <a:pt x="7" y="188"/>
                    <a:pt x="5" y="184"/>
                    <a:pt x="4" y="180"/>
                  </a:cubicBezTo>
                  <a:cubicBezTo>
                    <a:pt x="2" y="176"/>
                    <a:pt x="0" y="171"/>
                    <a:pt x="0" y="166"/>
                  </a:cubicBezTo>
                  <a:cubicBezTo>
                    <a:pt x="0" y="148"/>
                    <a:pt x="9" y="131"/>
                    <a:pt x="22" y="123"/>
                  </a:cubicBezTo>
                  <a:cubicBezTo>
                    <a:pt x="23" y="113"/>
                    <a:pt x="25" y="104"/>
                    <a:pt x="26" y="93"/>
                  </a:cubicBezTo>
                  <a:cubicBezTo>
                    <a:pt x="26" y="89"/>
                    <a:pt x="28" y="85"/>
                    <a:pt x="28" y="80"/>
                  </a:cubicBezTo>
                  <a:cubicBezTo>
                    <a:pt x="29" y="76"/>
                    <a:pt x="29" y="71"/>
                    <a:pt x="29" y="67"/>
                  </a:cubicBezTo>
                  <a:cubicBezTo>
                    <a:pt x="31" y="57"/>
                    <a:pt x="33" y="44"/>
                    <a:pt x="35" y="33"/>
                  </a:cubicBezTo>
                  <a:cubicBezTo>
                    <a:pt x="37" y="23"/>
                    <a:pt x="38" y="13"/>
                    <a:pt x="44" y="5"/>
                  </a:cubicBezTo>
                  <a:cubicBezTo>
                    <a:pt x="46" y="5"/>
                    <a:pt x="47" y="4"/>
                    <a:pt x="49" y="3"/>
                  </a:cubicBezTo>
                  <a:cubicBezTo>
                    <a:pt x="56" y="2"/>
                    <a:pt x="62" y="3"/>
                    <a:pt x="67" y="6"/>
                  </a:cubicBezTo>
                  <a:cubicBezTo>
                    <a:pt x="68" y="7"/>
                    <a:pt x="69" y="8"/>
                    <a:pt x="70" y="9"/>
                  </a:cubicBezTo>
                  <a:cubicBezTo>
                    <a:pt x="72" y="16"/>
                    <a:pt x="73" y="21"/>
                    <a:pt x="72" y="26"/>
                  </a:cubicBezTo>
                  <a:cubicBezTo>
                    <a:pt x="85" y="24"/>
                    <a:pt x="107" y="24"/>
                    <a:pt x="125" y="24"/>
                  </a:cubicBezTo>
                  <a:cubicBezTo>
                    <a:pt x="146" y="24"/>
                    <a:pt x="168" y="24"/>
                    <a:pt x="189" y="23"/>
                  </a:cubicBezTo>
                  <a:cubicBezTo>
                    <a:pt x="197" y="23"/>
                    <a:pt x="206" y="24"/>
                    <a:pt x="213" y="23"/>
                  </a:cubicBezTo>
                  <a:cubicBezTo>
                    <a:pt x="216" y="16"/>
                    <a:pt x="216" y="6"/>
                    <a:pt x="224" y="4"/>
                  </a:cubicBezTo>
                  <a:cubicBezTo>
                    <a:pt x="232" y="4"/>
                    <a:pt x="247" y="0"/>
                    <a:pt x="253" y="8"/>
                  </a:cubicBezTo>
                  <a:cubicBezTo>
                    <a:pt x="255" y="11"/>
                    <a:pt x="257" y="18"/>
                    <a:pt x="258" y="23"/>
                  </a:cubicBezTo>
                  <a:cubicBezTo>
                    <a:pt x="260" y="29"/>
                    <a:pt x="261" y="34"/>
                    <a:pt x="263" y="40"/>
                  </a:cubicBezTo>
                  <a:cubicBezTo>
                    <a:pt x="264" y="45"/>
                    <a:pt x="265" y="51"/>
                    <a:pt x="266" y="56"/>
                  </a:cubicBezTo>
                  <a:cubicBezTo>
                    <a:pt x="269" y="72"/>
                    <a:pt x="275" y="87"/>
                    <a:pt x="279" y="104"/>
                  </a:cubicBezTo>
                  <a:cubicBezTo>
                    <a:pt x="283" y="123"/>
                    <a:pt x="287" y="138"/>
                    <a:pt x="291" y="157"/>
                  </a:cubicBezTo>
                  <a:cubicBezTo>
                    <a:pt x="292" y="163"/>
                    <a:pt x="293" y="169"/>
                    <a:pt x="294" y="175"/>
                  </a:cubicBezTo>
                  <a:cubicBezTo>
                    <a:pt x="295" y="178"/>
                    <a:pt x="294" y="177"/>
                    <a:pt x="295" y="181"/>
                  </a:cubicBezTo>
                  <a:cubicBezTo>
                    <a:pt x="295" y="183"/>
                    <a:pt x="295" y="185"/>
                    <a:pt x="296" y="186"/>
                  </a:cubicBezTo>
                  <a:cubicBezTo>
                    <a:pt x="297" y="196"/>
                    <a:pt x="299" y="204"/>
                    <a:pt x="300" y="214"/>
                  </a:cubicBezTo>
                  <a:cubicBezTo>
                    <a:pt x="301" y="220"/>
                    <a:pt x="303" y="226"/>
                    <a:pt x="303" y="232"/>
                  </a:cubicBezTo>
                  <a:cubicBezTo>
                    <a:pt x="303" y="233"/>
                    <a:pt x="303" y="234"/>
                    <a:pt x="303" y="235"/>
                  </a:cubicBezTo>
                  <a:cubicBezTo>
                    <a:pt x="303" y="239"/>
                    <a:pt x="305" y="244"/>
                    <a:pt x="305" y="248"/>
                  </a:cubicBezTo>
                  <a:cubicBezTo>
                    <a:pt x="305" y="252"/>
                    <a:pt x="303" y="255"/>
                    <a:pt x="304" y="260"/>
                  </a:cubicBezTo>
                  <a:cubicBezTo>
                    <a:pt x="303" y="260"/>
                    <a:pt x="303" y="260"/>
                    <a:pt x="303" y="260"/>
                  </a:cubicBezTo>
                  <a:cubicBezTo>
                    <a:pt x="301" y="258"/>
                    <a:pt x="303" y="260"/>
                    <a:pt x="303" y="261"/>
                  </a:cubicBezTo>
                  <a:cubicBezTo>
                    <a:pt x="301" y="264"/>
                    <a:pt x="300" y="268"/>
                    <a:pt x="296" y="270"/>
                  </a:cubicBezTo>
                  <a:close/>
                  <a:moveTo>
                    <a:pt x="301" y="259"/>
                  </a:moveTo>
                  <a:cubicBezTo>
                    <a:pt x="304" y="249"/>
                    <a:pt x="301" y="239"/>
                    <a:pt x="300" y="230"/>
                  </a:cubicBezTo>
                  <a:cubicBezTo>
                    <a:pt x="299" y="214"/>
                    <a:pt x="296" y="199"/>
                    <a:pt x="293" y="184"/>
                  </a:cubicBezTo>
                  <a:cubicBezTo>
                    <a:pt x="289" y="158"/>
                    <a:pt x="283" y="132"/>
                    <a:pt x="277" y="107"/>
                  </a:cubicBezTo>
                  <a:cubicBezTo>
                    <a:pt x="276" y="102"/>
                    <a:pt x="275" y="96"/>
                    <a:pt x="274" y="92"/>
                  </a:cubicBezTo>
                  <a:cubicBezTo>
                    <a:pt x="271" y="82"/>
                    <a:pt x="268" y="73"/>
                    <a:pt x="265" y="63"/>
                  </a:cubicBezTo>
                  <a:cubicBezTo>
                    <a:pt x="263" y="53"/>
                    <a:pt x="262" y="44"/>
                    <a:pt x="259" y="34"/>
                  </a:cubicBezTo>
                  <a:cubicBezTo>
                    <a:pt x="257" y="27"/>
                    <a:pt x="253" y="11"/>
                    <a:pt x="249" y="8"/>
                  </a:cubicBezTo>
                  <a:cubicBezTo>
                    <a:pt x="244" y="4"/>
                    <a:pt x="235" y="5"/>
                    <a:pt x="230" y="6"/>
                  </a:cubicBezTo>
                  <a:cubicBezTo>
                    <a:pt x="238" y="17"/>
                    <a:pt x="239" y="35"/>
                    <a:pt x="242" y="53"/>
                  </a:cubicBezTo>
                  <a:cubicBezTo>
                    <a:pt x="245" y="64"/>
                    <a:pt x="249" y="75"/>
                    <a:pt x="251" y="86"/>
                  </a:cubicBezTo>
                  <a:cubicBezTo>
                    <a:pt x="253" y="98"/>
                    <a:pt x="255" y="109"/>
                    <a:pt x="257" y="121"/>
                  </a:cubicBezTo>
                  <a:cubicBezTo>
                    <a:pt x="263" y="154"/>
                    <a:pt x="270" y="187"/>
                    <a:pt x="275" y="217"/>
                  </a:cubicBezTo>
                  <a:cubicBezTo>
                    <a:pt x="276" y="220"/>
                    <a:pt x="277" y="223"/>
                    <a:pt x="277" y="226"/>
                  </a:cubicBezTo>
                  <a:cubicBezTo>
                    <a:pt x="278" y="229"/>
                    <a:pt x="278" y="232"/>
                    <a:pt x="278" y="235"/>
                  </a:cubicBezTo>
                  <a:cubicBezTo>
                    <a:pt x="278" y="242"/>
                    <a:pt x="279" y="251"/>
                    <a:pt x="279" y="257"/>
                  </a:cubicBezTo>
                  <a:cubicBezTo>
                    <a:pt x="278" y="259"/>
                    <a:pt x="277" y="261"/>
                    <a:pt x="276" y="263"/>
                  </a:cubicBezTo>
                  <a:cubicBezTo>
                    <a:pt x="276" y="267"/>
                    <a:pt x="276" y="269"/>
                    <a:pt x="274" y="272"/>
                  </a:cubicBezTo>
                  <a:cubicBezTo>
                    <a:pt x="273" y="273"/>
                    <a:pt x="271" y="274"/>
                    <a:pt x="271" y="275"/>
                  </a:cubicBezTo>
                  <a:cubicBezTo>
                    <a:pt x="284" y="273"/>
                    <a:pt x="297" y="271"/>
                    <a:pt x="301" y="259"/>
                  </a:cubicBezTo>
                  <a:close/>
                  <a:moveTo>
                    <a:pt x="68" y="37"/>
                  </a:moveTo>
                  <a:cubicBezTo>
                    <a:pt x="67" y="34"/>
                    <a:pt x="69" y="30"/>
                    <a:pt x="69" y="26"/>
                  </a:cubicBezTo>
                  <a:cubicBezTo>
                    <a:pt x="69" y="21"/>
                    <a:pt x="70" y="13"/>
                    <a:pt x="66" y="9"/>
                  </a:cubicBezTo>
                  <a:cubicBezTo>
                    <a:pt x="63" y="5"/>
                    <a:pt x="51" y="4"/>
                    <a:pt x="48" y="7"/>
                  </a:cubicBezTo>
                  <a:cubicBezTo>
                    <a:pt x="39" y="40"/>
                    <a:pt x="39" y="79"/>
                    <a:pt x="33" y="115"/>
                  </a:cubicBezTo>
                  <a:cubicBezTo>
                    <a:pt x="44" y="115"/>
                    <a:pt x="55" y="114"/>
                    <a:pt x="63" y="118"/>
                  </a:cubicBezTo>
                  <a:cubicBezTo>
                    <a:pt x="65" y="89"/>
                    <a:pt x="66" y="61"/>
                    <a:pt x="68" y="37"/>
                  </a:cubicBezTo>
                  <a:close/>
                  <a:moveTo>
                    <a:pt x="258" y="276"/>
                  </a:moveTo>
                  <a:cubicBezTo>
                    <a:pt x="267" y="276"/>
                    <a:pt x="271" y="272"/>
                    <a:pt x="274" y="265"/>
                  </a:cubicBezTo>
                  <a:cubicBezTo>
                    <a:pt x="278" y="242"/>
                    <a:pt x="274" y="218"/>
                    <a:pt x="269" y="197"/>
                  </a:cubicBezTo>
                  <a:cubicBezTo>
                    <a:pt x="264" y="173"/>
                    <a:pt x="260" y="147"/>
                    <a:pt x="255" y="123"/>
                  </a:cubicBezTo>
                  <a:cubicBezTo>
                    <a:pt x="252" y="111"/>
                    <a:pt x="251" y="98"/>
                    <a:pt x="248" y="86"/>
                  </a:cubicBezTo>
                  <a:cubicBezTo>
                    <a:pt x="246" y="74"/>
                    <a:pt x="241" y="63"/>
                    <a:pt x="239" y="49"/>
                  </a:cubicBezTo>
                  <a:cubicBezTo>
                    <a:pt x="237" y="44"/>
                    <a:pt x="236" y="37"/>
                    <a:pt x="235" y="30"/>
                  </a:cubicBezTo>
                  <a:cubicBezTo>
                    <a:pt x="233" y="20"/>
                    <a:pt x="233" y="9"/>
                    <a:pt x="225" y="7"/>
                  </a:cubicBezTo>
                  <a:cubicBezTo>
                    <a:pt x="219" y="9"/>
                    <a:pt x="217" y="15"/>
                    <a:pt x="217" y="22"/>
                  </a:cubicBezTo>
                  <a:cubicBezTo>
                    <a:pt x="222" y="20"/>
                    <a:pt x="229" y="27"/>
                    <a:pt x="228" y="31"/>
                  </a:cubicBezTo>
                  <a:cubicBezTo>
                    <a:pt x="228" y="36"/>
                    <a:pt x="222" y="35"/>
                    <a:pt x="215" y="35"/>
                  </a:cubicBezTo>
                  <a:cubicBezTo>
                    <a:pt x="212" y="46"/>
                    <a:pt x="216" y="62"/>
                    <a:pt x="211" y="71"/>
                  </a:cubicBezTo>
                  <a:cubicBezTo>
                    <a:pt x="217" y="71"/>
                    <a:pt x="224" y="69"/>
                    <a:pt x="231" y="70"/>
                  </a:cubicBezTo>
                  <a:cubicBezTo>
                    <a:pt x="235" y="74"/>
                    <a:pt x="234" y="81"/>
                    <a:pt x="228" y="83"/>
                  </a:cubicBezTo>
                  <a:cubicBezTo>
                    <a:pt x="226" y="83"/>
                    <a:pt x="224" y="83"/>
                    <a:pt x="222" y="84"/>
                  </a:cubicBezTo>
                  <a:cubicBezTo>
                    <a:pt x="219" y="84"/>
                    <a:pt x="217" y="84"/>
                    <a:pt x="214" y="84"/>
                  </a:cubicBezTo>
                  <a:cubicBezTo>
                    <a:pt x="214" y="89"/>
                    <a:pt x="212" y="93"/>
                    <a:pt x="209" y="97"/>
                  </a:cubicBezTo>
                  <a:cubicBezTo>
                    <a:pt x="206" y="107"/>
                    <a:pt x="208" y="114"/>
                    <a:pt x="207" y="124"/>
                  </a:cubicBezTo>
                  <a:cubicBezTo>
                    <a:pt x="217" y="124"/>
                    <a:pt x="229" y="125"/>
                    <a:pt x="239" y="123"/>
                  </a:cubicBezTo>
                  <a:cubicBezTo>
                    <a:pt x="243" y="125"/>
                    <a:pt x="247" y="133"/>
                    <a:pt x="242" y="137"/>
                  </a:cubicBezTo>
                  <a:cubicBezTo>
                    <a:pt x="230" y="138"/>
                    <a:pt x="214" y="137"/>
                    <a:pt x="204" y="137"/>
                  </a:cubicBezTo>
                  <a:cubicBezTo>
                    <a:pt x="203" y="143"/>
                    <a:pt x="202" y="149"/>
                    <a:pt x="201" y="155"/>
                  </a:cubicBezTo>
                  <a:cubicBezTo>
                    <a:pt x="201" y="161"/>
                    <a:pt x="200" y="167"/>
                    <a:pt x="200" y="173"/>
                  </a:cubicBezTo>
                  <a:cubicBezTo>
                    <a:pt x="202" y="166"/>
                    <a:pt x="203" y="156"/>
                    <a:pt x="210" y="157"/>
                  </a:cubicBezTo>
                  <a:cubicBezTo>
                    <a:pt x="216" y="158"/>
                    <a:pt x="220" y="168"/>
                    <a:pt x="221" y="172"/>
                  </a:cubicBezTo>
                  <a:cubicBezTo>
                    <a:pt x="227" y="170"/>
                    <a:pt x="237" y="172"/>
                    <a:pt x="244" y="170"/>
                  </a:cubicBezTo>
                  <a:cubicBezTo>
                    <a:pt x="248" y="169"/>
                    <a:pt x="251" y="167"/>
                    <a:pt x="253" y="170"/>
                  </a:cubicBezTo>
                  <a:cubicBezTo>
                    <a:pt x="253" y="174"/>
                    <a:pt x="256" y="182"/>
                    <a:pt x="251" y="184"/>
                  </a:cubicBezTo>
                  <a:cubicBezTo>
                    <a:pt x="249" y="184"/>
                    <a:pt x="247" y="183"/>
                    <a:pt x="245" y="184"/>
                  </a:cubicBezTo>
                  <a:cubicBezTo>
                    <a:pt x="237" y="184"/>
                    <a:pt x="229" y="185"/>
                    <a:pt x="222" y="186"/>
                  </a:cubicBezTo>
                  <a:cubicBezTo>
                    <a:pt x="221" y="189"/>
                    <a:pt x="219" y="191"/>
                    <a:pt x="219" y="194"/>
                  </a:cubicBezTo>
                  <a:cubicBezTo>
                    <a:pt x="216" y="196"/>
                    <a:pt x="215" y="201"/>
                    <a:pt x="211" y="200"/>
                  </a:cubicBezTo>
                  <a:cubicBezTo>
                    <a:pt x="208" y="200"/>
                    <a:pt x="204" y="192"/>
                    <a:pt x="203" y="188"/>
                  </a:cubicBezTo>
                  <a:cubicBezTo>
                    <a:pt x="202" y="187"/>
                    <a:pt x="200" y="187"/>
                    <a:pt x="198" y="188"/>
                  </a:cubicBezTo>
                  <a:cubicBezTo>
                    <a:pt x="198" y="193"/>
                    <a:pt x="196" y="200"/>
                    <a:pt x="196" y="206"/>
                  </a:cubicBezTo>
                  <a:cubicBezTo>
                    <a:pt x="197" y="206"/>
                    <a:pt x="197" y="207"/>
                    <a:pt x="198" y="207"/>
                  </a:cubicBezTo>
                  <a:cubicBezTo>
                    <a:pt x="199" y="212"/>
                    <a:pt x="202" y="215"/>
                    <a:pt x="202" y="220"/>
                  </a:cubicBezTo>
                  <a:cubicBezTo>
                    <a:pt x="216" y="217"/>
                    <a:pt x="232" y="218"/>
                    <a:pt x="247" y="216"/>
                  </a:cubicBezTo>
                  <a:cubicBezTo>
                    <a:pt x="250" y="216"/>
                    <a:pt x="255" y="215"/>
                    <a:pt x="257" y="215"/>
                  </a:cubicBezTo>
                  <a:cubicBezTo>
                    <a:pt x="259" y="215"/>
                    <a:pt x="259" y="216"/>
                    <a:pt x="260" y="217"/>
                  </a:cubicBezTo>
                  <a:cubicBezTo>
                    <a:pt x="261" y="218"/>
                    <a:pt x="261" y="218"/>
                    <a:pt x="262" y="219"/>
                  </a:cubicBezTo>
                  <a:cubicBezTo>
                    <a:pt x="263" y="222"/>
                    <a:pt x="261" y="227"/>
                    <a:pt x="259" y="229"/>
                  </a:cubicBezTo>
                  <a:cubicBezTo>
                    <a:pt x="238" y="228"/>
                    <a:pt x="223" y="232"/>
                    <a:pt x="204" y="233"/>
                  </a:cubicBezTo>
                  <a:cubicBezTo>
                    <a:pt x="203" y="239"/>
                    <a:pt x="200" y="243"/>
                    <a:pt x="198" y="247"/>
                  </a:cubicBezTo>
                  <a:cubicBezTo>
                    <a:pt x="217" y="257"/>
                    <a:pt x="237" y="267"/>
                    <a:pt x="258" y="276"/>
                  </a:cubicBezTo>
                  <a:close/>
                  <a:moveTo>
                    <a:pt x="33" y="63"/>
                  </a:moveTo>
                  <a:cubicBezTo>
                    <a:pt x="31" y="82"/>
                    <a:pt x="28" y="102"/>
                    <a:pt x="25" y="121"/>
                  </a:cubicBezTo>
                  <a:cubicBezTo>
                    <a:pt x="27" y="119"/>
                    <a:pt x="29" y="117"/>
                    <a:pt x="30" y="115"/>
                  </a:cubicBezTo>
                  <a:cubicBezTo>
                    <a:pt x="31" y="113"/>
                    <a:pt x="32" y="109"/>
                    <a:pt x="32" y="106"/>
                  </a:cubicBezTo>
                  <a:cubicBezTo>
                    <a:pt x="33" y="103"/>
                    <a:pt x="33" y="99"/>
                    <a:pt x="33" y="96"/>
                  </a:cubicBezTo>
                  <a:cubicBezTo>
                    <a:pt x="34" y="89"/>
                    <a:pt x="34" y="82"/>
                    <a:pt x="34" y="76"/>
                  </a:cubicBezTo>
                  <a:cubicBezTo>
                    <a:pt x="35" y="72"/>
                    <a:pt x="36" y="69"/>
                    <a:pt x="37" y="65"/>
                  </a:cubicBezTo>
                  <a:cubicBezTo>
                    <a:pt x="37" y="62"/>
                    <a:pt x="37" y="59"/>
                    <a:pt x="37" y="56"/>
                  </a:cubicBezTo>
                  <a:cubicBezTo>
                    <a:pt x="37" y="48"/>
                    <a:pt x="39" y="40"/>
                    <a:pt x="40" y="32"/>
                  </a:cubicBezTo>
                  <a:cubicBezTo>
                    <a:pt x="41" y="24"/>
                    <a:pt x="43" y="15"/>
                    <a:pt x="44" y="8"/>
                  </a:cubicBezTo>
                  <a:cubicBezTo>
                    <a:pt x="37" y="24"/>
                    <a:pt x="36" y="43"/>
                    <a:pt x="33" y="63"/>
                  </a:cubicBezTo>
                  <a:close/>
                  <a:moveTo>
                    <a:pt x="113" y="35"/>
                  </a:moveTo>
                  <a:cubicBezTo>
                    <a:pt x="127" y="35"/>
                    <a:pt x="153" y="35"/>
                    <a:pt x="170" y="35"/>
                  </a:cubicBezTo>
                  <a:cubicBezTo>
                    <a:pt x="182" y="36"/>
                    <a:pt x="200" y="35"/>
                    <a:pt x="212" y="33"/>
                  </a:cubicBezTo>
                  <a:cubicBezTo>
                    <a:pt x="217" y="33"/>
                    <a:pt x="226" y="33"/>
                    <a:pt x="224" y="28"/>
                  </a:cubicBezTo>
                  <a:cubicBezTo>
                    <a:pt x="217" y="25"/>
                    <a:pt x="209" y="27"/>
                    <a:pt x="200" y="27"/>
                  </a:cubicBezTo>
                  <a:cubicBezTo>
                    <a:pt x="191" y="27"/>
                    <a:pt x="182" y="26"/>
                    <a:pt x="172" y="26"/>
                  </a:cubicBezTo>
                  <a:cubicBezTo>
                    <a:pt x="166" y="26"/>
                    <a:pt x="158" y="26"/>
                    <a:pt x="150" y="26"/>
                  </a:cubicBezTo>
                  <a:cubicBezTo>
                    <a:pt x="140" y="26"/>
                    <a:pt x="128" y="27"/>
                    <a:pt x="116" y="27"/>
                  </a:cubicBezTo>
                  <a:cubicBezTo>
                    <a:pt x="102" y="27"/>
                    <a:pt x="90" y="27"/>
                    <a:pt x="79" y="28"/>
                  </a:cubicBezTo>
                  <a:cubicBezTo>
                    <a:pt x="76" y="29"/>
                    <a:pt x="74" y="29"/>
                    <a:pt x="71" y="31"/>
                  </a:cubicBezTo>
                  <a:cubicBezTo>
                    <a:pt x="71" y="33"/>
                    <a:pt x="71" y="34"/>
                    <a:pt x="71" y="37"/>
                  </a:cubicBezTo>
                  <a:cubicBezTo>
                    <a:pt x="85" y="37"/>
                    <a:pt x="99" y="36"/>
                    <a:pt x="113" y="35"/>
                  </a:cubicBezTo>
                  <a:close/>
                  <a:moveTo>
                    <a:pt x="201" y="59"/>
                  </a:moveTo>
                  <a:cubicBezTo>
                    <a:pt x="201" y="59"/>
                    <a:pt x="202" y="61"/>
                    <a:pt x="204" y="61"/>
                  </a:cubicBezTo>
                  <a:cubicBezTo>
                    <a:pt x="204" y="61"/>
                    <a:pt x="205" y="60"/>
                    <a:pt x="206" y="60"/>
                  </a:cubicBezTo>
                  <a:cubicBezTo>
                    <a:pt x="208" y="61"/>
                    <a:pt x="208" y="66"/>
                    <a:pt x="210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1" y="57"/>
                    <a:pt x="211" y="44"/>
                    <a:pt x="212" y="36"/>
                  </a:cubicBezTo>
                  <a:cubicBezTo>
                    <a:pt x="182" y="39"/>
                    <a:pt x="154" y="37"/>
                    <a:pt x="125" y="38"/>
                  </a:cubicBezTo>
                  <a:cubicBezTo>
                    <a:pt x="106" y="38"/>
                    <a:pt x="89" y="39"/>
                    <a:pt x="71" y="39"/>
                  </a:cubicBezTo>
                  <a:cubicBezTo>
                    <a:pt x="70" y="52"/>
                    <a:pt x="69" y="66"/>
                    <a:pt x="68" y="78"/>
                  </a:cubicBezTo>
                  <a:cubicBezTo>
                    <a:pt x="71" y="78"/>
                    <a:pt x="73" y="77"/>
                    <a:pt x="75" y="76"/>
                  </a:cubicBezTo>
                  <a:cubicBezTo>
                    <a:pt x="75" y="72"/>
                    <a:pt x="75" y="69"/>
                    <a:pt x="76" y="65"/>
                  </a:cubicBezTo>
                  <a:cubicBezTo>
                    <a:pt x="79" y="63"/>
                    <a:pt x="80" y="60"/>
                    <a:pt x="83" y="58"/>
                  </a:cubicBezTo>
                  <a:cubicBezTo>
                    <a:pt x="93" y="59"/>
                    <a:pt x="94" y="70"/>
                    <a:pt x="97" y="77"/>
                  </a:cubicBezTo>
                  <a:cubicBezTo>
                    <a:pt x="101" y="74"/>
                    <a:pt x="108" y="75"/>
                    <a:pt x="113" y="75"/>
                  </a:cubicBezTo>
                  <a:cubicBezTo>
                    <a:pt x="126" y="75"/>
                    <a:pt x="144" y="75"/>
                    <a:pt x="160" y="73"/>
                  </a:cubicBezTo>
                  <a:cubicBezTo>
                    <a:pt x="159" y="66"/>
                    <a:pt x="165" y="61"/>
                    <a:pt x="174" y="64"/>
                  </a:cubicBezTo>
                  <a:cubicBezTo>
                    <a:pt x="175" y="66"/>
                    <a:pt x="176" y="67"/>
                    <a:pt x="177" y="69"/>
                  </a:cubicBezTo>
                  <a:cubicBezTo>
                    <a:pt x="176" y="60"/>
                    <a:pt x="190" y="59"/>
                    <a:pt x="194" y="65"/>
                  </a:cubicBezTo>
                  <a:cubicBezTo>
                    <a:pt x="195" y="62"/>
                    <a:pt x="198" y="59"/>
                    <a:pt x="201" y="59"/>
                  </a:cubicBezTo>
                  <a:close/>
                  <a:moveTo>
                    <a:pt x="94" y="78"/>
                  </a:moveTo>
                  <a:cubicBezTo>
                    <a:pt x="94" y="74"/>
                    <a:pt x="90" y="62"/>
                    <a:pt x="86" y="62"/>
                  </a:cubicBezTo>
                  <a:cubicBezTo>
                    <a:pt x="84" y="62"/>
                    <a:pt x="83" y="64"/>
                    <a:pt x="82" y="64"/>
                  </a:cubicBezTo>
                  <a:cubicBezTo>
                    <a:pt x="75" y="75"/>
                    <a:pt x="79" y="92"/>
                    <a:pt x="87" y="100"/>
                  </a:cubicBezTo>
                  <a:cubicBezTo>
                    <a:pt x="93" y="97"/>
                    <a:pt x="96" y="87"/>
                    <a:pt x="94" y="78"/>
                  </a:cubicBezTo>
                  <a:close/>
                  <a:moveTo>
                    <a:pt x="205" y="64"/>
                  </a:moveTo>
                  <a:cubicBezTo>
                    <a:pt x="201" y="60"/>
                    <a:pt x="195" y="64"/>
                    <a:pt x="196" y="70"/>
                  </a:cubicBezTo>
                  <a:cubicBezTo>
                    <a:pt x="195" y="69"/>
                    <a:pt x="195" y="71"/>
                    <a:pt x="195" y="71"/>
                  </a:cubicBezTo>
                  <a:cubicBezTo>
                    <a:pt x="195" y="79"/>
                    <a:pt x="195" y="91"/>
                    <a:pt x="202" y="96"/>
                  </a:cubicBezTo>
                  <a:cubicBezTo>
                    <a:pt x="203" y="90"/>
                    <a:pt x="203" y="84"/>
                    <a:pt x="202" y="78"/>
                  </a:cubicBezTo>
                  <a:cubicBezTo>
                    <a:pt x="202" y="73"/>
                    <a:pt x="199" y="68"/>
                    <a:pt x="200" y="63"/>
                  </a:cubicBezTo>
                  <a:cubicBezTo>
                    <a:pt x="202" y="64"/>
                    <a:pt x="203" y="67"/>
                    <a:pt x="203" y="69"/>
                  </a:cubicBezTo>
                  <a:cubicBezTo>
                    <a:pt x="205" y="77"/>
                    <a:pt x="206" y="87"/>
                    <a:pt x="204" y="97"/>
                  </a:cubicBezTo>
                  <a:cubicBezTo>
                    <a:pt x="214" y="90"/>
                    <a:pt x="211" y="72"/>
                    <a:pt x="205" y="64"/>
                  </a:cubicBezTo>
                  <a:close/>
                  <a:moveTo>
                    <a:pt x="179" y="71"/>
                  </a:moveTo>
                  <a:cubicBezTo>
                    <a:pt x="179" y="75"/>
                    <a:pt x="179" y="81"/>
                    <a:pt x="181" y="86"/>
                  </a:cubicBezTo>
                  <a:cubicBezTo>
                    <a:pt x="182" y="88"/>
                    <a:pt x="183" y="90"/>
                    <a:pt x="184" y="92"/>
                  </a:cubicBezTo>
                  <a:cubicBezTo>
                    <a:pt x="185" y="95"/>
                    <a:pt x="186" y="98"/>
                    <a:pt x="187" y="99"/>
                  </a:cubicBezTo>
                  <a:cubicBezTo>
                    <a:pt x="192" y="101"/>
                    <a:pt x="193" y="95"/>
                    <a:pt x="196" y="93"/>
                  </a:cubicBezTo>
                  <a:cubicBezTo>
                    <a:pt x="192" y="86"/>
                    <a:pt x="191" y="75"/>
                    <a:pt x="193" y="67"/>
                  </a:cubicBezTo>
                  <a:cubicBezTo>
                    <a:pt x="186" y="61"/>
                    <a:pt x="179" y="63"/>
                    <a:pt x="179" y="71"/>
                  </a:cubicBezTo>
                  <a:close/>
                  <a:moveTo>
                    <a:pt x="172" y="66"/>
                  </a:moveTo>
                  <a:cubicBezTo>
                    <a:pt x="169" y="65"/>
                    <a:pt x="164" y="67"/>
                    <a:pt x="163" y="70"/>
                  </a:cubicBezTo>
                  <a:cubicBezTo>
                    <a:pt x="162" y="73"/>
                    <a:pt x="162" y="81"/>
                    <a:pt x="163" y="85"/>
                  </a:cubicBezTo>
                  <a:cubicBezTo>
                    <a:pt x="164" y="92"/>
                    <a:pt x="167" y="98"/>
                    <a:pt x="171" y="101"/>
                  </a:cubicBezTo>
                  <a:cubicBezTo>
                    <a:pt x="176" y="99"/>
                    <a:pt x="177" y="94"/>
                    <a:pt x="179" y="89"/>
                  </a:cubicBezTo>
                  <a:cubicBezTo>
                    <a:pt x="177" y="82"/>
                    <a:pt x="177" y="76"/>
                    <a:pt x="177" y="70"/>
                  </a:cubicBezTo>
                  <a:cubicBezTo>
                    <a:pt x="175" y="69"/>
                    <a:pt x="174" y="67"/>
                    <a:pt x="172" y="66"/>
                  </a:cubicBezTo>
                  <a:close/>
                  <a:moveTo>
                    <a:pt x="212" y="73"/>
                  </a:moveTo>
                  <a:cubicBezTo>
                    <a:pt x="213" y="77"/>
                    <a:pt x="214" y="80"/>
                    <a:pt x="214" y="82"/>
                  </a:cubicBezTo>
                  <a:cubicBezTo>
                    <a:pt x="221" y="81"/>
                    <a:pt x="231" y="81"/>
                    <a:pt x="229" y="73"/>
                  </a:cubicBezTo>
                  <a:cubicBezTo>
                    <a:pt x="223" y="72"/>
                    <a:pt x="218" y="74"/>
                    <a:pt x="212" y="73"/>
                  </a:cubicBezTo>
                  <a:close/>
                  <a:moveTo>
                    <a:pt x="130" y="78"/>
                  </a:moveTo>
                  <a:cubicBezTo>
                    <a:pt x="127" y="78"/>
                    <a:pt x="124" y="79"/>
                    <a:pt x="121" y="79"/>
                  </a:cubicBezTo>
                  <a:cubicBezTo>
                    <a:pt x="113" y="78"/>
                    <a:pt x="105" y="77"/>
                    <a:pt x="97" y="79"/>
                  </a:cubicBezTo>
                  <a:cubicBezTo>
                    <a:pt x="98" y="81"/>
                    <a:pt x="97" y="84"/>
                    <a:pt x="98" y="87"/>
                  </a:cubicBezTo>
                  <a:cubicBezTo>
                    <a:pt x="119" y="86"/>
                    <a:pt x="138" y="88"/>
                    <a:pt x="160" y="84"/>
                  </a:cubicBezTo>
                  <a:cubicBezTo>
                    <a:pt x="159" y="82"/>
                    <a:pt x="160" y="79"/>
                    <a:pt x="159" y="77"/>
                  </a:cubicBezTo>
                  <a:cubicBezTo>
                    <a:pt x="150" y="77"/>
                    <a:pt x="139" y="77"/>
                    <a:pt x="130" y="78"/>
                  </a:cubicBezTo>
                  <a:close/>
                  <a:moveTo>
                    <a:pt x="68" y="81"/>
                  </a:moveTo>
                  <a:cubicBezTo>
                    <a:pt x="68" y="83"/>
                    <a:pt x="68" y="84"/>
                    <a:pt x="68" y="85"/>
                  </a:cubicBezTo>
                  <a:cubicBezTo>
                    <a:pt x="70" y="86"/>
                    <a:pt x="73" y="86"/>
                    <a:pt x="77" y="86"/>
                  </a:cubicBezTo>
                  <a:cubicBezTo>
                    <a:pt x="77" y="84"/>
                    <a:pt x="74" y="83"/>
                    <a:pt x="74" y="81"/>
                  </a:cubicBezTo>
                  <a:cubicBezTo>
                    <a:pt x="72" y="80"/>
                    <a:pt x="70" y="81"/>
                    <a:pt x="68" y="81"/>
                  </a:cubicBezTo>
                  <a:close/>
                  <a:moveTo>
                    <a:pt x="97" y="90"/>
                  </a:moveTo>
                  <a:cubicBezTo>
                    <a:pt x="95" y="93"/>
                    <a:pt x="94" y="100"/>
                    <a:pt x="91" y="102"/>
                  </a:cubicBezTo>
                  <a:cubicBezTo>
                    <a:pt x="85" y="105"/>
                    <a:pt x="83" y="101"/>
                    <a:pt x="80" y="97"/>
                  </a:cubicBezTo>
                  <a:cubicBezTo>
                    <a:pt x="79" y="94"/>
                    <a:pt x="79" y="91"/>
                    <a:pt x="77" y="89"/>
                  </a:cubicBezTo>
                  <a:cubicBezTo>
                    <a:pt x="73" y="90"/>
                    <a:pt x="72" y="88"/>
                    <a:pt x="68" y="89"/>
                  </a:cubicBezTo>
                  <a:cubicBezTo>
                    <a:pt x="68" y="99"/>
                    <a:pt x="66" y="107"/>
                    <a:pt x="66" y="119"/>
                  </a:cubicBezTo>
                  <a:cubicBezTo>
                    <a:pt x="72" y="121"/>
                    <a:pt x="75" y="127"/>
                    <a:pt x="80" y="130"/>
                  </a:cubicBezTo>
                  <a:cubicBezTo>
                    <a:pt x="88" y="128"/>
                    <a:pt x="99" y="131"/>
                    <a:pt x="109" y="129"/>
                  </a:cubicBezTo>
                  <a:cubicBezTo>
                    <a:pt x="111" y="119"/>
                    <a:pt x="115" y="106"/>
                    <a:pt x="125" y="112"/>
                  </a:cubicBezTo>
                  <a:cubicBezTo>
                    <a:pt x="127" y="113"/>
                    <a:pt x="129" y="115"/>
                    <a:pt x="130" y="117"/>
                  </a:cubicBezTo>
                  <a:cubicBezTo>
                    <a:pt x="132" y="114"/>
                    <a:pt x="132" y="111"/>
                    <a:pt x="135" y="110"/>
                  </a:cubicBezTo>
                  <a:cubicBezTo>
                    <a:pt x="143" y="106"/>
                    <a:pt x="145" y="120"/>
                    <a:pt x="148" y="126"/>
                  </a:cubicBezTo>
                  <a:cubicBezTo>
                    <a:pt x="168" y="124"/>
                    <a:pt x="185" y="123"/>
                    <a:pt x="203" y="124"/>
                  </a:cubicBezTo>
                  <a:cubicBezTo>
                    <a:pt x="205" y="116"/>
                    <a:pt x="204" y="109"/>
                    <a:pt x="205" y="102"/>
                  </a:cubicBezTo>
                  <a:cubicBezTo>
                    <a:pt x="200" y="101"/>
                    <a:pt x="199" y="97"/>
                    <a:pt x="197" y="95"/>
                  </a:cubicBezTo>
                  <a:cubicBezTo>
                    <a:pt x="195" y="97"/>
                    <a:pt x="195" y="100"/>
                    <a:pt x="193" y="101"/>
                  </a:cubicBezTo>
                  <a:cubicBezTo>
                    <a:pt x="186" y="105"/>
                    <a:pt x="182" y="98"/>
                    <a:pt x="180" y="93"/>
                  </a:cubicBezTo>
                  <a:cubicBezTo>
                    <a:pt x="179" y="97"/>
                    <a:pt x="175" y="104"/>
                    <a:pt x="171" y="104"/>
                  </a:cubicBezTo>
                  <a:cubicBezTo>
                    <a:pt x="165" y="105"/>
                    <a:pt x="163" y="93"/>
                    <a:pt x="161" y="88"/>
                  </a:cubicBezTo>
                  <a:cubicBezTo>
                    <a:pt x="140" y="89"/>
                    <a:pt x="121" y="89"/>
                    <a:pt x="97" y="90"/>
                  </a:cubicBezTo>
                  <a:close/>
                  <a:moveTo>
                    <a:pt x="136" y="113"/>
                  </a:moveTo>
                  <a:cubicBezTo>
                    <a:pt x="126" y="121"/>
                    <a:pt x="127" y="142"/>
                    <a:pt x="135" y="151"/>
                  </a:cubicBezTo>
                  <a:cubicBezTo>
                    <a:pt x="139" y="157"/>
                    <a:pt x="142" y="152"/>
                    <a:pt x="144" y="147"/>
                  </a:cubicBezTo>
                  <a:cubicBezTo>
                    <a:pt x="150" y="136"/>
                    <a:pt x="144" y="123"/>
                    <a:pt x="140" y="113"/>
                  </a:cubicBezTo>
                  <a:cubicBezTo>
                    <a:pt x="139" y="112"/>
                    <a:pt x="137" y="113"/>
                    <a:pt x="136" y="113"/>
                  </a:cubicBezTo>
                  <a:close/>
                  <a:moveTo>
                    <a:pt x="111" y="130"/>
                  </a:moveTo>
                  <a:cubicBezTo>
                    <a:pt x="109" y="140"/>
                    <a:pt x="116" y="149"/>
                    <a:pt x="120" y="153"/>
                  </a:cubicBezTo>
                  <a:cubicBezTo>
                    <a:pt x="125" y="153"/>
                    <a:pt x="127" y="149"/>
                    <a:pt x="128" y="144"/>
                  </a:cubicBezTo>
                  <a:cubicBezTo>
                    <a:pt x="126" y="136"/>
                    <a:pt x="126" y="125"/>
                    <a:pt x="128" y="119"/>
                  </a:cubicBezTo>
                  <a:cubicBezTo>
                    <a:pt x="126" y="116"/>
                    <a:pt x="123" y="114"/>
                    <a:pt x="119" y="114"/>
                  </a:cubicBezTo>
                  <a:cubicBezTo>
                    <a:pt x="115" y="117"/>
                    <a:pt x="112" y="123"/>
                    <a:pt x="111" y="130"/>
                  </a:cubicBezTo>
                  <a:close/>
                  <a:moveTo>
                    <a:pt x="72" y="131"/>
                  </a:moveTo>
                  <a:cubicBezTo>
                    <a:pt x="69" y="129"/>
                    <a:pt x="64" y="125"/>
                    <a:pt x="62" y="124"/>
                  </a:cubicBezTo>
                  <a:cubicBezTo>
                    <a:pt x="60" y="124"/>
                    <a:pt x="57" y="124"/>
                    <a:pt x="55" y="124"/>
                  </a:cubicBezTo>
                  <a:cubicBezTo>
                    <a:pt x="52" y="123"/>
                    <a:pt x="49" y="122"/>
                    <a:pt x="46" y="121"/>
                  </a:cubicBezTo>
                  <a:cubicBezTo>
                    <a:pt x="42" y="121"/>
                    <a:pt x="36" y="122"/>
                    <a:pt x="32" y="124"/>
                  </a:cubicBezTo>
                  <a:cubicBezTo>
                    <a:pt x="21" y="129"/>
                    <a:pt x="15" y="136"/>
                    <a:pt x="8" y="144"/>
                  </a:cubicBezTo>
                  <a:cubicBezTo>
                    <a:pt x="5" y="151"/>
                    <a:pt x="4" y="159"/>
                    <a:pt x="5" y="168"/>
                  </a:cubicBezTo>
                  <a:cubicBezTo>
                    <a:pt x="6" y="174"/>
                    <a:pt x="10" y="184"/>
                    <a:pt x="13" y="188"/>
                  </a:cubicBezTo>
                  <a:cubicBezTo>
                    <a:pt x="17" y="196"/>
                    <a:pt x="27" y="204"/>
                    <a:pt x="37" y="206"/>
                  </a:cubicBezTo>
                  <a:cubicBezTo>
                    <a:pt x="43" y="208"/>
                    <a:pt x="50" y="207"/>
                    <a:pt x="57" y="206"/>
                  </a:cubicBezTo>
                  <a:cubicBezTo>
                    <a:pt x="58" y="206"/>
                    <a:pt x="57" y="205"/>
                    <a:pt x="59" y="205"/>
                  </a:cubicBezTo>
                  <a:cubicBezTo>
                    <a:pt x="60" y="204"/>
                    <a:pt x="60" y="206"/>
                    <a:pt x="62" y="205"/>
                  </a:cubicBezTo>
                  <a:cubicBezTo>
                    <a:pt x="83" y="198"/>
                    <a:pt x="96" y="163"/>
                    <a:pt x="82" y="143"/>
                  </a:cubicBezTo>
                  <a:cubicBezTo>
                    <a:pt x="81" y="142"/>
                    <a:pt x="80" y="142"/>
                    <a:pt x="79" y="142"/>
                  </a:cubicBezTo>
                  <a:cubicBezTo>
                    <a:pt x="79" y="141"/>
                    <a:pt x="81" y="141"/>
                    <a:pt x="80" y="140"/>
                  </a:cubicBezTo>
                  <a:cubicBezTo>
                    <a:pt x="78" y="137"/>
                    <a:pt x="75" y="134"/>
                    <a:pt x="72" y="131"/>
                  </a:cubicBezTo>
                  <a:close/>
                  <a:moveTo>
                    <a:pt x="175" y="126"/>
                  </a:moveTo>
                  <a:cubicBezTo>
                    <a:pt x="166" y="127"/>
                    <a:pt x="157" y="128"/>
                    <a:pt x="149" y="128"/>
                  </a:cubicBezTo>
                  <a:cubicBezTo>
                    <a:pt x="149" y="131"/>
                    <a:pt x="150" y="134"/>
                    <a:pt x="150" y="137"/>
                  </a:cubicBezTo>
                  <a:cubicBezTo>
                    <a:pt x="166" y="135"/>
                    <a:pt x="183" y="134"/>
                    <a:pt x="201" y="134"/>
                  </a:cubicBezTo>
                  <a:cubicBezTo>
                    <a:pt x="202" y="134"/>
                    <a:pt x="202" y="132"/>
                    <a:pt x="203" y="132"/>
                  </a:cubicBezTo>
                  <a:cubicBezTo>
                    <a:pt x="205" y="132"/>
                    <a:pt x="204" y="134"/>
                    <a:pt x="205" y="134"/>
                  </a:cubicBezTo>
                  <a:cubicBezTo>
                    <a:pt x="216" y="134"/>
                    <a:pt x="230" y="135"/>
                    <a:pt x="239" y="134"/>
                  </a:cubicBezTo>
                  <a:cubicBezTo>
                    <a:pt x="241" y="132"/>
                    <a:pt x="241" y="129"/>
                    <a:pt x="239" y="127"/>
                  </a:cubicBezTo>
                  <a:cubicBezTo>
                    <a:pt x="218" y="128"/>
                    <a:pt x="197" y="125"/>
                    <a:pt x="175" y="126"/>
                  </a:cubicBezTo>
                  <a:close/>
                  <a:moveTo>
                    <a:pt x="82" y="133"/>
                  </a:moveTo>
                  <a:cubicBezTo>
                    <a:pt x="84" y="135"/>
                    <a:pt x="84" y="138"/>
                    <a:pt x="86" y="139"/>
                  </a:cubicBezTo>
                  <a:cubicBezTo>
                    <a:pt x="90" y="141"/>
                    <a:pt x="103" y="138"/>
                    <a:pt x="108" y="139"/>
                  </a:cubicBezTo>
                  <a:cubicBezTo>
                    <a:pt x="109" y="136"/>
                    <a:pt x="108" y="135"/>
                    <a:pt x="108" y="133"/>
                  </a:cubicBezTo>
                  <a:cubicBezTo>
                    <a:pt x="99" y="133"/>
                    <a:pt x="90" y="132"/>
                    <a:pt x="82" y="133"/>
                  </a:cubicBezTo>
                  <a:close/>
                  <a:moveTo>
                    <a:pt x="150" y="140"/>
                  </a:moveTo>
                  <a:cubicBezTo>
                    <a:pt x="149" y="145"/>
                    <a:pt x="146" y="152"/>
                    <a:pt x="142" y="156"/>
                  </a:cubicBezTo>
                  <a:cubicBezTo>
                    <a:pt x="137" y="161"/>
                    <a:pt x="133" y="152"/>
                    <a:pt x="129" y="148"/>
                  </a:cubicBezTo>
                  <a:cubicBezTo>
                    <a:pt x="128" y="153"/>
                    <a:pt x="124" y="157"/>
                    <a:pt x="118" y="156"/>
                  </a:cubicBezTo>
                  <a:cubicBezTo>
                    <a:pt x="115" y="152"/>
                    <a:pt x="112" y="147"/>
                    <a:pt x="110" y="142"/>
                  </a:cubicBezTo>
                  <a:cubicBezTo>
                    <a:pt x="104" y="142"/>
                    <a:pt x="96" y="142"/>
                    <a:pt x="89" y="142"/>
                  </a:cubicBezTo>
                  <a:cubicBezTo>
                    <a:pt x="93" y="152"/>
                    <a:pt x="94" y="167"/>
                    <a:pt x="89" y="179"/>
                  </a:cubicBezTo>
                  <a:cubicBezTo>
                    <a:pt x="98" y="175"/>
                    <a:pt x="111" y="179"/>
                    <a:pt x="119" y="176"/>
                  </a:cubicBezTo>
                  <a:cubicBezTo>
                    <a:pt x="119" y="175"/>
                    <a:pt x="120" y="174"/>
                    <a:pt x="119" y="173"/>
                  </a:cubicBezTo>
                  <a:cubicBezTo>
                    <a:pt x="121" y="169"/>
                    <a:pt x="123" y="166"/>
                    <a:pt x="125" y="163"/>
                  </a:cubicBezTo>
                  <a:cubicBezTo>
                    <a:pt x="126" y="161"/>
                    <a:pt x="126" y="159"/>
                    <a:pt x="128" y="159"/>
                  </a:cubicBezTo>
                  <a:cubicBezTo>
                    <a:pt x="132" y="158"/>
                    <a:pt x="135" y="165"/>
                    <a:pt x="139" y="167"/>
                  </a:cubicBezTo>
                  <a:cubicBezTo>
                    <a:pt x="140" y="165"/>
                    <a:pt x="140" y="161"/>
                    <a:pt x="142" y="160"/>
                  </a:cubicBezTo>
                  <a:cubicBezTo>
                    <a:pt x="150" y="158"/>
                    <a:pt x="154" y="168"/>
                    <a:pt x="158" y="170"/>
                  </a:cubicBezTo>
                  <a:cubicBezTo>
                    <a:pt x="160" y="161"/>
                    <a:pt x="169" y="155"/>
                    <a:pt x="174" y="164"/>
                  </a:cubicBezTo>
                  <a:cubicBezTo>
                    <a:pt x="176" y="168"/>
                    <a:pt x="176" y="172"/>
                    <a:pt x="177" y="176"/>
                  </a:cubicBezTo>
                  <a:cubicBezTo>
                    <a:pt x="184" y="174"/>
                    <a:pt x="189" y="175"/>
                    <a:pt x="196" y="174"/>
                  </a:cubicBezTo>
                  <a:cubicBezTo>
                    <a:pt x="198" y="161"/>
                    <a:pt x="199" y="151"/>
                    <a:pt x="201" y="137"/>
                  </a:cubicBezTo>
                  <a:cubicBezTo>
                    <a:pt x="179" y="137"/>
                    <a:pt x="167" y="138"/>
                    <a:pt x="150" y="140"/>
                  </a:cubicBezTo>
                  <a:close/>
                  <a:moveTo>
                    <a:pt x="219" y="174"/>
                  </a:moveTo>
                  <a:cubicBezTo>
                    <a:pt x="218" y="169"/>
                    <a:pt x="214" y="162"/>
                    <a:pt x="211" y="160"/>
                  </a:cubicBezTo>
                  <a:cubicBezTo>
                    <a:pt x="207" y="161"/>
                    <a:pt x="204" y="165"/>
                    <a:pt x="203" y="170"/>
                  </a:cubicBezTo>
                  <a:cubicBezTo>
                    <a:pt x="202" y="179"/>
                    <a:pt x="207" y="193"/>
                    <a:pt x="211" y="197"/>
                  </a:cubicBezTo>
                  <a:cubicBezTo>
                    <a:pt x="217" y="192"/>
                    <a:pt x="220" y="184"/>
                    <a:pt x="219" y="174"/>
                  </a:cubicBezTo>
                  <a:close/>
                  <a:moveTo>
                    <a:pt x="174" y="171"/>
                  </a:moveTo>
                  <a:cubicBezTo>
                    <a:pt x="173" y="168"/>
                    <a:pt x="169" y="161"/>
                    <a:pt x="167" y="162"/>
                  </a:cubicBezTo>
                  <a:cubicBezTo>
                    <a:pt x="158" y="166"/>
                    <a:pt x="158" y="183"/>
                    <a:pt x="162" y="191"/>
                  </a:cubicBezTo>
                  <a:cubicBezTo>
                    <a:pt x="164" y="194"/>
                    <a:pt x="166" y="199"/>
                    <a:pt x="170" y="199"/>
                  </a:cubicBezTo>
                  <a:cubicBezTo>
                    <a:pt x="176" y="195"/>
                    <a:pt x="176" y="179"/>
                    <a:pt x="174" y="171"/>
                  </a:cubicBezTo>
                  <a:close/>
                  <a:moveTo>
                    <a:pt x="122" y="175"/>
                  </a:moveTo>
                  <a:cubicBezTo>
                    <a:pt x="122" y="181"/>
                    <a:pt x="124" y="192"/>
                    <a:pt x="125" y="193"/>
                  </a:cubicBezTo>
                  <a:cubicBezTo>
                    <a:pt x="125" y="195"/>
                    <a:pt x="126" y="197"/>
                    <a:pt x="127" y="198"/>
                  </a:cubicBezTo>
                  <a:cubicBezTo>
                    <a:pt x="131" y="205"/>
                    <a:pt x="137" y="194"/>
                    <a:pt x="137" y="190"/>
                  </a:cubicBezTo>
                  <a:cubicBezTo>
                    <a:pt x="137" y="188"/>
                    <a:pt x="136" y="184"/>
                    <a:pt x="136" y="182"/>
                  </a:cubicBezTo>
                  <a:cubicBezTo>
                    <a:pt x="136" y="177"/>
                    <a:pt x="138" y="171"/>
                    <a:pt x="137" y="170"/>
                  </a:cubicBezTo>
                  <a:cubicBezTo>
                    <a:pt x="137" y="167"/>
                    <a:pt x="132" y="164"/>
                    <a:pt x="129" y="163"/>
                  </a:cubicBezTo>
                  <a:cubicBezTo>
                    <a:pt x="127" y="165"/>
                    <a:pt x="123" y="169"/>
                    <a:pt x="122" y="175"/>
                  </a:cubicBezTo>
                  <a:close/>
                  <a:moveTo>
                    <a:pt x="157" y="173"/>
                  </a:moveTo>
                  <a:cubicBezTo>
                    <a:pt x="153" y="170"/>
                    <a:pt x="151" y="163"/>
                    <a:pt x="144" y="164"/>
                  </a:cubicBezTo>
                  <a:cubicBezTo>
                    <a:pt x="144" y="166"/>
                    <a:pt x="142" y="167"/>
                    <a:pt x="140" y="169"/>
                  </a:cubicBezTo>
                  <a:cubicBezTo>
                    <a:pt x="137" y="176"/>
                    <a:pt x="139" y="190"/>
                    <a:pt x="143" y="196"/>
                  </a:cubicBezTo>
                  <a:cubicBezTo>
                    <a:pt x="146" y="201"/>
                    <a:pt x="148" y="206"/>
                    <a:pt x="153" y="201"/>
                  </a:cubicBezTo>
                  <a:cubicBezTo>
                    <a:pt x="156" y="199"/>
                    <a:pt x="157" y="196"/>
                    <a:pt x="158" y="192"/>
                  </a:cubicBezTo>
                  <a:cubicBezTo>
                    <a:pt x="158" y="191"/>
                    <a:pt x="159" y="191"/>
                    <a:pt x="159" y="190"/>
                  </a:cubicBezTo>
                  <a:cubicBezTo>
                    <a:pt x="157" y="186"/>
                    <a:pt x="156" y="178"/>
                    <a:pt x="157" y="173"/>
                  </a:cubicBezTo>
                  <a:close/>
                  <a:moveTo>
                    <a:pt x="222" y="174"/>
                  </a:moveTo>
                  <a:cubicBezTo>
                    <a:pt x="222" y="177"/>
                    <a:pt x="222" y="180"/>
                    <a:pt x="222" y="183"/>
                  </a:cubicBezTo>
                  <a:cubicBezTo>
                    <a:pt x="232" y="181"/>
                    <a:pt x="240" y="181"/>
                    <a:pt x="250" y="180"/>
                  </a:cubicBezTo>
                  <a:cubicBezTo>
                    <a:pt x="252" y="179"/>
                    <a:pt x="251" y="174"/>
                    <a:pt x="249" y="173"/>
                  </a:cubicBezTo>
                  <a:cubicBezTo>
                    <a:pt x="240" y="172"/>
                    <a:pt x="230" y="175"/>
                    <a:pt x="222" y="174"/>
                  </a:cubicBezTo>
                  <a:close/>
                  <a:moveTo>
                    <a:pt x="177" y="178"/>
                  </a:moveTo>
                  <a:cubicBezTo>
                    <a:pt x="178" y="181"/>
                    <a:pt x="178" y="183"/>
                    <a:pt x="178" y="187"/>
                  </a:cubicBezTo>
                  <a:cubicBezTo>
                    <a:pt x="187" y="184"/>
                    <a:pt x="193" y="187"/>
                    <a:pt x="202" y="184"/>
                  </a:cubicBezTo>
                  <a:cubicBezTo>
                    <a:pt x="202" y="181"/>
                    <a:pt x="201" y="179"/>
                    <a:pt x="200" y="176"/>
                  </a:cubicBezTo>
                  <a:cubicBezTo>
                    <a:pt x="194" y="177"/>
                    <a:pt x="186" y="178"/>
                    <a:pt x="177" y="178"/>
                  </a:cubicBezTo>
                  <a:close/>
                  <a:moveTo>
                    <a:pt x="89" y="181"/>
                  </a:moveTo>
                  <a:cubicBezTo>
                    <a:pt x="88" y="183"/>
                    <a:pt x="86" y="185"/>
                    <a:pt x="87" y="187"/>
                  </a:cubicBezTo>
                  <a:cubicBezTo>
                    <a:pt x="97" y="186"/>
                    <a:pt x="108" y="187"/>
                    <a:pt x="120" y="185"/>
                  </a:cubicBezTo>
                  <a:cubicBezTo>
                    <a:pt x="119" y="183"/>
                    <a:pt x="120" y="182"/>
                    <a:pt x="119" y="180"/>
                  </a:cubicBezTo>
                  <a:cubicBezTo>
                    <a:pt x="109" y="180"/>
                    <a:pt x="97" y="179"/>
                    <a:pt x="89" y="181"/>
                  </a:cubicBezTo>
                  <a:close/>
                  <a:moveTo>
                    <a:pt x="148" y="206"/>
                  </a:moveTo>
                  <a:cubicBezTo>
                    <a:pt x="144" y="203"/>
                    <a:pt x="141" y="199"/>
                    <a:pt x="139" y="194"/>
                  </a:cubicBezTo>
                  <a:cubicBezTo>
                    <a:pt x="136" y="201"/>
                    <a:pt x="130" y="210"/>
                    <a:pt x="125" y="202"/>
                  </a:cubicBezTo>
                  <a:cubicBezTo>
                    <a:pt x="123" y="198"/>
                    <a:pt x="122" y="193"/>
                    <a:pt x="121" y="189"/>
                  </a:cubicBezTo>
                  <a:cubicBezTo>
                    <a:pt x="116" y="187"/>
                    <a:pt x="109" y="190"/>
                    <a:pt x="103" y="190"/>
                  </a:cubicBezTo>
                  <a:cubicBezTo>
                    <a:pt x="96" y="190"/>
                    <a:pt x="90" y="189"/>
                    <a:pt x="84" y="189"/>
                  </a:cubicBezTo>
                  <a:cubicBezTo>
                    <a:pt x="78" y="198"/>
                    <a:pt x="72" y="205"/>
                    <a:pt x="61" y="208"/>
                  </a:cubicBezTo>
                  <a:cubicBezTo>
                    <a:pt x="61" y="211"/>
                    <a:pt x="60" y="216"/>
                    <a:pt x="59" y="220"/>
                  </a:cubicBezTo>
                  <a:cubicBezTo>
                    <a:pt x="61" y="219"/>
                    <a:pt x="62" y="219"/>
                    <a:pt x="63" y="218"/>
                  </a:cubicBezTo>
                  <a:cubicBezTo>
                    <a:pt x="64" y="214"/>
                    <a:pt x="67" y="204"/>
                    <a:pt x="74" y="205"/>
                  </a:cubicBezTo>
                  <a:cubicBezTo>
                    <a:pt x="76" y="205"/>
                    <a:pt x="77" y="207"/>
                    <a:pt x="79" y="208"/>
                  </a:cubicBezTo>
                  <a:cubicBezTo>
                    <a:pt x="82" y="206"/>
                    <a:pt x="84" y="204"/>
                    <a:pt x="89" y="204"/>
                  </a:cubicBezTo>
                  <a:cubicBezTo>
                    <a:pt x="92" y="209"/>
                    <a:pt x="95" y="214"/>
                    <a:pt x="96" y="222"/>
                  </a:cubicBezTo>
                  <a:cubicBezTo>
                    <a:pt x="112" y="219"/>
                    <a:pt x="123" y="221"/>
                    <a:pt x="138" y="219"/>
                  </a:cubicBezTo>
                  <a:cubicBezTo>
                    <a:pt x="139" y="212"/>
                    <a:pt x="141" y="205"/>
                    <a:pt x="148" y="206"/>
                  </a:cubicBezTo>
                  <a:close/>
                  <a:moveTo>
                    <a:pt x="178" y="189"/>
                  </a:moveTo>
                  <a:cubicBezTo>
                    <a:pt x="177" y="194"/>
                    <a:pt x="174" y="202"/>
                    <a:pt x="170" y="204"/>
                  </a:cubicBezTo>
                  <a:cubicBezTo>
                    <a:pt x="165" y="206"/>
                    <a:pt x="163" y="196"/>
                    <a:pt x="160" y="193"/>
                  </a:cubicBezTo>
                  <a:cubicBezTo>
                    <a:pt x="159" y="200"/>
                    <a:pt x="155" y="206"/>
                    <a:pt x="150" y="207"/>
                  </a:cubicBezTo>
                  <a:cubicBezTo>
                    <a:pt x="150" y="209"/>
                    <a:pt x="153" y="210"/>
                    <a:pt x="154" y="212"/>
                  </a:cubicBezTo>
                  <a:cubicBezTo>
                    <a:pt x="156" y="214"/>
                    <a:pt x="156" y="218"/>
                    <a:pt x="157" y="222"/>
                  </a:cubicBezTo>
                  <a:cubicBezTo>
                    <a:pt x="168" y="221"/>
                    <a:pt x="176" y="223"/>
                    <a:pt x="184" y="219"/>
                  </a:cubicBezTo>
                  <a:cubicBezTo>
                    <a:pt x="185" y="219"/>
                    <a:pt x="185" y="221"/>
                    <a:pt x="185" y="220"/>
                  </a:cubicBezTo>
                  <a:cubicBezTo>
                    <a:pt x="187" y="213"/>
                    <a:pt x="187" y="205"/>
                    <a:pt x="193" y="204"/>
                  </a:cubicBezTo>
                  <a:cubicBezTo>
                    <a:pt x="194" y="198"/>
                    <a:pt x="194" y="193"/>
                    <a:pt x="195" y="188"/>
                  </a:cubicBezTo>
                  <a:cubicBezTo>
                    <a:pt x="190" y="189"/>
                    <a:pt x="183" y="189"/>
                    <a:pt x="178" y="189"/>
                  </a:cubicBezTo>
                  <a:close/>
                  <a:moveTo>
                    <a:pt x="10" y="231"/>
                  </a:moveTo>
                  <a:cubicBezTo>
                    <a:pt x="10" y="242"/>
                    <a:pt x="6" y="251"/>
                    <a:pt x="7" y="260"/>
                  </a:cubicBezTo>
                  <a:cubicBezTo>
                    <a:pt x="7" y="263"/>
                    <a:pt x="9" y="265"/>
                    <a:pt x="12" y="267"/>
                  </a:cubicBezTo>
                  <a:cubicBezTo>
                    <a:pt x="15" y="265"/>
                    <a:pt x="15" y="262"/>
                    <a:pt x="16" y="259"/>
                  </a:cubicBezTo>
                  <a:cubicBezTo>
                    <a:pt x="16" y="255"/>
                    <a:pt x="18" y="251"/>
                    <a:pt x="18" y="248"/>
                  </a:cubicBezTo>
                  <a:cubicBezTo>
                    <a:pt x="19" y="242"/>
                    <a:pt x="18" y="236"/>
                    <a:pt x="19" y="231"/>
                  </a:cubicBezTo>
                  <a:cubicBezTo>
                    <a:pt x="20" y="222"/>
                    <a:pt x="23" y="212"/>
                    <a:pt x="22" y="202"/>
                  </a:cubicBezTo>
                  <a:cubicBezTo>
                    <a:pt x="19" y="200"/>
                    <a:pt x="15" y="198"/>
                    <a:pt x="12" y="194"/>
                  </a:cubicBezTo>
                  <a:cubicBezTo>
                    <a:pt x="11" y="206"/>
                    <a:pt x="10" y="218"/>
                    <a:pt x="10" y="231"/>
                  </a:cubicBezTo>
                  <a:close/>
                  <a:moveTo>
                    <a:pt x="24" y="216"/>
                  </a:moveTo>
                  <a:cubicBezTo>
                    <a:pt x="24" y="219"/>
                    <a:pt x="23" y="223"/>
                    <a:pt x="23" y="226"/>
                  </a:cubicBezTo>
                  <a:cubicBezTo>
                    <a:pt x="22" y="232"/>
                    <a:pt x="22" y="239"/>
                    <a:pt x="21" y="245"/>
                  </a:cubicBezTo>
                  <a:cubicBezTo>
                    <a:pt x="20" y="253"/>
                    <a:pt x="18" y="261"/>
                    <a:pt x="20" y="268"/>
                  </a:cubicBezTo>
                  <a:cubicBezTo>
                    <a:pt x="30" y="271"/>
                    <a:pt x="44" y="275"/>
                    <a:pt x="52" y="267"/>
                  </a:cubicBezTo>
                  <a:cubicBezTo>
                    <a:pt x="58" y="249"/>
                    <a:pt x="55" y="230"/>
                    <a:pt x="58" y="209"/>
                  </a:cubicBezTo>
                  <a:cubicBezTo>
                    <a:pt x="46" y="213"/>
                    <a:pt x="33" y="208"/>
                    <a:pt x="26" y="204"/>
                  </a:cubicBezTo>
                  <a:cubicBezTo>
                    <a:pt x="25" y="207"/>
                    <a:pt x="25" y="212"/>
                    <a:pt x="24" y="216"/>
                  </a:cubicBezTo>
                  <a:close/>
                  <a:moveTo>
                    <a:pt x="196" y="243"/>
                  </a:moveTo>
                  <a:cubicBezTo>
                    <a:pt x="197" y="240"/>
                    <a:pt x="201" y="237"/>
                    <a:pt x="201" y="233"/>
                  </a:cubicBezTo>
                  <a:cubicBezTo>
                    <a:pt x="201" y="232"/>
                    <a:pt x="199" y="231"/>
                    <a:pt x="199" y="231"/>
                  </a:cubicBezTo>
                  <a:cubicBezTo>
                    <a:pt x="199" y="231"/>
                    <a:pt x="201" y="229"/>
                    <a:pt x="201" y="229"/>
                  </a:cubicBezTo>
                  <a:cubicBezTo>
                    <a:pt x="201" y="227"/>
                    <a:pt x="200" y="218"/>
                    <a:pt x="198" y="214"/>
                  </a:cubicBezTo>
                  <a:cubicBezTo>
                    <a:pt x="197" y="211"/>
                    <a:pt x="194" y="208"/>
                    <a:pt x="192" y="207"/>
                  </a:cubicBezTo>
                  <a:cubicBezTo>
                    <a:pt x="186" y="218"/>
                    <a:pt x="187" y="236"/>
                    <a:pt x="196" y="243"/>
                  </a:cubicBezTo>
                  <a:close/>
                  <a:moveTo>
                    <a:pt x="93" y="224"/>
                  </a:moveTo>
                  <a:cubicBezTo>
                    <a:pt x="93" y="221"/>
                    <a:pt x="90" y="207"/>
                    <a:pt x="86" y="208"/>
                  </a:cubicBezTo>
                  <a:cubicBezTo>
                    <a:pt x="73" y="210"/>
                    <a:pt x="75" y="239"/>
                    <a:pt x="84" y="246"/>
                  </a:cubicBezTo>
                  <a:cubicBezTo>
                    <a:pt x="85" y="245"/>
                    <a:pt x="87" y="246"/>
                    <a:pt x="89" y="245"/>
                  </a:cubicBezTo>
                  <a:cubicBezTo>
                    <a:pt x="92" y="239"/>
                    <a:pt x="94" y="233"/>
                    <a:pt x="93" y="224"/>
                  </a:cubicBezTo>
                  <a:close/>
                  <a:moveTo>
                    <a:pt x="73" y="208"/>
                  </a:moveTo>
                  <a:cubicBezTo>
                    <a:pt x="66" y="211"/>
                    <a:pt x="64" y="226"/>
                    <a:pt x="64" y="235"/>
                  </a:cubicBezTo>
                  <a:cubicBezTo>
                    <a:pt x="66" y="238"/>
                    <a:pt x="67" y="242"/>
                    <a:pt x="68" y="245"/>
                  </a:cubicBezTo>
                  <a:cubicBezTo>
                    <a:pt x="72" y="244"/>
                    <a:pt x="76" y="243"/>
                    <a:pt x="77" y="239"/>
                  </a:cubicBezTo>
                  <a:cubicBezTo>
                    <a:pt x="77" y="237"/>
                    <a:pt x="75" y="234"/>
                    <a:pt x="74" y="232"/>
                  </a:cubicBezTo>
                  <a:cubicBezTo>
                    <a:pt x="72" y="224"/>
                    <a:pt x="75" y="217"/>
                    <a:pt x="78" y="210"/>
                  </a:cubicBezTo>
                  <a:cubicBezTo>
                    <a:pt x="75" y="211"/>
                    <a:pt x="75" y="207"/>
                    <a:pt x="73" y="208"/>
                  </a:cubicBezTo>
                  <a:close/>
                  <a:moveTo>
                    <a:pt x="148" y="210"/>
                  </a:moveTo>
                  <a:cubicBezTo>
                    <a:pt x="146" y="209"/>
                    <a:pt x="145" y="212"/>
                    <a:pt x="143" y="213"/>
                  </a:cubicBezTo>
                  <a:cubicBezTo>
                    <a:pt x="139" y="223"/>
                    <a:pt x="141" y="238"/>
                    <a:pt x="151" y="243"/>
                  </a:cubicBezTo>
                  <a:cubicBezTo>
                    <a:pt x="158" y="232"/>
                    <a:pt x="155" y="216"/>
                    <a:pt x="148" y="210"/>
                  </a:cubicBezTo>
                  <a:close/>
                  <a:moveTo>
                    <a:pt x="231" y="220"/>
                  </a:moveTo>
                  <a:cubicBezTo>
                    <a:pt x="221" y="221"/>
                    <a:pt x="211" y="221"/>
                    <a:pt x="203" y="223"/>
                  </a:cubicBezTo>
                  <a:cubicBezTo>
                    <a:pt x="203" y="225"/>
                    <a:pt x="203" y="228"/>
                    <a:pt x="204" y="230"/>
                  </a:cubicBezTo>
                  <a:cubicBezTo>
                    <a:pt x="213" y="229"/>
                    <a:pt x="222" y="228"/>
                    <a:pt x="233" y="227"/>
                  </a:cubicBezTo>
                  <a:cubicBezTo>
                    <a:pt x="243" y="226"/>
                    <a:pt x="253" y="228"/>
                    <a:pt x="259" y="223"/>
                  </a:cubicBezTo>
                  <a:cubicBezTo>
                    <a:pt x="259" y="221"/>
                    <a:pt x="258" y="220"/>
                    <a:pt x="258" y="218"/>
                  </a:cubicBezTo>
                  <a:cubicBezTo>
                    <a:pt x="248" y="219"/>
                    <a:pt x="240" y="220"/>
                    <a:pt x="231" y="220"/>
                  </a:cubicBezTo>
                  <a:close/>
                  <a:moveTo>
                    <a:pt x="59" y="229"/>
                  </a:moveTo>
                  <a:cubicBezTo>
                    <a:pt x="59" y="229"/>
                    <a:pt x="61" y="229"/>
                    <a:pt x="61" y="229"/>
                  </a:cubicBezTo>
                  <a:cubicBezTo>
                    <a:pt x="61" y="227"/>
                    <a:pt x="62" y="224"/>
                    <a:pt x="62" y="222"/>
                  </a:cubicBezTo>
                  <a:cubicBezTo>
                    <a:pt x="58" y="221"/>
                    <a:pt x="60" y="227"/>
                    <a:pt x="59" y="229"/>
                  </a:cubicBezTo>
                  <a:close/>
                  <a:moveTo>
                    <a:pt x="118" y="224"/>
                  </a:moveTo>
                  <a:cubicBezTo>
                    <a:pt x="111" y="224"/>
                    <a:pt x="103" y="223"/>
                    <a:pt x="96" y="225"/>
                  </a:cubicBezTo>
                  <a:cubicBezTo>
                    <a:pt x="96" y="228"/>
                    <a:pt x="96" y="229"/>
                    <a:pt x="96" y="231"/>
                  </a:cubicBezTo>
                  <a:cubicBezTo>
                    <a:pt x="111" y="229"/>
                    <a:pt x="124" y="232"/>
                    <a:pt x="139" y="230"/>
                  </a:cubicBezTo>
                  <a:cubicBezTo>
                    <a:pt x="139" y="228"/>
                    <a:pt x="138" y="225"/>
                    <a:pt x="138" y="223"/>
                  </a:cubicBezTo>
                  <a:cubicBezTo>
                    <a:pt x="132" y="222"/>
                    <a:pt x="125" y="224"/>
                    <a:pt x="118" y="224"/>
                  </a:cubicBezTo>
                  <a:close/>
                  <a:moveTo>
                    <a:pt x="158" y="224"/>
                  </a:moveTo>
                  <a:cubicBezTo>
                    <a:pt x="158" y="226"/>
                    <a:pt x="158" y="229"/>
                    <a:pt x="158" y="231"/>
                  </a:cubicBezTo>
                  <a:cubicBezTo>
                    <a:pt x="169" y="229"/>
                    <a:pt x="176" y="231"/>
                    <a:pt x="186" y="229"/>
                  </a:cubicBezTo>
                  <a:cubicBezTo>
                    <a:pt x="185" y="227"/>
                    <a:pt x="186" y="225"/>
                    <a:pt x="185" y="223"/>
                  </a:cubicBezTo>
                  <a:cubicBezTo>
                    <a:pt x="178" y="225"/>
                    <a:pt x="166" y="225"/>
                    <a:pt x="158" y="2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616" name="Freeform: Shape 1048615"/>
            <p:cNvSpPr/>
            <p:nvPr/>
          </p:nvSpPr>
          <p:spPr>
            <a:xfrm>
              <a:off x="1970088" y="3729038"/>
              <a:ext cx="204787" cy="230187"/>
            </a:xfrm>
            <a:custGeom>
              <a:avLst/>
              <a:gdLst/>
              <a:ahLst/>
              <a:cxnLst/>
              <a:rect l="0" t="0" r="r" b="b"/>
              <a:pathLst>
                <a:path w="65" h="73">
                  <a:moveTo>
                    <a:pt x="46" y="7"/>
                  </a:moveTo>
                  <a:cubicBezTo>
                    <a:pt x="58" y="13"/>
                    <a:pt x="65" y="29"/>
                    <a:pt x="63" y="47"/>
                  </a:cubicBezTo>
                  <a:cubicBezTo>
                    <a:pt x="63" y="52"/>
                    <a:pt x="60" y="58"/>
                    <a:pt x="57" y="62"/>
                  </a:cubicBezTo>
                  <a:cubicBezTo>
                    <a:pt x="53" y="67"/>
                    <a:pt x="43" y="73"/>
                    <a:pt x="34" y="72"/>
                  </a:cubicBezTo>
                  <a:cubicBezTo>
                    <a:pt x="31" y="71"/>
                    <a:pt x="27" y="70"/>
                    <a:pt x="24" y="69"/>
                  </a:cubicBezTo>
                  <a:cubicBezTo>
                    <a:pt x="19" y="67"/>
                    <a:pt x="15" y="64"/>
                    <a:pt x="11" y="61"/>
                  </a:cubicBezTo>
                  <a:cubicBezTo>
                    <a:pt x="9" y="58"/>
                    <a:pt x="7" y="54"/>
                    <a:pt x="4" y="51"/>
                  </a:cubicBezTo>
                  <a:cubicBezTo>
                    <a:pt x="0" y="36"/>
                    <a:pt x="3" y="21"/>
                    <a:pt x="11" y="12"/>
                  </a:cubicBezTo>
                  <a:cubicBezTo>
                    <a:pt x="20" y="6"/>
                    <a:pt x="34" y="0"/>
                    <a:pt x="46" y="7"/>
                  </a:cubicBezTo>
                  <a:close/>
                  <a:moveTo>
                    <a:pt x="34" y="8"/>
                  </a:moveTo>
                  <a:cubicBezTo>
                    <a:pt x="34" y="14"/>
                    <a:pt x="39" y="18"/>
                    <a:pt x="41" y="22"/>
                  </a:cubicBezTo>
                  <a:cubicBezTo>
                    <a:pt x="40" y="24"/>
                    <a:pt x="39" y="24"/>
                    <a:pt x="36" y="24"/>
                  </a:cubicBezTo>
                  <a:cubicBezTo>
                    <a:pt x="36" y="27"/>
                    <a:pt x="35" y="29"/>
                    <a:pt x="36" y="31"/>
                  </a:cubicBezTo>
                  <a:cubicBezTo>
                    <a:pt x="38" y="33"/>
                    <a:pt x="41" y="36"/>
                    <a:pt x="40" y="39"/>
                  </a:cubicBezTo>
                  <a:cubicBezTo>
                    <a:pt x="43" y="45"/>
                    <a:pt x="48" y="48"/>
                    <a:pt x="52" y="53"/>
                  </a:cubicBezTo>
                  <a:cubicBezTo>
                    <a:pt x="54" y="48"/>
                    <a:pt x="58" y="53"/>
                    <a:pt x="56" y="57"/>
                  </a:cubicBezTo>
                  <a:cubicBezTo>
                    <a:pt x="58" y="56"/>
                    <a:pt x="58" y="52"/>
                    <a:pt x="60" y="50"/>
                  </a:cubicBezTo>
                  <a:cubicBezTo>
                    <a:pt x="58" y="48"/>
                    <a:pt x="53" y="49"/>
                    <a:pt x="52" y="46"/>
                  </a:cubicBezTo>
                  <a:cubicBezTo>
                    <a:pt x="55" y="46"/>
                    <a:pt x="58" y="47"/>
                    <a:pt x="60" y="48"/>
                  </a:cubicBezTo>
                  <a:cubicBezTo>
                    <a:pt x="60" y="43"/>
                    <a:pt x="61" y="40"/>
                    <a:pt x="60" y="35"/>
                  </a:cubicBezTo>
                  <a:cubicBezTo>
                    <a:pt x="59" y="38"/>
                    <a:pt x="53" y="37"/>
                    <a:pt x="51" y="36"/>
                  </a:cubicBezTo>
                  <a:cubicBezTo>
                    <a:pt x="51" y="35"/>
                    <a:pt x="51" y="35"/>
                    <a:pt x="51" y="34"/>
                  </a:cubicBezTo>
                  <a:cubicBezTo>
                    <a:pt x="54" y="33"/>
                    <a:pt x="58" y="31"/>
                    <a:pt x="60" y="34"/>
                  </a:cubicBezTo>
                  <a:cubicBezTo>
                    <a:pt x="60" y="30"/>
                    <a:pt x="59" y="26"/>
                    <a:pt x="57" y="23"/>
                  </a:cubicBezTo>
                  <a:cubicBezTo>
                    <a:pt x="54" y="24"/>
                    <a:pt x="51" y="27"/>
                    <a:pt x="47" y="27"/>
                  </a:cubicBezTo>
                  <a:cubicBezTo>
                    <a:pt x="49" y="24"/>
                    <a:pt x="53" y="23"/>
                    <a:pt x="56" y="21"/>
                  </a:cubicBezTo>
                  <a:cubicBezTo>
                    <a:pt x="54" y="18"/>
                    <a:pt x="52" y="13"/>
                    <a:pt x="48" y="12"/>
                  </a:cubicBezTo>
                  <a:cubicBezTo>
                    <a:pt x="46" y="15"/>
                    <a:pt x="46" y="19"/>
                    <a:pt x="43" y="19"/>
                  </a:cubicBezTo>
                  <a:cubicBezTo>
                    <a:pt x="42" y="17"/>
                    <a:pt x="45" y="13"/>
                    <a:pt x="46" y="11"/>
                  </a:cubicBezTo>
                  <a:cubicBezTo>
                    <a:pt x="42" y="9"/>
                    <a:pt x="40" y="7"/>
                    <a:pt x="34" y="8"/>
                  </a:cubicBezTo>
                  <a:close/>
                  <a:moveTo>
                    <a:pt x="30" y="9"/>
                  </a:moveTo>
                  <a:cubicBezTo>
                    <a:pt x="27" y="9"/>
                    <a:pt x="23" y="11"/>
                    <a:pt x="20" y="12"/>
                  </a:cubicBezTo>
                  <a:cubicBezTo>
                    <a:pt x="21" y="15"/>
                    <a:pt x="23" y="17"/>
                    <a:pt x="25" y="19"/>
                  </a:cubicBezTo>
                  <a:cubicBezTo>
                    <a:pt x="27" y="16"/>
                    <a:pt x="30" y="13"/>
                    <a:pt x="30" y="9"/>
                  </a:cubicBezTo>
                  <a:close/>
                  <a:moveTo>
                    <a:pt x="16" y="62"/>
                  </a:moveTo>
                  <a:cubicBezTo>
                    <a:pt x="21" y="66"/>
                    <a:pt x="28" y="66"/>
                    <a:pt x="33" y="69"/>
                  </a:cubicBezTo>
                  <a:cubicBezTo>
                    <a:pt x="40" y="68"/>
                    <a:pt x="47" y="67"/>
                    <a:pt x="52" y="63"/>
                  </a:cubicBezTo>
                  <a:cubicBezTo>
                    <a:pt x="51" y="59"/>
                    <a:pt x="46" y="61"/>
                    <a:pt x="44" y="60"/>
                  </a:cubicBezTo>
                  <a:cubicBezTo>
                    <a:pt x="44" y="59"/>
                    <a:pt x="43" y="59"/>
                    <a:pt x="43" y="58"/>
                  </a:cubicBezTo>
                  <a:cubicBezTo>
                    <a:pt x="43" y="57"/>
                    <a:pt x="45" y="57"/>
                    <a:pt x="46" y="56"/>
                  </a:cubicBezTo>
                  <a:cubicBezTo>
                    <a:pt x="43" y="51"/>
                    <a:pt x="38" y="48"/>
                    <a:pt x="34" y="44"/>
                  </a:cubicBezTo>
                  <a:cubicBezTo>
                    <a:pt x="31" y="43"/>
                    <a:pt x="29" y="42"/>
                    <a:pt x="27" y="40"/>
                  </a:cubicBezTo>
                  <a:cubicBezTo>
                    <a:pt x="25" y="37"/>
                    <a:pt x="26" y="33"/>
                    <a:pt x="30" y="33"/>
                  </a:cubicBezTo>
                  <a:cubicBezTo>
                    <a:pt x="29" y="30"/>
                    <a:pt x="29" y="27"/>
                    <a:pt x="29" y="25"/>
                  </a:cubicBezTo>
                  <a:cubicBezTo>
                    <a:pt x="28" y="23"/>
                    <a:pt x="24" y="24"/>
                    <a:pt x="23" y="22"/>
                  </a:cubicBezTo>
                  <a:cubicBezTo>
                    <a:pt x="23" y="17"/>
                    <a:pt x="18" y="17"/>
                    <a:pt x="17" y="13"/>
                  </a:cubicBezTo>
                  <a:cubicBezTo>
                    <a:pt x="16" y="16"/>
                    <a:pt x="12" y="16"/>
                    <a:pt x="11" y="19"/>
                  </a:cubicBezTo>
                  <a:cubicBezTo>
                    <a:pt x="13" y="21"/>
                    <a:pt x="17" y="22"/>
                    <a:pt x="18" y="25"/>
                  </a:cubicBezTo>
                  <a:cubicBezTo>
                    <a:pt x="14" y="25"/>
                    <a:pt x="13" y="22"/>
                    <a:pt x="9" y="21"/>
                  </a:cubicBezTo>
                  <a:cubicBezTo>
                    <a:pt x="7" y="24"/>
                    <a:pt x="6" y="28"/>
                    <a:pt x="5" y="31"/>
                  </a:cubicBezTo>
                  <a:cubicBezTo>
                    <a:pt x="8" y="31"/>
                    <a:pt x="12" y="30"/>
                    <a:pt x="14" y="32"/>
                  </a:cubicBezTo>
                  <a:cubicBezTo>
                    <a:pt x="13" y="36"/>
                    <a:pt x="7" y="36"/>
                    <a:pt x="5" y="36"/>
                  </a:cubicBezTo>
                  <a:cubicBezTo>
                    <a:pt x="3" y="43"/>
                    <a:pt x="6" y="49"/>
                    <a:pt x="9" y="53"/>
                  </a:cubicBezTo>
                  <a:cubicBezTo>
                    <a:pt x="10" y="50"/>
                    <a:pt x="14" y="48"/>
                    <a:pt x="16" y="46"/>
                  </a:cubicBezTo>
                  <a:cubicBezTo>
                    <a:pt x="16" y="47"/>
                    <a:pt x="18" y="46"/>
                    <a:pt x="17" y="48"/>
                  </a:cubicBezTo>
                  <a:cubicBezTo>
                    <a:pt x="16" y="51"/>
                    <a:pt x="12" y="52"/>
                    <a:pt x="9" y="53"/>
                  </a:cubicBezTo>
                  <a:cubicBezTo>
                    <a:pt x="11" y="56"/>
                    <a:pt x="13" y="60"/>
                    <a:pt x="16" y="62"/>
                  </a:cubicBezTo>
                  <a:close/>
                  <a:moveTo>
                    <a:pt x="27" y="20"/>
                  </a:moveTo>
                  <a:cubicBezTo>
                    <a:pt x="30" y="22"/>
                    <a:pt x="33" y="22"/>
                    <a:pt x="37" y="20"/>
                  </a:cubicBezTo>
                  <a:cubicBezTo>
                    <a:pt x="35" y="18"/>
                    <a:pt x="34" y="16"/>
                    <a:pt x="32" y="14"/>
                  </a:cubicBezTo>
                  <a:cubicBezTo>
                    <a:pt x="31" y="17"/>
                    <a:pt x="28" y="18"/>
                    <a:pt x="27" y="20"/>
                  </a:cubicBezTo>
                  <a:close/>
                  <a:moveTo>
                    <a:pt x="32" y="31"/>
                  </a:moveTo>
                  <a:cubicBezTo>
                    <a:pt x="33" y="29"/>
                    <a:pt x="33" y="26"/>
                    <a:pt x="32" y="24"/>
                  </a:cubicBezTo>
                  <a:cubicBezTo>
                    <a:pt x="32" y="27"/>
                    <a:pt x="31" y="28"/>
                    <a:pt x="32" y="31"/>
                  </a:cubicBezTo>
                  <a:close/>
                  <a:moveTo>
                    <a:pt x="30" y="39"/>
                  </a:moveTo>
                  <a:cubicBezTo>
                    <a:pt x="33" y="43"/>
                    <a:pt x="39" y="40"/>
                    <a:pt x="36" y="35"/>
                  </a:cubicBezTo>
                  <a:cubicBezTo>
                    <a:pt x="34" y="35"/>
                    <a:pt x="29" y="34"/>
                    <a:pt x="30" y="39"/>
                  </a:cubicBezTo>
                  <a:close/>
                  <a:moveTo>
                    <a:pt x="44" y="49"/>
                  </a:moveTo>
                  <a:cubicBezTo>
                    <a:pt x="46" y="51"/>
                    <a:pt x="46" y="55"/>
                    <a:pt x="50" y="55"/>
                  </a:cubicBezTo>
                  <a:cubicBezTo>
                    <a:pt x="46" y="51"/>
                    <a:pt x="42" y="46"/>
                    <a:pt x="38" y="43"/>
                  </a:cubicBezTo>
                  <a:cubicBezTo>
                    <a:pt x="39" y="46"/>
                    <a:pt x="42" y="47"/>
                    <a:pt x="44" y="49"/>
                  </a:cubicBezTo>
                  <a:close/>
                  <a:moveTo>
                    <a:pt x="51" y="58"/>
                  </a:moveTo>
                  <a:cubicBezTo>
                    <a:pt x="52" y="58"/>
                    <a:pt x="52" y="59"/>
                    <a:pt x="53" y="59"/>
                  </a:cubicBezTo>
                  <a:cubicBezTo>
                    <a:pt x="53" y="58"/>
                    <a:pt x="53" y="58"/>
                    <a:pt x="54" y="58"/>
                  </a:cubicBezTo>
                  <a:cubicBezTo>
                    <a:pt x="53" y="57"/>
                    <a:pt x="51" y="57"/>
                    <a:pt x="51" y="57"/>
                  </a:cubicBezTo>
                  <a:cubicBezTo>
                    <a:pt x="51" y="57"/>
                    <a:pt x="51" y="58"/>
                    <a:pt x="5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0486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POSTMODERN FEMINISM</a:t>
            </a:r>
            <a:endParaRPr lang="en-GB"/>
          </a:p>
        </p:txBody>
      </p:sp>
      <p:sp>
        <p:nvSpPr>
          <p:cNvPr id="1048676" name="Content Placeholder 104867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It is the view that "</a:t>
            </a:r>
            <a:r>
              <a:rPr lang="en-US" sz="2400" b="1" i="1" u="sng">
                <a:solidFill>
                  <a:srgbClr val="FFC000"/>
                </a:solidFill>
                <a:latin typeface="Roboto Thin"/>
                <a:ea typeface="Roboto Thin"/>
                <a:cs typeface="Roboto Thin"/>
              </a:rPr>
              <a:t>one is not born a woman, but becomes one" </a:t>
            </a:r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&amp; thus here the </a:t>
            </a:r>
            <a:r>
              <a:rPr lang="en-US" sz="2400" b="1" i="1" u="none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focus is on the social and cultural construction of women by the society.</a:t>
            </a:r>
            <a:endParaRPr lang="en-GB" u="none">
              <a:solidFill>
                <a:srgbClr val="FFFFFF"/>
              </a:solidFill>
            </a:endParaRPr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Rejects the notion that all women share a single perspective and experience that can be explained by a single grand theory. </a:t>
            </a:r>
            <a:endParaRPr lang="en-GB"/>
          </a:p>
        </p:txBody>
      </p:sp>
      <p:sp>
        <p:nvSpPr>
          <p:cNvPr id="1048677" name="Freeform: Shape 1048676"/>
          <p:cNvSpPr/>
          <p:nvPr/>
        </p:nvSpPr>
        <p:spPr>
          <a:xfrm>
            <a:off x="6641461" y="288750"/>
            <a:ext cx="1166913" cy="828848"/>
          </a:xfrm>
          <a:custGeom>
            <a:avLst/>
            <a:gdLst/>
            <a:ahLst/>
            <a:cxnLst/>
            <a:rect l="0" t="0" r="r" b="b"/>
            <a:pathLst>
              <a:path w="178" h="187">
                <a:moveTo>
                  <a:pt x="8" y="153"/>
                </a:moveTo>
                <a:cubicBezTo>
                  <a:pt x="8" y="145"/>
                  <a:pt x="11" y="137"/>
                  <a:pt x="10" y="130"/>
                </a:cubicBezTo>
                <a:cubicBezTo>
                  <a:pt x="10" y="129"/>
                  <a:pt x="10" y="128"/>
                  <a:pt x="10" y="127"/>
                </a:cubicBezTo>
                <a:cubicBezTo>
                  <a:pt x="9" y="119"/>
                  <a:pt x="10" y="110"/>
                  <a:pt x="10" y="103"/>
                </a:cubicBezTo>
                <a:cubicBezTo>
                  <a:pt x="9" y="95"/>
                  <a:pt x="7" y="86"/>
                  <a:pt x="7" y="78"/>
                </a:cubicBezTo>
                <a:cubicBezTo>
                  <a:pt x="5" y="76"/>
                  <a:pt x="4" y="73"/>
                  <a:pt x="2" y="71"/>
                </a:cubicBezTo>
                <a:cubicBezTo>
                  <a:pt x="1" y="65"/>
                  <a:pt x="1" y="59"/>
                  <a:pt x="0" y="54"/>
                </a:cubicBezTo>
                <a:cubicBezTo>
                  <a:pt x="0" y="52"/>
                  <a:pt x="0" y="50"/>
                  <a:pt x="1" y="49"/>
                </a:cubicBezTo>
                <a:cubicBezTo>
                  <a:pt x="1" y="44"/>
                  <a:pt x="2" y="41"/>
                  <a:pt x="3" y="37"/>
                </a:cubicBezTo>
                <a:cubicBezTo>
                  <a:pt x="4" y="34"/>
                  <a:pt x="5" y="32"/>
                  <a:pt x="6" y="29"/>
                </a:cubicBezTo>
                <a:cubicBezTo>
                  <a:pt x="8" y="25"/>
                  <a:pt x="10" y="20"/>
                  <a:pt x="13" y="17"/>
                </a:cubicBezTo>
                <a:cubicBezTo>
                  <a:pt x="16" y="16"/>
                  <a:pt x="20" y="14"/>
                  <a:pt x="22" y="17"/>
                </a:cubicBezTo>
                <a:cubicBezTo>
                  <a:pt x="29" y="17"/>
                  <a:pt x="39" y="16"/>
                  <a:pt x="46" y="18"/>
                </a:cubicBezTo>
                <a:cubicBezTo>
                  <a:pt x="45" y="14"/>
                  <a:pt x="46" y="11"/>
                  <a:pt x="48" y="7"/>
                </a:cubicBezTo>
                <a:cubicBezTo>
                  <a:pt x="52" y="1"/>
                  <a:pt x="59" y="2"/>
                  <a:pt x="68" y="2"/>
                </a:cubicBezTo>
                <a:cubicBezTo>
                  <a:pt x="71" y="2"/>
                  <a:pt x="73" y="1"/>
                  <a:pt x="75" y="1"/>
                </a:cubicBezTo>
                <a:cubicBezTo>
                  <a:pt x="82" y="1"/>
                  <a:pt x="88" y="0"/>
                  <a:pt x="94" y="1"/>
                </a:cubicBezTo>
                <a:cubicBezTo>
                  <a:pt x="95" y="1"/>
                  <a:pt x="97" y="2"/>
                  <a:pt x="98" y="2"/>
                </a:cubicBezTo>
                <a:cubicBezTo>
                  <a:pt x="99" y="2"/>
                  <a:pt x="100" y="2"/>
                  <a:pt x="101" y="2"/>
                </a:cubicBezTo>
                <a:cubicBezTo>
                  <a:pt x="104" y="3"/>
                  <a:pt x="108" y="5"/>
                  <a:pt x="111" y="6"/>
                </a:cubicBezTo>
                <a:cubicBezTo>
                  <a:pt x="111" y="11"/>
                  <a:pt x="113" y="14"/>
                  <a:pt x="113" y="20"/>
                </a:cubicBezTo>
                <a:cubicBezTo>
                  <a:pt x="120" y="21"/>
                  <a:pt x="130" y="20"/>
                  <a:pt x="138" y="21"/>
                </a:cubicBezTo>
                <a:cubicBezTo>
                  <a:pt x="141" y="21"/>
                  <a:pt x="143" y="22"/>
                  <a:pt x="146" y="22"/>
                </a:cubicBezTo>
                <a:cubicBezTo>
                  <a:pt x="149" y="22"/>
                  <a:pt x="152" y="22"/>
                  <a:pt x="155" y="22"/>
                </a:cubicBezTo>
                <a:cubicBezTo>
                  <a:pt x="160" y="22"/>
                  <a:pt x="165" y="26"/>
                  <a:pt x="167" y="29"/>
                </a:cubicBezTo>
                <a:cubicBezTo>
                  <a:pt x="168" y="31"/>
                  <a:pt x="168" y="32"/>
                  <a:pt x="168" y="35"/>
                </a:cubicBezTo>
                <a:cubicBezTo>
                  <a:pt x="168" y="37"/>
                  <a:pt x="170" y="40"/>
                  <a:pt x="170" y="42"/>
                </a:cubicBezTo>
                <a:cubicBezTo>
                  <a:pt x="170" y="44"/>
                  <a:pt x="168" y="47"/>
                  <a:pt x="169" y="50"/>
                </a:cubicBezTo>
                <a:cubicBezTo>
                  <a:pt x="169" y="58"/>
                  <a:pt x="169" y="67"/>
                  <a:pt x="170" y="75"/>
                </a:cubicBezTo>
                <a:cubicBezTo>
                  <a:pt x="170" y="79"/>
                  <a:pt x="170" y="83"/>
                  <a:pt x="170" y="87"/>
                </a:cubicBezTo>
                <a:cubicBezTo>
                  <a:pt x="171" y="97"/>
                  <a:pt x="171" y="107"/>
                  <a:pt x="172" y="115"/>
                </a:cubicBezTo>
                <a:cubicBezTo>
                  <a:pt x="172" y="118"/>
                  <a:pt x="173" y="121"/>
                  <a:pt x="172" y="123"/>
                </a:cubicBezTo>
                <a:cubicBezTo>
                  <a:pt x="172" y="124"/>
                  <a:pt x="173" y="124"/>
                  <a:pt x="173" y="125"/>
                </a:cubicBezTo>
                <a:cubicBezTo>
                  <a:pt x="173" y="138"/>
                  <a:pt x="178" y="150"/>
                  <a:pt x="173" y="158"/>
                </a:cubicBezTo>
                <a:cubicBezTo>
                  <a:pt x="168" y="160"/>
                  <a:pt x="164" y="158"/>
                  <a:pt x="160" y="161"/>
                </a:cubicBezTo>
                <a:cubicBezTo>
                  <a:pt x="159" y="163"/>
                  <a:pt x="158" y="165"/>
                  <a:pt x="157" y="165"/>
                </a:cubicBezTo>
                <a:cubicBezTo>
                  <a:pt x="155" y="170"/>
                  <a:pt x="154" y="176"/>
                  <a:pt x="150" y="179"/>
                </a:cubicBezTo>
                <a:cubicBezTo>
                  <a:pt x="146" y="182"/>
                  <a:pt x="139" y="181"/>
                  <a:pt x="134" y="181"/>
                </a:cubicBezTo>
                <a:cubicBezTo>
                  <a:pt x="133" y="182"/>
                  <a:pt x="132" y="182"/>
                  <a:pt x="132" y="183"/>
                </a:cubicBezTo>
                <a:cubicBezTo>
                  <a:pt x="128" y="186"/>
                  <a:pt x="123" y="186"/>
                  <a:pt x="117" y="187"/>
                </a:cubicBezTo>
                <a:cubicBezTo>
                  <a:pt x="104" y="184"/>
                  <a:pt x="90" y="186"/>
                  <a:pt x="77" y="183"/>
                </a:cubicBezTo>
                <a:cubicBezTo>
                  <a:pt x="73" y="182"/>
                  <a:pt x="69" y="180"/>
                  <a:pt x="65" y="180"/>
                </a:cubicBezTo>
                <a:cubicBezTo>
                  <a:pt x="62" y="179"/>
                  <a:pt x="57" y="177"/>
                  <a:pt x="53" y="176"/>
                </a:cubicBezTo>
                <a:cubicBezTo>
                  <a:pt x="46" y="174"/>
                  <a:pt x="39" y="171"/>
                  <a:pt x="32" y="169"/>
                </a:cubicBezTo>
                <a:cubicBezTo>
                  <a:pt x="28" y="168"/>
                  <a:pt x="25" y="167"/>
                  <a:pt x="21" y="165"/>
                </a:cubicBezTo>
                <a:cubicBezTo>
                  <a:pt x="17" y="164"/>
                  <a:pt x="14" y="162"/>
                  <a:pt x="10" y="161"/>
                </a:cubicBezTo>
                <a:cubicBezTo>
                  <a:pt x="9" y="160"/>
                  <a:pt x="8" y="159"/>
                  <a:pt x="6" y="158"/>
                </a:cubicBezTo>
                <a:cubicBezTo>
                  <a:pt x="6" y="156"/>
                  <a:pt x="5" y="153"/>
                  <a:pt x="8" y="153"/>
                </a:cubicBezTo>
                <a:close/>
                <a:moveTo>
                  <a:pt x="77" y="79"/>
                </a:moveTo>
                <a:cubicBezTo>
                  <a:pt x="80" y="76"/>
                  <a:pt x="81" y="74"/>
                  <a:pt x="80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68"/>
                  <a:pt x="77" y="66"/>
                  <a:pt x="73" y="65"/>
                </a:cubicBezTo>
                <a:cubicBezTo>
                  <a:pt x="75" y="66"/>
                  <a:pt x="77" y="68"/>
                  <a:pt x="78" y="71"/>
                </a:cubicBezTo>
                <a:cubicBezTo>
                  <a:pt x="77" y="77"/>
                  <a:pt x="76" y="78"/>
                  <a:pt x="74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6" y="83"/>
                  <a:pt x="76" y="80"/>
                  <a:pt x="77" y="79"/>
                </a:cubicBezTo>
                <a:close/>
                <a:moveTo>
                  <a:pt x="108" y="9"/>
                </a:moveTo>
                <a:cubicBezTo>
                  <a:pt x="106" y="5"/>
                  <a:pt x="96" y="3"/>
                  <a:pt x="91" y="3"/>
                </a:cubicBezTo>
                <a:cubicBezTo>
                  <a:pt x="84" y="3"/>
                  <a:pt x="75" y="3"/>
                  <a:pt x="68" y="4"/>
                </a:cubicBezTo>
                <a:cubicBezTo>
                  <a:pt x="62" y="5"/>
                  <a:pt x="55" y="4"/>
                  <a:pt x="52" y="5"/>
                </a:cubicBezTo>
                <a:cubicBezTo>
                  <a:pt x="51" y="6"/>
                  <a:pt x="49" y="9"/>
                  <a:pt x="49" y="10"/>
                </a:cubicBezTo>
                <a:cubicBezTo>
                  <a:pt x="50" y="10"/>
                  <a:pt x="51" y="10"/>
                  <a:pt x="52" y="10"/>
                </a:cubicBezTo>
                <a:cubicBezTo>
                  <a:pt x="53" y="9"/>
                  <a:pt x="53" y="8"/>
                  <a:pt x="54" y="8"/>
                </a:cubicBezTo>
                <a:cubicBezTo>
                  <a:pt x="56" y="7"/>
                  <a:pt x="59" y="7"/>
                  <a:pt x="61" y="6"/>
                </a:cubicBezTo>
                <a:cubicBezTo>
                  <a:pt x="62" y="6"/>
                  <a:pt x="63" y="5"/>
                  <a:pt x="64" y="5"/>
                </a:cubicBezTo>
                <a:cubicBezTo>
                  <a:pt x="68" y="5"/>
                  <a:pt x="71" y="5"/>
                  <a:pt x="75" y="5"/>
                </a:cubicBezTo>
                <a:cubicBezTo>
                  <a:pt x="77" y="5"/>
                  <a:pt x="80" y="5"/>
                  <a:pt x="82" y="5"/>
                </a:cubicBezTo>
                <a:cubicBezTo>
                  <a:pt x="83" y="5"/>
                  <a:pt x="83" y="6"/>
                  <a:pt x="84" y="6"/>
                </a:cubicBezTo>
                <a:cubicBezTo>
                  <a:pt x="87" y="7"/>
                  <a:pt x="90" y="6"/>
                  <a:pt x="92" y="7"/>
                </a:cubicBezTo>
                <a:cubicBezTo>
                  <a:pt x="95" y="7"/>
                  <a:pt x="98" y="9"/>
                  <a:pt x="101" y="9"/>
                </a:cubicBezTo>
                <a:cubicBezTo>
                  <a:pt x="103" y="11"/>
                  <a:pt x="105" y="13"/>
                  <a:pt x="104" y="15"/>
                </a:cubicBezTo>
                <a:cubicBezTo>
                  <a:pt x="107" y="14"/>
                  <a:pt x="110" y="13"/>
                  <a:pt x="108" y="9"/>
                </a:cubicBezTo>
                <a:close/>
                <a:moveTo>
                  <a:pt x="54" y="10"/>
                </a:moveTo>
                <a:cubicBezTo>
                  <a:pt x="56" y="10"/>
                  <a:pt x="56" y="11"/>
                  <a:pt x="57" y="12"/>
                </a:cubicBezTo>
                <a:cubicBezTo>
                  <a:pt x="58" y="11"/>
                  <a:pt x="60" y="12"/>
                  <a:pt x="61" y="11"/>
                </a:cubicBezTo>
                <a:cubicBezTo>
                  <a:pt x="67" y="10"/>
                  <a:pt x="72" y="11"/>
                  <a:pt x="78" y="11"/>
                </a:cubicBezTo>
                <a:cubicBezTo>
                  <a:pt x="80" y="11"/>
                  <a:pt x="82" y="11"/>
                  <a:pt x="84" y="11"/>
                </a:cubicBezTo>
                <a:cubicBezTo>
                  <a:pt x="87" y="11"/>
                  <a:pt x="90" y="14"/>
                  <a:pt x="94" y="13"/>
                </a:cubicBezTo>
                <a:cubicBezTo>
                  <a:pt x="96" y="12"/>
                  <a:pt x="98" y="11"/>
                  <a:pt x="100" y="10"/>
                </a:cubicBezTo>
                <a:cubicBezTo>
                  <a:pt x="85" y="8"/>
                  <a:pt x="67" y="5"/>
                  <a:pt x="54" y="10"/>
                </a:cubicBezTo>
                <a:close/>
                <a:moveTo>
                  <a:pt x="49" y="13"/>
                </a:moveTo>
                <a:cubicBezTo>
                  <a:pt x="48" y="15"/>
                  <a:pt x="47" y="23"/>
                  <a:pt x="51" y="22"/>
                </a:cubicBezTo>
                <a:cubicBezTo>
                  <a:pt x="51" y="21"/>
                  <a:pt x="51" y="19"/>
                  <a:pt x="51" y="18"/>
                </a:cubicBezTo>
                <a:cubicBezTo>
                  <a:pt x="51" y="16"/>
                  <a:pt x="53" y="14"/>
                  <a:pt x="54" y="12"/>
                </a:cubicBezTo>
                <a:cubicBezTo>
                  <a:pt x="52" y="11"/>
                  <a:pt x="50" y="12"/>
                  <a:pt x="49" y="13"/>
                </a:cubicBezTo>
                <a:close/>
                <a:moveTo>
                  <a:pt x="84" y="13"/>
                </a:moveTo>
                <a:cubicBezTo>
                  <a:pt x="82" y="13"/>
                  <a:pt x="79" y="13"/>
                  <a:pt x="76" y="13"/>
                </a:cubicBezTo>
                <a:cubicBezTo>
                  <a:pt x="71" y="13"/>
                  <a:pt x="67" y="12"/>
                  <a:pt x="63" y="13"/>
                </a:cubicBezTo>
                <a:cubicBezTo>
                  <a:pt x="65" y="15"/>
                  <a:pt x="66" y="17"/>
                  <a:pt x="66" y="19"/>
                </a:cubicBezTo>
                <a:cubicBezTo>
                  <a:pt x="70" y="20"/>
                  <a:pt x="75" y="19"/>
                  <a:pt x="79" y="19"/>
                </a:cubicBezTo>
                <a:cubicBezTo>
                  <a:pt x="85" y="19"/>
                  <a:pt x="90" y="20"/>
                  <a:pt x="95" y="20"/>
                </a:cubicBezTo>
                <a:cubicBezTo>
                  <a:pt x="95" y="18"/>
                  <a:pt x="94" y="17"/>
                  <a:pt x="94" y="15"/>
                </a:cubicBezTo>
                <a:cubicBezTo>
                  <a:pt x="91" y="15"/>
                  <a:pt x="88" y="13"/>
                  <a:pt x="84" y="13"/>
                </a:cubicBezTo>
                <a:close/>
                <a:moveTo>
                  <a:pt x="98" y="25"/>
                </a:moveTo>
                <a:cubicBezTo>
                  <a:pt x="99" y="25"/>
                  <a:pt x="100" y="24"/>
                  <a:pt x="100" y="23"/>
                </a:cubicBezTo>
                <a:cubicBezTo>
                  <a:pt x="100" y="21"/>
                  <a:pt x="100" y="20"/>
                  <a:pt x="100" y="18"/>
                </a:cubicBezTo>
                <a:cubicBezTo>
                  <a:pt x="100" y="16"/>
                  <a:pt x="101" y="15"/>
                  <a:pt x="101" y="13"/>
                </a:cubicBezTo>
                <a:cubicBezTo>
                  <a:pt x="94" y="12"/>
                  <a:pt x="97" y="21"/>
                  <a:pt x="98" y="25"/>
                </a:cubicBezTo>
                <a:close/>
                <a:moveTo>
                  <a:pt x="60" y="19"/>
                </a:moveTo>
                <a:cubicBezTo>
                  <a:pt x="60" y="19"/>
                  <a:pt x="62" y="19"/>
                  <a:pt x="63" y="19"/>
                </a:cubicBezTo>
                <a:cubicBezTo>
                  <a:pt x="63" y="17"/>
                  <a:pt x="62" y="15"/>
                  <a:pt x="62" y="13"/>
                </a:cubicBezTo>
                <a:cubicBezTo>
                  <a:pt x="61" y="13"/>
                  <a:pt x="61" y="14"/>
                  <a:pt x="60" y="14"/>
                </a:cubicBezTo>
                <a:cubicBezTo>
                  <a:pt x="60" y="16"/>
                  <a:pt x="60" y="19"/>
                  <a:pt x="60" y="19"/>
                </a:cubicBezTo>
                <a:close/>
                <a:moveTo>
                  <a:pt x="108" y="16"/>
                </a:moveTo>
                <a:cubicBezTo>
                  <a:pt x="108" y="17"/>
                  <a:pt x="109" y="19"/>
                  <a:pt x="109" y="20"/>
                </a:cubicBezTo>
                <a:cubicBezTo>
                  <a:pt x="110" y="20"/>
                  <a:pt x="110" y="20"/>
                  <a:pt x="111" y="20"/>
                </a:cubicBezTo>
                <a:cubicBezTo>
                  <a:pt x="111" y="18"/>
                  <a:pt x="112" y="16"/>
                  <a:pt x="110" y="15"/>
                </a:cubicBezTo>
                <a:cubicBezTo>
                  <a:pt x="109" y="16"/>
                  <a:pt x="109" y="15"/>
                  <a:pt x="108" y="16"/>
                </a:cubicBezTo>
                <a:close/>
                <a:moveTo>
                  <a:pt x="54" y="15"/>
                </a:moveTo>
                <a:cubicBezTo>
                  <a:pt x="54" y="16"/>
                  <a:pt x="53" y="17"/>
                  <a:pt x="53" y="18"/>
                </a:cubicBezTo>
                <a:cubicBezTo>
                  <a:pt x="55" y="19"/>
                  <a:pt x="59" y="19"/>
                  <a:pt x="58" y="15"/>
                </a:cubicBezTo>
                <a:cubicBezTo>
                  <a:pt x="57" y="15"/>
                  <a:pt x="56" y="15"/>
                  <a:pt x="54" y="15"/>
                </a:cubicBezTo>
                <a:close/>
                <a:moveTo>
                  <a:pt x="104" y="18"/>
                </a:moveTo>
                <a:cubicBezTo>
                  <a:pt x="102" y="18"/>
                  <a:pt x="101" y="20"/>
                  <a:pt x="102" y="21"/>
                </a:cubicBezTo>
                <a:cubicBezTo>
                  <a:pt x="104" y="20"/>
                  <a:pt x="105" y="21"/>
                  <a:pt x="107" y="20"/>
                </a:cubicBezTo>
                <a:cubicBezTo>
                  <a:pt x="107" y="19"/>
                  <a:pt x="107" y="18"/>
                  <a:pt x="106" y="17"/>
                </a:cubicBezTo>
                <a:cubicBezTo>
                  <a:pt x="105" y="17"/>
                  <a:pt x="104" y="17"/>
                  <a:pt x="104" y="18"/>
                </a:cubicBezTo>
                <a:close/>
                <a:moveTo>
                  <a:pt x="15" y="19"/>
                </a:moveTo>
                <a:cubicBezTo>
                  <a:pt x="14" y="20"/>
                  <a:pt x="14" y="21"/>
                  <a:pt x="13" y="21"/>
                </a:cubicBezTo>
                <a:cubicBezTo>
                  <a:pt x="8" y="27"/>
                  <a:pt x="6" y="34"/>
                  <a:pt x="5" y="41"/>
                </a:cubicBezTo>
                <a:cubicBezTo>
                  <a:pt x="2" y="46"/>
                  <a:pt x="3" y="56"/>
                  <a:pt x="5" y="63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68"/>
                  <a:pt x="5" y="69"/>
                  <a:pt x="6" y="69"/>
                </a:cubicBezTo>
                <a:cubicBezTo>
                  <a:pt x="6" y="70"/>
                  <a:pt x="7" y="72"/>
                  <a:pt x="7" y="73"/>
                </a:cubicBezTo>
                <a:cubicBezTo>
                  <a:pt x="8" y="74"/>
                  <a:pt x="9" y="75"/>
                  <a:pt x="9" y="77"/>
                </a:cubicBezTo>
                <a:cubicBezTo>
                  <a:pt x="13" y="79"/>
                  <a:pt x="18" y="80"/>
                  <a:pt x="23" y="81"/>
                </a:cubicBezTo>
                <a:cubicBezTo>
                  <a:pt x="23" y="81"/>
                  <a:pt x="24" y="81"/>
                  <a:pt x="25" y="81"/>
                </a:cubicBezTo>
                <a:cubicBezTo>
                  <a:pt x="25" y="81"/>
                  <a:pt x="26" y="81"/>
                  <a:pt x="27" y="81"/>
                </a:cubicBezTo>
                <a:cubicBezTo>
                  <a:pt x="29" y="81"/>
                  <a:pt x="30" y="82"/>
                  <a:pt x="31" y="83"/>
                </a:cubicBezTo>
                <a:cubicBezTo>
                  <a:pt x="37" y="84"/>
                  <a:pt x="44" y="85"/>
                  <a:pt x="49" y="85"/>
                </a:cubicBezTo>
                <a:cubicBezTo>
                  <a:pt x="48" y="85"/>
                  <a:pt x="49" y="83"/>
                  <a:pt x="49" y="83"/>
                </a:cubicBezTo>
                <a:cubicBezTo>
                  <a:pt x="43" y="82"/>
                  <a:pt x="36" y="81"/>
                  <a:pt x="30" y="80"/>
                </a:cubicBezTo>
                <a:cubicBezTo>
                  <a:pt x="27" y="79"/>
                  <a:pt x="24" y="78"/>
                  <a:pt x="21" y="78"/>
                </a:cubicBezTo>
                <a:cubicBezTo>
                  <a:pt x="15" y="76"/>
                  <a:pt x="11" y="73"/>
                  <a:pt x="7" y="70"/>
                </a:cubicBezTo>
                <a:cubicBezTo>
                  <a:pt x="6" y="67"/>
                  <a:pt x="6" y="65"/>
                  <a:pt x="6" y="63"/>
                </a:cubicBezTo>
                <a:cubicBezTo>
                  <a:pt x="6" y="62"/>
                  <a:pt x="5" y="61"/>
                  <a:pt x="5" y="60"/>
                </a:cubicBezTo>
                <a:cubicBezTo>
                  <a:pt x="5" y="57"/>
                  <a:pt x="6" y="53"/>
                  <a:pt x="6" y="51"/>
                </a:cubicBezTo>
                <a:cubicBezTo>
                  <a:pt x="7" y="47"/>
                  <a:pt x="7" y="43"/>
                  <a:pt x="8" y="39"/>
                </a:cubicBezTo>
                <a:cubicBezTo>
                  <a:pt x="10" y="31"/>
                  <a:pt x="14" y="24"/>
                  <a:pt x="18" y="18"/>
                </a:cubicBezTo>
                <a:cubicBezTo>
                  <a:pt x="16" y="18"/>
                  <a:pt x="16" y="18"/>
                  <a:pt x="15" y="19"/>
                </a:cubicBezTo>
                <a:close/>
                <a:moveTo>
                  <a:pt x="47" y="20"/>
                </a:moveTo>
                <a:cubicBezTo>
                  <a:pt x="46" y="20"/>
                  <a:pt x="45" y="19"/>
                  <a:pt x="44" y="19"/>
                </a:cubicBezTo>
                <a:cubicBezTo>
                  <a:pt x="38" y="18"/>
                  <a:pt x="31" y="19"/>
                  <a:pt x="23" y="19"/>
                </a:cubicBezTo>
                <a:cubicBezTo>
                  <a:pt x="17" y="22"/>
                  <a:pt x="13" y="28"/>
                  <a:pt x="11" y="36"/>
                </a:cubicBezTo>
                <a:cubicBezTo>
                  <a:pt x="10" y="40"/>
                  <a:pt x="10" y="43"/>
                  <a:pt x="10" y="47"/>
                </a:cubicBezTo>
                <a:cubicBezTo>
                  <a:pt x="10" y="49"/>
                  <a:pt x="9" y="51"/>
                  <a:pt x="8" y="52"/>
                </a:cubicBezTo>
                <a:cubicBezTo>
                  <a:pt x="8" y="57"/>
                  <a:pt x="7" y="63"/>
                  <a:pt x="9" y="69"/>
                </a:cubicBezTo>
                <a:cubicBezTo>
                  <a:pt x="13" y="73"/>
                  <a:pt x="20" y="74"/>
                  <a:pt x="25" y="77"/>
                </a:cubicBezTo>
                <a:cubicBezTo>
                  <a:pt x="29" y="78"/>
                  <a:pt x="32" y="78"/>
                  <a:pt x="35" y="78"/>
                </a:cubicBezTo>
                <a:cubicBezTo>
                  <a:pt x="41" y="79"/>
                  <a:pt x="46" y="82"/>
                  <a:pt x="50" y="81"/>
                </a:cubicBezTo>
                <a:cubicBezTo>
                  <a:pt x="51" y="76"/>
                  <a:pt x="46" y="72"/>
                  <a:pt x="48" y="68"/>
                </a:cubicBezTo>
                <a:cubicBezTo>
                  <a:pt x="50" y="64"/>
                  <a:pt x="60" y="62"/>
                  <a:pt x="64" y="63"/>
                </a:cubicBezTo>
                <a:cubicBezTo>
                  <a:pt x="67" y="63"/>
                  <a:pt x="72" y="63"/>
                  <a:pt x="75" y="64"/>
                </a:cubicBezTo>
                <a:cubicBezTo>
                  <a:pt x="78" y="64"/>
                  <a:pt x="80" y="67"/>
                  <a:pt x="82" y="69"/>
                </a:cubicBezTo>
                <a:cubicBezTo>
                  <a:pt x="82" y="69"/>
                  <a:pt x="83" y="70"/>
                  <a:pt x="83" y="71"/>
                </a:cubicBezTo>
                <a:cubicBezTo>
                  <a:pt x="82" y="76"/>
                  <a:pt x="80" y="81"/>
                  <a:pt x="76" y="84"/>
                </a:cubicBezTo>
                <a:cubicBezTo>
                  <a:pt x="77" y="86"/>
                  <a:pt x="75" y="87"/>
                  <a:pt x="76" y="88"/>
                </a:cubicBezTo>
                <a:cubicBezTo>
                  <a:pt x="82" y="88"/>
                  <a:pt x="85" y="89"/>
                  <a:pt x="90" y="89"/>
                </a:cubicBezTo>
                <a:cubicBezTo>
                  <a:pt x="96" y="90"/>
                  <a:pt x="104" y="90"/>
                  <a:pt x="109" y="92"/>
                </a:cubicBezTo>
                <a:cubicBezTo>
                  <a:pt x="113" y="91"/>
                  <a:pt x="114" y="92"/>
                  <a:pt x="118" y="91"/>
                </a:cubicBezTo>
                <a:cubicBezTo>
                  <a:pt x="122" y="88"/>
                  <a:pt x="126" y="87"/>
                  <a:pt x="129" y="83"/>
                </a:cubicBezTo>
                <a:cubicBezTo>
                  <a:pt x="134" y="77"/>
                  <a:pt x="138" y="69"/>
                  <a:pt x="139" y="60"/>
                </a:cubicBezTo>
                <a:cubicBezTo>
                  <a:pt x="140" y="57"/>
                  <a:pt x="139" y="54"/>
                  <a:pt x="140" y="51"/>
                </a:cubicBezTo>
                <a:cubicBezTo>
                  <a:pt x="140" y="50"/>
                  <a:pt x="141" y="49"/>
                  <a:pt x="141" y="48"/>
                </a:cubicBezTo>
                <a:cubicBezTo>
                  <a:pt x="143" y="42"/>
                  <a:pt x="144" y="36"/>
                  <a:pt x="146" y="30"/>
                </a:cubicBezTo>
                <a:cubicBezTo>
                  <a:pt x="147" y="30"/>
                  <a:pt x="147" y="28"/>
                  <a:pt x="148" y="27"/>
                </a:cubicBezTo>
                <a:cubicBezTo>
                  <a:pt x="149" y="26"/>
                  <a:pt x="151" y="25"/>
                  <a:pt x="151" y="24"/>
                </a:cubicBezTo>
                <a:cubicBezTo>
                  <a:pt x="150" y="24"/>
                  <a:pt x="149" y="24"/>
                  <a:pt x="149" y="24"/>
                </a:cubicBezTo>
                <a:cubicBezTo>
                  <a:pt x="134" y="21"/>
                  <a:pt x="116" y="22"/>
                  <a:pt x="103" y="23"/>
                </a:cubicBezTo>
                <a:cubicBezTo>
                  <a:pt x="102" y="24"/>
                  <a:pt x="102" y="24"/>
                  <a:pt x="102" y="25"/>
                </a:cubicBezTo>
                <a:cubicBezTo>
                  <a:pt x="101" y="26"/>
                  <a:pt x="99" y="27"/>
                  <a:pt x="97" y="27"/>
                </a:cubicBezTo>
                <a:cubicBezTo>
                  <a:pt x="96" y="26"/>
                  <a:pt x="95" y="24"/>
                  <a:pt x="95" y="22"/>
                </a:cubicBezTo>
                <a:cubicBezTo>
                  <a:pt x="82" y="21"/>
                  <a:pt x="67" y="21"/>
                  <a:pt x="53" y="21"/>
                </a:cubicBezTo>
                <a:cubicBezTo>
                  <a:pt x="53" y="24"/>
                  <a:pt x="46" y="25"/>
                  <a:pt x="47" y="20"/>
                </a:cubicBezTo>
                <a:close/>
                <a:moveTo>
                  <a:pt x="153" y="26"/>
                </a:moveTo>
                <a:cubicBezTo>
                  <a:pt x="149" y="30"/>
                  <a:pt x="146" y="37"/>
                  <a:pt x="146" y="41"/>
                </a:cubicBezTo>
                <a:cubicBezTo>
                  <a:pt x="142" y="49"/>
                  <a:pt x="142" y="58"/>
                  <a:pt x="140" y="66"/>
                </a:cubicBezTo>
                <a:cubicBezTo>
                  <a:pt x="138" y="70"/>
                  <a:pt x="137" y="74"/>
                  <a:pt x="136" y="77"/>
                </a:cubicBezTo>
                <a:cubicBezTo>
                  <a:pt x="134" y="80"/>
                  <a:pt x="133" y="82"/>
                  <a:pt x="132" y="85"/>
                </a:cubicBezTo>
                <a:cubicBezTo>
                  <a:pt x="126" y="92"/>
                  <a:pt x="117" y="94"/>
                  <a:pt x="105" y="93"/>
                </a:cubicBezTo>
                <a:cubicBezTo>
                  <a:pt x="95" y="92"/>
                  <a:pt x="85" y="90"/>
                  <a:pt x="76" y="90"/>
                </a:cubicBezTo>
                <a:cubicBezTo>
                  <a:pt x="74" y="91"/>
                  <a:pt x="75" y="92"/>
                  <a:pt x="75" y="94"/>
                </a:cubicBezTo>
                <a:cubicBezTo>
                  <a:pt x="82" y="95"/>
                  <a:pt x="91" y="96"/>
                  <a:pt x="99" y="97"/>
                </a:cubicBezTo>
                <a:cubicBezTo>
                  <a:pt x="105" y="97"/>
                  <a:pt x="109" y="99"/>
                  <a:pt x="115" y="98"/>
                </a:cubicBezTo>
                <a:cubicBezTo>
                  <a:pt x="120" y="97"/>
                  <a:pt x="126" y="96"/>
                  <a:pt x="129" y="93"/>
                </a:cubicBezTo>
                <a:cubicBezTo>
                  <a:pt x="130" y="92"/>
                  <a:pt x="131" y="91"/>
                  <a:pt x="132" y="90"/>
                </a:cubicBezTo>
                <a:cubicBezTo>
                  <a:pt x="136" y="86"/>
                  <a:pt x="139" y="82"/>
                  <a:pt x="141" y="77"/>
                </a:cubicBezTo>
                <a:cubicBezTo>
                  <a:pt x="144" y="69"/>
                  <a:pt x="146" y="59"/>
                  <a:pt x="146" y="52"/>
                </a:cubicBezTo>
                <a:cubicBezTo>
                  <a:pt x="147" y="49"/>
                  <a:pt x="147" y="46"/>
                  <a:pt x="148" y="43"/>
                </a:cubicBezTo>
                <a:cubicBezTo>
                  <a:pt x="148" y="41"/>
                  <a:pt x="149" y="38"/>
                  <a:pt x="150" y="37"/>
                </a:cubicBezTo>
                <a:cubicBezTo>
                  <a:pt x="152" y="32"/>
                  <a:pt x="154" y="30"/>
                  <a:pt x="158" y="29"/>
                </a:cubicBezTo>
                <a:cubicBezTo>
                  <a:pt x="159" y="28"/>
                  <a:pt x="159" y="28"/>
                  <a:pt x="160" y="28"/>
                </a:cubicBezTo>
                <a:cubicBezTo>
                  <a:pt x="162" y="28"/>
                  <a:pt x="163" y="29"/>
                  <a:pt x="164" y="29"/>
                </a:cubicBezTo>
                <a:cubicBezTo>
                  <a:pt x="162" y="25"/>
                  <a:pt x="156" y="24"/>
                  <a:pt x="153" y="26"/>
                </a:cubicBezTo>
                <a:close/>
                <a:moveTo>
                  <a:pt x="149" y="46"/>
                </a:moveTo>
                <a:cubicBezTo>
                  <a:pt x="148" y="48"/>
                  <a:pt x="148" y="50"/>
                  <a:pt x="148" y="52"/>
                </a:cubicBezTo>
                <a:cubicBezTo>
                  <a:pt x="154" y="52"/>
                  <a:pt x="163" y="51"/>
                  <a:pt x="166" y="47"/>
                </a:cubicBezTo>
                <a:cubicBezTo>
                  <a:pt x="167" y="46"/>
                  <a:pt x="166" y="43"/>
                  <a:pt x="166" y="41"/>
                </a:cubicBezTo>
                <a:cubicBezTo>
                  <a:pt x="166" y="40"/>
                  <a:pt x="166" y="40"/>
                  <a:pt x="166" y="40"/>
                </a:cubicBezTo>
                <a:cubicBezTo>
                  <a:pt x="163" y="46"/>
                  <a:pt x="155" y="46"/>
                  <a:pt x="149" y="46"/>
                </a:cubicBezTo>
                <a:close/>
                <a:moveTo>
                  <a:pt x="158" y="52"/>
                </a:moveTo>
                <a:cubicBezTo>
                  <a:pt x="159" y="60"/>
                  <a:pt x="159" y="67"/>
                  <a:pt x="158" y="74"/>
                </a:cubicBezTo>
                <a:cubicBezTo>
                  <a:pt x="158" y="77"/>
                  <a:pt x="158" y="82"/>
                  <a:pt x="157" y="84"/>
                </a:cubicBezTo>
                <a:cubicBezTo>
                  <a:pt x="156" y="79"/>
                  <a:pt x="158" y="68"/>
                  <a:pt x="158" y="59"/>
                </a:cubicBezTo>
                <a:cubicBezTo>
                  <a:pt x="157" y="57"/>
                  <a:pt x="158" y="53"/>
                  <a:pt x="155" y="53"/>
                </a:cubicBezTo>
                <a:cubicBezTo>
                  <a:pt x="155" y="56"/>
                  <a:pt x="156" y="63"/>
                  <a:pt x="155" y="67"/>
                </a:cubicBezTo>
                <a:cubicBezTo>
                  <a:pt x="153" y="62"/>
                  <a:pt x="155" y="59"/>
                  <a:pt x="154" y="54"/>
                </a:cubicBezTo>
                <a:cubicBezTo>
                  <a:pt x="152" y="53"/>
                  <a:pt x="150" y="54"/>
                  <a:pt x="149" y="53"/>
                </a:cubicBezTo>
                <a:cubicBezTo>
                  <a:pt x="149" y="59"/>
                  <a:pt x="149" y="64"/>
                  <a:pt x="148" y="69"/>
                </a:cubicBezTo>
                <a:cubicBezTo>
                  <a:pt x="148" y="73"/>
                  <a:pt x="148" y="78"/>
                  <a:pt x="148" y="84"/>
                </a:cubicBezTo>
                <a:cubicBezTo>
                  <a:pt x="148" y="94"/>
                  <a:pt x="147" y="107"/>
                  <a:pt x="146" y="117"/>
                </a:cubicBezTo>
                <a:cubicBezTo>
                  <a:pt x="145" y="133"/>
                  <a:pt x="145" y="150"/>
                  <a:pt x="149" y="164"/>
                </a:cubicBezTo>
                <a:cubicBezTo>
                  <a:pt x="151" y="167"/>
                  <a:pt x="151" y="170"/>
                  <a:pt x="152" y="173"/>
                </a:cubicBezTo>
                <a:cubicBezTo>
                  <a:pt x="154" y="169"/>
                  <a:pt x="154" y="166"/>
                  <a:pt x="154" y="161"/>
                </a:cubicBezTo>
                <a:cubicBezTo>
                  <a:pt x="154" y="155"/>
                  <a:pt x="153" y="148"/>
                  <a:pt x="152" y="142"/>
                </a:cubicBezTo>
                <a:cubicBezTo>
                  <a:pt x="152" y="140"/>
                  <a:pt x="151" y="138"/>
                  <a:pt x="153" y="136"/>
                </a:cubicBezTo>
                <a:cubicBezTo>
                  <a:pt x="155" y="145"/>
                  <a:pt x="155" y="154"/>
                  <a:pt x="157" y="162"/>
                </a:cubicBezTo>
                <a:cubicBezTo>
                  <a:pt x="159" y="161"/>
                  <a:pt x="158" y="158"/>
                  <a:pt x="159" y="156"/>
                </a:cubicBezTo>
                <a:cubicBezTo>
                  <a:pt x="160" y="149"/>
                  <a:pt x="161" y="141"/>
                  <a:pt x="160" y="133"/>
                </a:cubicBezTo>
                <a:cubicBezTo>
                  <a:pt x="159" y="126"/>
                  <a:pt x="156" y="118"/>
                  <a:pt x="158" y="112"/>
                </a:cubicBezTo>
                <a:cubicBezTo>
                  <a:pt x="160" y="116"/>
                  <a:pt x="159" y="120"/>
                  <a:pt x="159" y="124"/>
                </a:cubicBezTo>
                <a:cubicBezTo>
                  <a:pt x="161" y="136"/>
                  <a:pt x="163" y="147"/>
                  <a:pt x="160" y="159"/>
                </a:cubicBezTo>
                <a:cubicBezTo>
                  <a:pt x="163" y="157"/>
                  <a:pt x="169" y="159"/>
                  <a:pt x="171" y="156"/>
                </a:cubicBezTo>
                <a:cubicBezTo>
                  <a:pt x="175" y="153"/>
                  <a:pt x="173" y="143"/>
                  <a:pt x="173" y="138"/>
                </a:cubicBezTo>
                <a:cubicBezTo>
                  <a:pt x="173" y="138"/>
                  <a:pt x="173" y="137"/>
                  <a:pt x="173" y="137"/>
                </a:cubicBezTo>
                <a:cubicBezTo>
                  <a:pt x="172" y="134"/>
                  <a:pt x="171" y="130"/>
                  <a:pt x="171" y="126"/>
                </a:cubicBezTo>
                <a:cubicBezTo>
                  <a:pt x="171" y="121"/>
                  <a:pt x="170" y="115"/>
                  <a:pt x="170" y="110"/>
                </a:cubicBezTo>
                <a:cubicBezTo>
                  <a:pt x="169" y="90"/>
                  <a:pt x="168" y="69"/>
                  <a:pt x="167" y="49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64" y="50"/>
                  <a:pt x="162" y="52"/>
                  <a:pt x="158" y="52"/>
                </a:cubicBezTo>
                <a:close/>
                <a:moveTo>
                  <a:pt x="71" y="66"/>
                </a:moveTo>
                <a:cubicBezTo>
                  <a:pt x="69" y="66"/>
                  <a:pt x="68" y="66"/>
                  <a:pt x="66" y="66"/>
                </a:cubicBezTo>
                <a:cubicBezTo>
                  <a:pt x="65" y="66"/>
                  <a:pt x="64" y="65"/>
                  <a:pt x="63" y="65"/>
                </a:cubicBezTo>
                <a:cubicBezTo>
                  <a:pt x="58" y="65"/>
                  <a:pt x="51" y="65"/>
                  <a:pt x="50" y="70"/>
                </a:cubicBezTo>
                <a:cubicBezTo>
                  <a:pt x="49" y="73"/>
                  <a:pt x="52" y="76"/>
                  <a:pt x="53" y="80"/>
                </a:cubicBezTo>
                <a:cubicBezTo>
                  <a:pt x="53" y="80"/>
                  <a:pt x="54" y="81"/>
                  <a:pt x="55" y="81"/>
                </a:cubicBezTo>
                <a:cubicBezTo>
                  <a:pt x="54" y="79"/>
                  <a:pt x="52" y="78"/>
                  <a:pt x="53" y="76"/>
                </a:cubicBezTo>
                <a:cubicBezTo>
                  <a:pt x="56" y="78"/>
                  <a:pt x="56" y="82"/>
                  <a:pt x="60" y="82"/>
                </a:cubicBezTo>
                <a:cubicBezTo>
                  <a:pt x="59" y="79"/>
                  <a:pt x="56" y="77"/>
                  <a:pt x="56" y="74"/>
                </a:cubicBezTo>
                <a:cubicBezTo>
                  <a:pt x="58" y="76"/>
                  <a:pt x="61" y="79"/>
                  <a:pt x="63" y="82"/>
                </a:cubicBezTo>
                <a:cubicBezTo>
                  <a:pt x="64" y="82"/>
                  <a:pt x="66" y="83"/>
                  <a:pt x="67" y="82"/>
                </a:cubicBezTo>
                <a:cubicBezTo>
                  <a:pt x="65" y="79"/>
                  <a:pt x="62" y="77"/>
                  <a:pt x="61" y="73"/>
                </a:cubicBezTo>
                <a:cubicBezTo>
                  <a:pt x="63" y="76"/>
                  <a:pt x="66" y="79"/>
                  <a:pt x="68" y="82"/>
                </a:cubicBezTo>
                <a:cubicBezTo>
                  <a:pt x="69" y="82"/>
                  <a:pt x="70" y="83"/>
                  <a:pt x="71" y="82"/>
                </a:cubicBezTo>
                <a:cubicBezTo>
                  <a:pt x="69" y="80"/>
                  <a:pt x="67" y="77"/>
                  <a:pt x="67" y="75"/>
                </a:cubicBezTo>
                <a:cubicBezTo>
                  <a:pt x="68" y="75"/>
                  <a:pt x="69" y="77"/>
                  <a:pt x="70" y="78"/>
                </a:cubicBezTo>
                <a:cubicBezTo>
                  <a:pt x="71" y="79"/>
                  <a:pt x="71" y="81"/>
                  <a:pt x="73" y="82"/>
                </a:cubicBezTo>
                <a:cubicBezTo>
                  <a:pt x="76" y="76"/>
                  <a:pt x="78" y="69"/>
                  <a:pt x="71" y="66"/>
                </a:cubicBezTo>
                <a:close/>
                <a:moveTo>
                  <a:pt x="144" y="75"/>
                </a:moveTo>
                <a:cubicBezTo>
                  <a:pt x="146" y="80"/>
                  <a:pt x="145" y="86"/>
                  <a:pt x="144" y="91"/>
                </a:cubicBezTo>
                <a:cubicBezTo>
                  <a:pt x="144" y="97"/>
                  <a:pt x="143" y="102"/>
                  <a:pt x="143" y="108"/>
                </a:cubicBezTo>
                <a:cubicBezTo>
                  <a:pt x="142" y="126"/>
                  <a:pt x="140" y="146"/>
                  <a:pt x="145" y="164"/>
                </a:cubicBezTo>
                <a:cubicBezTo>
                  <a:pt x="145" y="164"/>
                  <a:pt x="146" y="166"/>
                  <a:pt x="147" y="167"/>
                </a:cubicBezTo>
                <a:cubicBezTo>
                  <a:pt x="147" y="169"/>
                  <a:pt x="148" y="174"/>
                  <a:pt x="146" y="175"/>
                </a:cubicBezTo>
                <a:cubicBezTo>
                  <a:pt x="144" y="178"/>
                  <a:pt x="139" y="177"/>
                  <a:pt x="136" y="177"/>
                </a:cubicBezTo>
                <a:cubicBezTo>
                  <a:pt x="135" y="177"/>
                  <a:pt x="135" y="179"/>
                  <a:pt x="134" y="180"/>
                </a:cubicBezTo>
                <a:cubicBezTo>
                  <a:pt x="140" y="179"/>
                  <a:pt x="146" y="181"/>
                  <a:pt x="150" y="177"/>
                </a:cubicBezTo>
                <a:cubicBezTo>
                  <a:pt x="148" y="176"/>
                  <a:pt x="150" y="175"/>
                  <a:pt x="150" y="174"/>
                </a:cubicBezTo>
                <a:cubicBezTo>
                  <a:pt x="148" y="166"/>
                  <a:pt x="146" y="160"/>
                  <a:pt x="145" y="152"/>
                </a:cubicBezTo>
                <a:cubicBezTo>
                  <a:pt x="143" y="143"/>
                  <a:pt x="145" y="133"/>
                  <a:pt x="145" y="122"/>
                </a:cubicBezTo>
                <a:cubicBezTo>
                  <a:pt x="145" y="120"/>
                  <a:pt x="144" y="119"/>
                  <a:pt x="144" y="118"/>
                </a:cubicBezTo>
                <a:cubicBezTo>
                  <a:pt x="145" y="109"/>
                  <a:pt x="146" y="100"/>
                  <a:pt x="146" y="92"/>
                </a:cubicBezTo>
                <a:cubicBezTo>
                  <a:pt x="146" y="83"/>
                  <a:pt x="147" y="75"/>
                  <a:pt x="146" y="67"/>
                </a:cubicBezTo>
                <a:cubicBezTo>
                  <a:pt x="145" y="70"/>
                  <a:pt x="145" y="73"/>
                  <a:pt x="144" y="75"/>
                </a:cubicBezTo>
                <a:close/>
                <a:moveTo>
                  <a:pt x="135" y="91"/>
                </a:moveTo>
                <a:cubicBezTo>
                  <a:pt x="137" y="93"/>
                  <a:pt x="135" y="94"/>
                  <a:pt x="135" y="96"/>
                </a:cubicBezTo>
                <a:cubicBezTo>
                  <a:pt x="133" y="105"/>
                  <a:pt x="135" y="114"/>
                  <a:pt x="135" y="123"/>
                </a:cubicBezTo>
                <a:cubicBezTo>
                  <a:pt x="134" y="135"/>
                  <a:pt x="135" y="144"/>
                  <a:pt x="136" y="154"/>
                </a:cubicBezTo>
                <a:cubicBezTo>
                  <a:pt x="136" y="156"/>
                  <a:pt x="135" y="158"/>
                  <a:pt x="135" y="160"/>
                </a:cubicBezTo>
                <a:cubicBezTo>
                  <a:pt x="135" y="161"/>
                  <a:pt x="136" y="162"/>
                  <a:pt x="136" y="163"/>
                </a:cubicBezTo>
                <a:cubicBezTo>
                  <a:pt x="136" y="167"/>
                  <a:pt x="136" y="171"/>
                  <a:pt x="136" y="175"/>
                </a:cubicBezTo>
                <a:cubicBezTo>
                  <a:pt x="139" y="176"/>
                  <a:pt x="141" y="176"/>
                  <a:pt x="145" y="174"/>
                </a:cubicBezTo>
                <a:cubicBezTo>
                  <a:pt x="147" y="171"/>
                  <a:pt x="144" y="167"/>
                  <a:pt x="143" y="164"/>
                </a:cubicBezTo>
                <a:cubicBezTo>
                  <a:pt x="141" y="156"/>
                  <a:pt x="140" y="146"/>
                  <a:pt x="140" y="138"/>
                </a:cubicBezTo>
                <a:cubicBezTo>
                  <a:pt x="141" y="122"/>
                  <a:pt x="141" y="107"/>
                  <a:pt x="143" y="92"/>
                </a:cubicBezTo>
                <a:cubicBezTo>
                  <a:pt x="143" y="86"/>
                  <a:pt x="145" y="83"/>
                  <a:pt x="143" y="78"/>
                </a:cubicBezTo>
                <a:cubicBezTo>
                  <a:pt x="142" y="82"/>
                  <a:pt x="140" y="87"/>
                  <a:pt x="135" y="91"/>
                </a:cubicBezTo>
                <a:close/>
                <a:moveTo>
                  <a:pt x="10" y="91"/>
                </a:moveTo>
                <a:cubicBezTo>
                  <a:pt x="11" y="95"/>
                  <a:pt x="11" y="98"/>
                  <a:pt x="12" y="102"/>
                </a:cubicBezTo>
                <a:cubicBezTo>
                  <a:pt x="12" y="109"/>
                  <a:pt x="12" y="114"/>
                  <a:pt x="11" y="121"/>
                </a:cubicBezTo>
                <a:cubicBezTo>
                  <a:pt x="11" y="125"/>
                  <a:pt x="12" y="128"/>
                  <a:pt x="12" y="132"/>
                </a:cubicBezTo>
                <a:cubicBezTo>
                  <a:pt x="12" y="136"/>
                  <a:pt x="11" y="140"/>
                  <a:pt x="11" y="145"/>
                </a:cubicBezTo>
                <a:cubicBezTo>
                  <a:pt x="10" y="148"/>
                  <a:pt x="9" y="150"/>
                  <a:pt x="9" y="153"/>
                </a:cubicBezTo>
                <a:cubicBezTo>
                  <a:pt x="13" y="156"/>
                  <a:pt x="18" y="157"/>
                  <a:pt x="24" y="159"/>
                </a:cubicBezTo>
                <a:cubicBezTo>
                  <a:pt x="30" y="161"/>
                  <a:pt x="37" y="163"/>
                  <a:pt x="43" y="165"/>
                </a:cubicBezTo>
                <a:cubicBezTo>
                  <a:pt x="49" y="167"/>
                  <a:pt x="56" y="170"/>
                  <a:pt x="62" y="172"/>
                </a:cubicBezTo>
                <a:cubicBezTo>
                  <a:pt x="65" y="173"/>
                  <a:pt x="70" y="173"/>
                  <a:pt x="73" y="174"/>
                </a:cubicBezTo>
                <a:cubicBezTo>
                  <a:pt x="74" y="174"/>
                  <a:pt x="75" y="175"/>
                  <a:pt x="76" y="175"/>
                </a:cubicBezTo>
                <a:cubicBezTo>
                  <a:pt x="83" y="177"/>
                  <a:pt x="91" y="177"/>
                  <a:pt x="98" y="179"/>
                </a:cubicBezTo>
                <a:cubicBezTo>
                  <a:pt x="105" y="180"/>
                  <a:pt x="114" y="180"/>
                  <a:pt x="122" y="180"/>
                </a:cubicBezTo>
                <a:cubicBezTo>
                  <a:pt x="123" y="179"/>
                  <a:pt x="124" y="179"/>
                  <a:pt x="126" y="178"/>
                </a:cubicBezTo>
                <a:cubicBezTo>
                  <a:pt x="132" y="174"/>
                  <a:pt x="130" y="163"/>
                  <a:pt x="129" y="156"/>
                </a:cubicBezTo>
                <a:cubicBezTo>
                  <a:pt x="128" y="146"/>
                  <a:pt x="128" y="137"/>
                  <a:pt x="127" y="130"/>
                </a:cubicBezTo>
                <a:cubicBezTo>
                  <a:pt x="127" y="125"/>
                  <a:pt x="128" y="120"/>
                  <a:pt x="128" y="115"/>
                </a:cubicBezTo>
                <a:cubicBezTo>
                  <a:pt x="128" y="109"/>
                  <a:pt x="128" y="103"/>
                  <a:pt x="128" y="97"/>
                </a:cubicBezTo>
                <a:cubicBezTo>
                  <a:pt x="123" y="98"/>
                  <a:pt x="118" y="101"/>
                  <a:pt x="111" y="100"/>
                </a:cubicBezTo>
                <a:cubicBezTo>
                  <a:pt x="99" y="99"/>
                  <a:pt x="85" y="97"/>
                  <a:pt x="75" y="96"/>
                </a:cubicBezTo>
                <a:cubicBezTo>
                  <a:pt x="74" y="100"/>
                  <a:pt x="75" y="105"/>
                  <a:pt x="71" y="107"/>
                </a:cubicBezTo>
                <a:cubicBezTo>
                  <a:pt x="69" y="109"/>
                  <a:pt x="67" y="108"/>
                  <a:pt x="65" y="108"/>
                </a:cubicBezTo>
                <a:cubicBezTo>
                  <a:pt x="61" y="108"/>
                  <a:pt x="57" y="109"/>
                  <a:pt x="54" y="108"/>
                </a:cubicBezTo>
                <a:cubicBezTo>
                  <a:pt x="51" y="106"/>
                  <a:pt x="49" y="99"/>
                  <a:pt x="49" y="95"/>
                </a:cubicBezTo>
                <a:cubicBezTo>
                  <a:pt x="49" y="93"/>
                  <a:pt x="50" y="91"/>
                  <a:pt x="50" y="89"/>
                </a:cubicBezTo>
                <a:cubicBezTo>
                  <a:pt x="49" y="89"/>
                  <a:pt x="48" y="89"/>
                  <a:pt x="47" y="89"/>
                </a:cubicBezTo>
                <a:cubicBezTo>
                  <a:pt x="36" y="84"/>
                  <a:pt x="21" y="84"/>
                  <a:pt x="10" y="79"/>
                </a:cubicBezTo>
                <a:cubicBezTo>
                  <a:pt x="10" y="79"/>
                  <a:pt x="10" y="80"/>
                  <a:pt x="10" y="80"/>
                </a:cubicBezTo>
                <a:cubicBezTo>
                  <a:pt x="9" y="82"/>
                  <a:pt x="10" y="87"/>
                  <a:pt x="10" y="91"/>
                </a:cubicBezTo>
                <a:close/>
                <a:moveTo>
                  <a:pt x="69" y="85"/>
                </a:moveTo>
                <a:cubicBezTo>
                  <a:pt x="63" y="84"/>
                  <a:pt x="58" y="83"/>
                  <a:pt x="52" y="82"/>
                </a:cubicBezTo>
                <a:cubicBezTo>
                  <a:pt x="51" y="84"/>
                  <a:pt x="51" y="84"/>
                  <a:pt x="52" y="86"/>
                </a:cubicBezTo>
                <a:cubicBezTo>
                  <a:pt x="58" y="89"/>
                  <a:pt x="66" y="90"/>
                  <a:pt x="73" y="89"/>
                </a:cubicBezTo>
                <a:cubicBezTo>
                  <a:pt x="73" y="88"/>
                  <a:pt x="73" y="88"/>
                  <a:pt x="74" y="88"/>
                </a:cubicBezTo>
                <a:cubicBezTo>
                  <a:pt x="73" y="86"/>
                  <a:pt x="73" y="85"/>
                  <a:pt x="74" y="84"/>
                </a:cubicBezTo>
                <a:cubicBezTo>
                  <a:pt x="71" y="84"/>
                  <a:pt x="71" y="84"/>
                  <a:pt x="69" y="85"/>
                </a:cubicBezTo>
                <a:close/>
                <a:moveTo>
                  <a:pt x="56" y="106"/>
                </a:moveTo>
                <a:cubicBezTo>
                  <a:pt x="59" y="106"/>
                  <a:pt x="62" y="107"/>
                  <a:pt x="65" y="106"/>
                </a:cubicBezTo>
                <a:cubicBezTo>
                  <a:pt x="66" y="105"/>
                  <a:pt x="67" y="101"/>
                  <a:pt x="68" y="99"/>
                </a:cubicBezTo>
                <a:cubicBezTo>
                  <a:pt x="68" y="96"/>
                  <a:pt x="69" y="95"/>
                  <a:pt x="69" y="91"/>
                </a:cubicBezTo>
                <a:cubicBezTo>
                  <a:pt x="68" y="91"/>
                  <a:pt x="68" y="91"/>
                  <a:pt x="67" y="91"/>
                </a:cubicBezTo>
                <a:cubicBezTo>
                  <a:pt x="67" y="96"/>
                  <a:pt x="67" y="102"/>
                  <a:pt x="61" y="104"/>
                </a:cubicBezTo>
                <a:cubicBezTo>
                  <a:pt x="58" y="100"/>
                  <a:pt x="62" y="95"/>
                  <a:pt x="60" y="90"/>
                </a:cubicBezTo>
                <a:cubicBezTo>
                  <a:pt x="56" y="91"/>
                  <a:pt x="58" y="99"/>
                  <a:pt x="58" y="101"/>
                </a:cubicBezTo>
                <a:cubicBezTo>
                  <a:pt x="54" y="106"/>
                  <a:pt x="51" y="97"/>
                  <a:pt x="52" y="94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2"/>
                  <a:pt x="53" y="90"/>
                  <a:pt x="54" y="89"/>
                </a:cubicBezTo>
                <a:cubicBezTo>
                  <a:pt x="53" y="89"/>
                  <a:pt x="53" y="90"/>
                  <a:pt x="52" y="89"/>
                </a:cubicBezTo>
                <a:cubicBezTo>
                  <a:pt x="51" y="95"/>
                  <a:pt x="51" y="103"/>
                  <a:pt x="56" y="106"/>
                </a:cubicBezTo>
                <a:close/>
                <a:moveTo>
                  <a:pt x="55" y="100"/>
                </a:moveTo>
                <a:cubicBezTo>
                  <a:pt x="56" y="100"/>
                  <a:pt x="56" y="100"/>
                  <a:pt x="56" y="100"/>
                </a:cubicBezTo>
                <a:cubicBezTo>
                  <a:pt x="55" y="99"/>
                  <a:pt x="56" y="95"/>
                  <a:pt x="56" y="93"/>
                </a:cubicBezTo>
                <a:cubicBezTo>
                  <a:pt x="56" y="91"/>
                  <a:pt x="57" y="90"/>
                  <a:pt x="55" y="90"/>
                </a:cubicBezTo>
                <a:cubicBezTo>
                  <a:pt x="54" y="93"/>
                  <a:pt x="53" y="98"/>
                  <a:pt x="55" y="100"/>
                </a:cubicBezTo>
                <a:close/>
                <a:moveTo>
                  <a:pt x="63" y="95"/>
                </a:moveTo>
                <a:cubicBezTo>
                  <a:pt x="62" y="97"/>
                  <a:pt x="61" y="100"/>
                  <a:pt x="62" y="102"/>
                </a:cubicBezTo>
                <a:cubicBezTo>
                  <a:pt x="66" y="100"/>
                  <a:pt x="65" y="94"/>
                  <a:pt x="65" y="91"/>
                </a:cubicBezTo>
                <a:cubicBezTo>
                  <a:pt x="64" y="91"/>
                  <a:pt x="63" y="91"/>
                  <a:pt x="62" y="91"/>
                </a:cubicBezTo>
                <a:cubicBezTo>
                  <a:pt x="62" y="92"/>
                  <a:pt x="62" y="94"/>
                  <a:pt x="63" y="95"/>
                </a:cubicBezTo>
                <a:close/>
                <a:moveTo>
                  <a:pt x="67" y="107"/>
                </a:moveTo>
                <a:cubicBezTo>
                  <a:pt x="74" y="106"/>
                  <a:pt x="72" y="98"/>
                  <a:pt x="73" y="91"/>
                </a:cubicBezTo>
                <a:cubicBezTo>
                  <a:pt x="72" y="91"/>
                  <a:pt x="71" y="92"/>
                  <a:pt x="71" y="91"/>
                </a:cubicBezTo>
                <a:cubicBezTo>
                  <a:pt x="70" y="98"/>
                  <a:pt x="69" y="103"/>
                  <a:pt x="67" y="107"/>
                </a:cubicBezTo>
                <a:close/>
                <a:moveTo>
                  <a:pt x="131" y="97"/>
                </a:moveTo>
                <a:cubicBezTo>
                  <a:pt x="130" y="100"/>
                  <a:pt x="130" y="103"/>
                  <a:pt x="130" y="106"/>
                </a:cubicBezTo>
                <a:cubicBezTo>
                  <a:pt x="131" y="110"/>
                  <a:pt x="130" y="116"/>
                  <a:pt x="130" y="122"/>
                </a:cubicBezTo>
                <a:cubicBezTo>
                  <a:pt x="130" y="132"/>
                  <a:pt x="130" y="141"/>
                  <a:pt x="131" y="150"/>
                </a:cubicBezTo>
                <a:cubicBezTo>
                  <a:pt x="131" y="159"/>
                  <a:pt x="134" y="168"/>
                  <a:pt x="131" y="177"/>
                </a:cubicBezTo>
                <a:cubicBezTo>
                  <a:pt x="129" y="178"/>
                  <a:pt x="128" y="179"/>
                  <a:pt x="127" y="180"/>
                </a:cubicBezTo>
                <a:cubicBezTo>
                  <a:pt x="122" y="183"/>
                  <a:pt x="114" y="181"/>
                  <a:pt x="108" y="182"/>
                </a:cubicBezTo>
                <a:cubicBezTo>
                  <a:pt x="106" y="182"/>
                  <a:pt x="103" y="182"/>
                  <a:pt x="101" y="182"/>
                </a:cubicBezTo>
                <a:cubicBezTo>
                  <a:pt x="99" y="181"/>
                  <a:pt x="98" y="181"/>
                  <a:pt x="96" y="180"/>
                </a:cubicBezTo>
                <a:cubicBezTo>
                  <a:pt x="92" y="179"/>
                  <a:pt x="88" y="179"/>
                  <a:pt x="84" y="179"/>
                </a:cubicBezTo>
                <a:cubicBezTo>
                  <a:pt x="78" y="178"/>
                  <a:pt x="73" y="176"/>
                  <a:pt x="68" y="175"/>
                </a:cubicBezTo>
                <a:cubicBezTo>
                  <a:pt x="64" y="174"/>
                  <a:pt x="58" y="172"/>
                  <a:pt x="54" y="171"/>
                </a:cubicBezTo>
                <a:cubicBezTo>
                  <a:pt x="52" y="170"/>
                  <a:pt x="51" y="170"/>
                  <a:pt x="49" y="169"/>
                </a:cubicBezTo>
                <a:cubicBezTo>
                  <a:pt x="35" y="164"/>
                  <a:pt x="21" y="161"/>
                  <a:pt x="9" y="156"/>
                </a:cubicBezTo>
                <a:cubicBezTo>
                  <a:pt x="9" y="157"/>
                  <a:pt x="8" y="156"/>
                  <a:pt x="8" y="155"/>
                </a:cubicBezTo>
                <a:cubicBezTo>
                  <a:pt x="7" y="157"/>
                  <a:pt x="9" y="157"/>
                  <a:pt x="10" y="158"/>
                </a:cubicBezTo>
                <a:cubicBezTo>
                  <a:pt x="13" y="160"/>
                  <a:pt x="15" y="162"/>
                  <a:pt x="20" y="162"/>
                </a:cubicBezTo>
                <a:cubicBezTo>
                  <a:pt x="22" y="164"/>
                  <a:pt x="25" y="164"/>
                  <a:pt x="28" y="165"/>
                </a:cubicBezTo>
                <a:cubicBezTo>
                  <a:pt x="30" y="166"/>
                  <a:pt x="34" y="167"/>
                  <a:pt x="36" y="167"/>
                </a:cubicBezTo>
                <a:cubicBezTo>
                  <a:pt x="43" y="171"/>
                  <a:pt x="50" y="173"/>
                  <a:pt x="58" y="175"/>
                </a:cubicBezTo>
                <a:cubicBezTo>
                  <a:pt x="63" y="177"/>
                  <a:pt x="68" y="178"/>
                  <a:pt x="74" y="179"/>
                </a:cubicBezTo>
                <a:cubicBezTo>
                  <a:pt x="78" y="180"/>
                  <a:pt x="81" y="180"/>
                  <a:pt x="84" y="181"/>
                </a:cubicBezTo>
                <a:cubicBezTo>
                  <a:pt x="85" y="181"/>
                  <a:pt x="85" y="182"/>
                  <a:pt x="86" y="182"/>
                </a:cubicBezTo>
                <a:cubicBezTo>
                  <a:pt x="89" y="183"/>
                  <a:pt x="93" y="183"/>
                  <a:pt x="97" y="183"/>
                </a:cubicBezTo>
                <a:cubicBezTo>
                  <a:pt x="106" y="184"/>
                  <a:pt x="117" y="185"/>
                  <a:pt x="126" y="184"/>
                </a:cubicBezTo>
                <a:cubicBezTo>
                  <a:pt x="127" y="183"/>
                  <a:pt x="129" y="183"/>
                  <a:pt x="129" y="181"/>
                </a:cubicBezTo>
                <a:cubicBezTo>
                  <a:pt x="130" y="181"/>
                  <a:pt x="131" y="180"/>
                  <a:pt x="132" y="180"/>
                </a:cubicBezTo>
                <a:cubicBezTo>
                  <a:pt x="135" y="174"/>
                  <a:pt x="134" y="166"/>
                  <a:pt x="133" y="160"/>
                </a:cubicBezTo>
                <a:cubicBezTo>
                  <a:pt x="133" y="155"/>
                  <a:pt x="133" y="149"/>
                  <a:pt x="133" y="144"/>
                </a:cubicBezTo>
                <a:cubicBezTo>
                  <a:pt x="133" y="136"/>
                  <a:pt x="132" y="128"/>
                  <a:pt x="132" y="120"/>
                </a:cubicBezTo>
                <a:cubicBezTo>
                  <a:pt x="132" y="111"/>
                  <a:pt x="132" y="102"/>
                  <a:pt x="133" y="94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1" y="95"/>
                  <a:pt x="131" y="95"/>
                  <a:pt x="131" y="9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78" name="Freeform: Shape 1048677"/>
          <p:cNvSpPr/>
          <p:nvPr/>
        </p:nvSpPr>
        <p:spPr>
          <a:xfrm>
            <a:off x="7760748" y="3950664"/>
            <a:ext cx="47625" cy="80962"/>
          </a:xfrm>
          <a:custGeom>
            <a:avLst/>
            <a:gdLst/>
            <a:ahLst/>
            <a:cxnLst/>
            <a:rect l="0" t="0" r="r" b="b"/>
            <a:pathLst>
              <a:path w="15" h="26">
                <a:moveTo>
                  <a:pt x="4" y="16"/>
                </a:moveTo>
                <a:cubicBezTo>
                  <a:pt x="4" y="18"/>
                  <a:pt x="6" y="19"/>
                  <a:pt x="6" y="21"/>
                </a:cubicBezTo>
                <a:cubicBezTo>
                  <a:pt x="4" y="20"/>
                  <a:pt x="4" y="17"/>
                  <a:pt x="3" y="15"/>
                </a:cubicBezTo>
                <a:cubicBezTo>
                  <a:pt x="2" y="14"/>
                  <a:pt x="0" y="14"/>
                  <a:pt x="0" y="12"/>
                </a:cubicBezTo>
                <a:cubicBezTo>
                  <a:pt x="1" y="13"/>
                  <a:pt x="2" y="14"/>
                  <a:pt x="3" y="14"/>
                </a:cubicBezTo>
                <a:cubicBezTo>
                  <a:pt x="2" y="12"/>
                  <a:pt x="2" y="10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6"/>
                  <a:pt x="2" y="5"/>
                  <a:pt x="3" y="3"/>
                </a:cubicBezTo>
                <a:cubicBezTo>
                  <a:pt x="3" y="5"/>
                  <a:pt x="2" y="8"/>
                  <a:pt x="3" y="10"/>
                </a:cubicBezTo>
                <a:cubicBezTo>
                  <a:pt x="5" y="11"/>
                  <a:pt x="6" y="13"/>
                  <a:pt x="8" y="14"/>
                </a:cubicBezTo>
                <a:cubicBezTo>
                  <a:pt x="8" y="12"/>
                  <a:pt x="8" y="10"/>
                  <a:pt x="8" y="8"/>
                </a:cubicBezTo>
                <a:cubicBezTo>
                  <a:pt x="6" y="7"/>
                  <a:pt x="5" y="5"/>
                  <a:pt x="4" y="4"/>
                </a:cubicBezTo>
                <a:cubicBezTo>
                  <a:pt x="5" y="4"/>
                  <a:pt x="6" y="6"/>
                  <a:pt x="7" y="6"/>
                </a:cubicBezTo>
                <a:cubicBezTo>
                  <a:pt x="8" y="4"/>
                  <a:pt x="7" y="1"/>
                  <a:pt x="8" y="0"/>
                </a:cubicBezTo>
                <a:cubicBezTo>
                  <a:pt x="8" y="2"/>
                  <a:pt x="8" y="5"/>
                  <a:pt x="8" y="7"/>
                </a:cubicBezTo>
                <a:cubicBezTo>
                  <a:pt x="9" y="7"/>
                  <a:pt x="11" y="8"/>
                  <a:pt x="10" y="9"/>
                </a:cubicBezTo>
                <a:cubicBezTo>
                  <a:pt x="10" y="10"/>
                  <a:pt x="9" y="9"/>
                  <a:pt x="8" y="8"/>
                </a:cubicBezTo>
                <a:cubicBezTo>
                  <a:pt x="8" y="10"/>
                  <a:pt x="9" y="12"/>
                  <a:pt x="9" y="14"/>
                </a:cubicBezTo>
                <a:cubicBezTo>
                  <a:pt x="10" y="15"/>
                  <a:pt x="12" y="15"/>
                  <a:pt x="13" y="16"/>
                </a:cubicBezTo>
                <a:cubicBezTo>
                  <a:pt x="12" y="17"/>
                  <a:pt x="11" y="16"/>
                  <a:pt x="10" y="16"/>
                </a:cubicBezTo>
                <a:cubicBezTo>
                  <a:pt x="9" y="20"/>
                  <a:pt x="14" y="20"/>
                  <a:pt x="15" y="23"/>
                </a:cubicBezTo>
                <a:cubicBezTo>
                  <a:pt x="14" y="23"/>
                  <a:pt x="13" y="22"/>
                  <a:pt x="11" y="21"/>
                </a:cubicBezTo>
                <a:cubicBezTo>
                  <a:pt x="11" y="23"/>
                  <a:pt x="13" y="25"/>
                  <a:pt x="14" y="26"/>
                </a:cubicBezTo>
                <a:cubicBezTo>
                  <a:pt x="11" y="26"/>
                  <a:pt x="11" y="22"/>
                  <a:pt x="10" y="20"/>
                </a:cubicBezTo>
                <a:cubicBezTo>
                  <a:pt x="8" y="18"/>
                  <a:pt x="6" y="18"/>
                  <a:pt x="5" y="16"/>
                </a:cubicBezTo>
                <a:cubicBezTo>
                  <a:pt x="4" y="16"/>
                  <a:pt x="4" y="16"/>
                  <a:pt x="4" y="16"/>
                </a:cubicBezTo>
                <a:close/>
                <a:moveTo>
                  <a:pt x="4" y="15"/>
                </a:moveTo>
                <a:cubicBezTo>
                  <a:pt x="6" y="16"/>
                  <a:pt x="7" y="18"/>
                  <a:pt x="9" y="18"/>
                </a:cubicBezTo>
                <a:cubicBezTo>
                  <a:pt x="9" y="15"/>
                  <a:pt x="6" y="13"/>
                  <a:pt x="3" y="11"/>
                </a:cubicBezTo>
                <a:cubicBezTo>
                  <a:pt x="3" y="13"/>
                  <a:pt x="4" y="14"/>
                  <a:pt x="4" y="1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79" name="Freeform: Shape 1048678"/>
          <p:cNvSpPr/>
          <p:nvPr/>
        </p:nvSpPr>
        <p:spPr>
          <a:xfrm>
            <a:off x="7932881" y="2408802"/>
            <a:ext cx="817418" cy="2227868"/>
          </a:xfrm>
          <a:custGeom>
            <a:avLst/>
            <a:gdLst/>
            <a:ahLst/>
            <a:cxnLst/>
            <a:rect l="0" t="0" r="r" b="b"/>
            <a:pathLst>
              <a:path w="149" h="259">
                <a:moveTo>
                  <a:pt x="17" y="88"/>
                </a:moveTo>
                <a:cubicBezTo>
                  <a:pt x="20" y="74"/>
                  <a:pt x="26" y="64"/>
                  <a:pt x="32" y="54"/>
                </a:cubicBezTo>
                <a:cubicBezTo>
                  <a:pt x="20" y="61"/>
                  <a:pt x="14" y="74"/>
                  <a:pt x="11" y="90"/>
                </a:cubicBezTo>
                <a:cubicBezTo>
                  <a:pt x="10" y="92"/>
                  <a:pt x="10" y="94"/>
                  <a:pt x="9" y="96"/>
                </a:cubicBezTo>
                <a:cubicBezTo>
                  <a:pt x="8" y="96"/>
                  <a:pt x="8" y="94"/>
                  <a:pt x="8" y="93"/>
                </a:cubicBezTo>
                <a:cubicBezTo>
                  <a:pt x="7" y="91"/>
                  <a:pt x="6" y="90"/>
                  <a:pt x="5" y="89"/>
                </a:cubicBezTo>
                <a:cubicBezTo>
                  <a:pt x="5" y="87"/>
                  <a:pt x="5" y="85"/>
                  <a:pt x="4" y="84"/>
                </a:cubicBezTo>
                <a:cubicBezTo>
                  <a:pt x="3" y="81"/>
                  <a:pt x="2" y="77"/>
                  <a:pt x="2" y="73"/>
                </a:cubicBezTo>
                <a:cubicBezTo>
                  <a:pt x="1" y="69"/>
                  <a:pt x="1" y="66"/>
                  <a:pt x="1" y="62"/>
                </a:cubicBezTo>
                <a:cubicBezTo>
                  <a:pt x="1" y="61"/>
                  <a:pt x="2" y="61"/>
                  <a:pt x="2" y="60"/>
                </a:cubicBezTo>
                <a:cubicBezTo>
                  <a:pt x="4" y="58"/>
                  <a:pt x="7" y="55"/>
                  <a:pt x="10" y="53"/>
                </a:cubicBezTo>
                <a:cubicBezTo>
                  <a:pt x="10" y="53"/>
                  <a:pt x="11" y="53"/>
                  <a:pt x="11" y="53"/>
                </a:cubicBezTo>
                <a:cubicBezTo>
                  <a:pt x="18" y="48"/>
                  <a:pt x="25" y="43"/>
                  <a:pt x="33" y="40"/>
                </a:cubicBezTo>
                <a:cubicBezTo>
                  <a:pt x="26" y="39"/>
                  <a:pt x="19" y="41"/>
                  <a:pt x="13" y="43"/>
                </a:cubicBezTo>
                <a:cubicBezTo>
                  <a:pt x="9" y="45"/>
                  <a:pt x="6" y="48"/>
                  <a:pt x="3" y="51"/>
                </a:cubicBezTo>
                <a:cubicBezTo>
                  <a:pt x="3" y="51"/>
                  <a:pt x="2" y="53"/>
                  <a:pt x="1" y="52"/>
                </a:cubicBezTo>
                <a:cubicBezTo>
                  <a:pt x="0" y="51"/>
                  <a:pt x="0" y="50"/>
                  <a:pt x="1" y="49"/>
                </a:cubicBezTo>
                <a:cubicBezTo>
                  <a:pt x="1" y="45"/>
                  <a:pt x="5" y="40"/>
                  <a:pt x="9" y="36"/>
                </a:cubicBezTo>
                <a:cubicBezTo>
                  <a:pt x="11" y="34"/>
                  <a:pt x="15" y="33"/>
                  <a:pt x="18" y="32"/>
                </a:cubicBezTo>
                <a:cubicBezTo>
                  <a:pt x="22" y="30"/>
                  <a:pt x="25" y="29"/>
                  <a:pt x="28" y="29"/>
                </a:cubicBezTo>
                <a:cubicBezTo>
                  <a:pt x="35" y="28"/>
                  <a:pt x="40" y="30"/>
                  <a:pt x="44" y="32"/>
                </a:cubicBezTo>
                <a:cubicBezTo>
                  <a:pt x="42" y="29"/>
                  <a:pt x="41" y="24"/>
                  <a:pt x="39" y="20"/>
                </a:cubicBezTo>
                <a:cubicBezTo>
                  <a:pt x="39" y="16"/>
                  <a:pt x="40" y="11"/>
                  <a:pt x="43" y="7"/>
                </a:cubicBezTo>
                <a:cubicBezTo>
                  <a:pt x="44" y="6"/>
                  <a:pt x="46" y="4"/>
                  <a:pt x="47" y="3"/>
                </a:cubicBezTo>
                <a:cubicBezTo>
                  <a:pt x="48" y="1"/>
                  <a:pt x="49" y="0"/>
                  <a:pt x="50" y="0"/>
                </a:cubicBezTo>
                <a:cubicBezTo>
                  <a:pt x="52" y="0"/>
                  <a:pt x="51" y="3"/>
                  <a:pt x="50" y="3"/>
                </a:cubicBezTo>
                <a:cubicBezTo>
                  <a:pt x="49" y="10"/>
                  <a:pt x="48" y="18"/>
                  <a:pt x="49" y="24"/>
                </a:cubicBezTo>
                <a:cubicBezTo>
                  <a:pt x="52" y="17"/>
                  <a:pt x="59" y="12"/>
                  <a:pt x="67" y="10"/>
                </a:cubicBezTo>
                <a:cubicBezTo>
                  <a:pt x="68" y="10"/>
                  <a:pt x="68" y="10"/>
                  <a:pt x="69" y="9"/>
                </a:cubicBezTo>
                <a:cubicBezTo>
                  <a:pt x="70" y="9"/>
                  <a:pt x="71" y="9"/>
                  <a:pt x="72" y="9"/>
                </a:cubicBezTo>
                <a:cubicBezTo>
                  <a:pt x="73" y="8"/>
                  <a:pt x="74" y="8"/>
                  <a:pt x="74" y="8"/>
                </a:cubicBezTo>
                <a:cubicBezTo>
                  <a:pt x="75" y="8"/>
                  <a:pt x="77" y="8"/>
                  <a:pt x="78" y="8"/>
                </a:cubicBezTo>
                <a:cubicBezTo>
                  <a:pt x="82" y="7"/>
                  <a:pt x="89" y="8"/>
                  <a:pt x="92" y="9"/>
                </a:cubicBezTo>
                <a:cubicBezTo>
                  <a:pt x="93" y="10"/>
                  <a:pt x="93" y="10"/>
                  <a:pt x="94" y="11"/>
                </a:cubicBezTo>
                <a:cubicBezTo>
                  <a:pt x="95" y="11"/>
                  <a:pt x="98" y="11"/>
                  <a:pt x="99" y="12"/>
                </a:cubicBezTo>
                <a:cubicBezTo>
                  <a:pt x="100" y="13"/>
                  <a:pt x="99" y="13"/>
                  <a:pt x="98" y="14"/>
                </a:cubicBezTo>
                <a:cubicBezTo>
                  <a:pt x="98" y="14"/>
                  <a:pt x="97" y="14"/>
                  <a:pt x="97" y="14"/>
                </a:cubicBezTo>
                <a:cubicBezTo>
                  <a:pt x="96" y="14"/>
                  <a:pt x="95" y="15"/>
                  <a:pt x="94" y="15"/>
                </a:cubicBezTo>
                <a:cubicBezTo>
                  <a:pt x="93" y="15"/>
                  <a:pt x="91" y="14"/>
                  <a:pt x="90" y="15"/>
                </a:cubicBezTo>
                <a:cubicBezTo>
                  <a:pt x="86" y="15"/>
                  <a:pt x="82" y="18"/>
                  <a:pt x="77" y="19"/>
                </a:cubicBezTo>
                <a:cubicBezTo>
                  <a:pt x="74" y="21"/>
                  <a:pt x="71" y="21"/>
                  <a:pt x="68" y="23"/>
                </a:cubicBezTo>
                <a:cubicBezTo>
                  <a:pt x="66" y="25"/>
                  <a:pt x="63" y="28"/>
                  <a:pt x="61" y="30"/>
                </a:cubicBezTo>
                <a:cubicBezTo>
                  <a:pt x="59" y="33"/>
                  <a:pt x="58" y="35"/>
                  <a:pt x="57" y="39"/>
                </a:cubicBezTo>
                <a:cubicBezTo>
                  <a:pt x="58" y="38"/>
                  <a:pt x="60" y="36"/>
                  <a:pt x="62" y="35"/>
                </a:cubicBezTo>
                <a:cubicBezTo>
                  <a:pt x="64" y="34"/>
                  <a:pt x="66" y="33"/>
                  <a:pt x="68" y="32"/>
                </a:cubicBezTo>
                <a:cubicBezTo>
                  <a:pt x="72" y="30"/>
                  <a:pt x="77" y="30"/>
                  <a:pt x="81" y="30"/>
                </a:cubicBezTo>
                <a:cubicBezTo>
                  <a:pt x="89" y="29"/>
                  <a:pt x="98" y="31"/>
                  <a:pt x="105" y="33"/>
                </a:cubicBezTo>
                <a:cubicBezTo>
                  <a:pt x="111" y="39"/>
                  <a:pt x="118" y="44"/>
                  <a:pt x="122" y="52"/>
                </a:cubicBezTo>
                <a:cubicBezTo>
                  <a:pt x="124" y="53"/>
                  <a:pt x="125" y="55"/>
                  <a:pt x="126" y="57"/>
                </a:cubicBezTo>
                <a:cubicBezTo>
                  <a:pt x="129" y="61"/>
                  <a:pt x="130" y="65"/>
                  <a:pt x="132" y="69"/>
                </a:cubicBezTo>
                <a:cubicBezTo>
                  <a:pt x="132" y="71"/>
                  <a:pt x="133" y="74"/>
                  <a:pt x="132" y="75"/>
                </a:cubicBezTo>
                <a:cubicBezTo>
                  <a:pt x="131" y="75"/>
                  <a:pt x="131" y="74"/>
                  <a:pt x="131" y="73"/>
                </a:cubicBezTo>
                <a:cubicBezTo>
                  <a:pt x="130" y="73"/>
                  <a:pt x="129" y="72"/>
                  <a:pt x="128" y="72"/>
                </a:cubicBezTo>
                <a:cubicBezTo>
                  <a:pt x="126" y="70"/>
                  <a:pt x="123" y="68"/>
                  <a:pt x="120" y="67"/>
                </a:cubicBezTo>
                <a:cubicBezTo>
                  <a:pt x="118" y="66"/>
                  <a:pt x="115" y="64"/>
                  <a:pt x="113" y="62"/>
                </a:cubicBezTo>
                <a:cubicBezTo>
                  <a:pt x="109" y="60"/>
                  <a:pt x="104" y="59"/>
                  <a:pt x="100" y="57"/>
                </a:cubicBezTo>
                <a:cubicBezTo>
                  <a:pt x="94" y="55"/>
                  <a:pt x="87" y="53"/>
                  <a:pt x="80" y="51"/>
                </a:cubicBezTo>
                <a:cubicBezTo>
                  <a:pt x="77" y="51"/>
                  <a:pt x="75" y="50"/>
                  <a:pt x="73" y="50"/>
                </a:cubicBezTo>
                <a:cubicBezTo>
                  <a:pt x="71" y="49"/>
                  <a:pt x="69" y="50"/>
                  <a:pt x="67" y="49"/>
                </a:cubicBezTo>
                <a:cubicBezTo>
                  <a:pt x="63" y="49"/>
                  <a:pt x="60" y="48"/>
                  <a:pt x="57" y="48"/>
                </a:cubicBezTo>
                <a:cubicBezTo>
                  <a:pt x="58" y="49"/>
                  <a:pt x="59" y="51"/>
                  <a:pt x="61" y="51"/>
                </a:cubicBezTo>
                <a:cubicBezTo>
                  <a:pt x="65" y="54"/>
                  <a:pt x="69" y="56"/>
                  <a:pt x="73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5" y="59"/>
                  <a:pt x="77" y="60"/>
                  <a:pt x="78" y="60"/>
                </a:cubicBezTo>
                <a:cubicBezTo>
                  <a:pt x="80" y="63"/>
                  <a:pt x="83" y="65"/>
                  <a:pt x="85" y="68"/>
                </a:cubicBezTo>
                <a:cubicBezTo>
                  <a:pt x="88" y="71"/>
                  <a:pt x="91" y="75"/>
                  <a:pt x="94" y="78"/>
                </a:cubicBezTo>
                <a:cubicBezTo>
                  <a:pt x="98" y="82"/>
                  <a:pt x="101" y="88"/>
                  <a:pt x="105" y="93"/>
                </a:cubicBezTo>
                <a:cubicBezTo>
                  <a:pt x="112" y="103"/>
                  <a:pt x="118" y="114"/>
                  <a:pt x="123" y="126"/>
                </a:cubicBezTo>
                <a:cubicBezTo>
                  <a:pt x="124" y="130"/>
                  <a:pt x="126" y="134"/>
                  <a:pt x="128" y="138"/>
                </a:cubicBezTo>
                <a:cubicBezTo>
                  <a:pt x="132" y="147"/>
                  <a:pt x="135" y="158"/>
                  <a:pt x="139" y="168"/>
                </a:cubicBezTo>
                <a:cubicBezTo>
                  <a:pt x="140" y="171"/>
                  <a:pt x="141" y="173"/>
                  <a:pt x="142" y="176"/>
                </a:cubicBezTo>
                <a:cubicBezTo>
                  <a:pt x="143" y="182"/>
                  <a:pt x="144" y="187"/>
                  <a:pt x="145" y="193"/>
                </a:cubicBezTo>
                <a:cubicBezTo>
                  <a:pt x="146" y="196"/>
                  <a:pt x="147" y="199"/>
                  <a:pt x="147" y="202"/>
                </a:cubicBezTo>
                <a:cubicBezTo>
                  <a:pt x="147" y="205"/>
                  <a:pt x="147" y="207"/>
                  <a:pt x="148" y="210"/>
                </a:cubicBezTo>
                <a:cubicBezTo>
                  <a:pt x="148" y="213"/>
                  <a:pt x="148" y="216"/>
                  <a:pt x="149" y="219"/>
                </a:cubicBezTo>
                <a:cubicBezTo>
                  <a:pt x="149" y="221"/>
                  <a:pt x="149" y="223"/>
                  <a:pt x="149" y="225"/>
                </a:cubicBezTo>
                <a:cubicBezTo>
                  <a:pt x="149" y="231"/>
                  <a:pt x="149" y="239"/>
                  <a:pt x="148" y="244"/>
                </a:cubicBezTo>
                <a:cubicBezTo>
                  <a:pt x="145" y="248"/>
                  <a:pt x="142" y="251"/>
                  <a:pt x="140" y="255"/>
                </a:cubicBezTo>
                <a:cubicBezTo>
                  <a:pt x="139" y="256"/>
                  <a:pt x="138" y="258"/>
                  <a:pt x="136" y="258"/>
                </a:cubicBezTo>
                <a:cubicBezTo>
                  <a:pt x="132" y="259"/>
                  <a:pt x="129" y="258"/>
                  <a:pt x="126" y="257"/>
                </a:cubicBezTo>
                <a:cubicBezTo>
                  <a:pt x="125" y="257"/>
                  <a:pt x="124" y="257"/>
                  <a:pt x="124" y="257"/>
                </a:cubicBezTo>
                <a:cubicBezTo>
                  <a:pt x="123" y="257"/>
                  <a:pt x="122" y="256"/>
                  <a:pt x="122" y="256"/>
                </a:cubicBezTo>
                <a:cubicBezTo>
                  <a:pt x="118" y="256"/>
                  <a:pt x="115" y="257"/>
                  <a:pt x="111" y="257"/>
                </a:cubicBezTo>
                <a:cubicBezTo>
                  <a:pt x="110" y="257"/>
                  <a:pt x="105" y="256"/>
                  <a:pt x="104" y="255"/>
                </a:cubicBezTo>
                <a:cubicBezTo>
                  <a:pt x="102" y="254"/>
                  <a:pt x="100" y="249"/>
                  <a:pt x="97" y="248"/>
                </a:cubicBezTo>
                <a:cubicBezTo>
                  <a:pt x="97" y="247"/>
                  <a:pt x="97" y="247"/>
                  <a:pt x="97" y="246"/>
                </a:cubicBezTo>
                <a:cubicBezTo>
                  <a:pt x="97" y="245"/>
                  <a:pt x="96" y="246"/>
                  <a:pt x="96" y="245"/>
                </a:cubicBezTo>
                <a:cubicBezTo>
                  <a:pt x="96" y="244"/>
                  <a:pt x="96" y="243"/>
                  <a:pt x="97" y="242"/>
                </a:cubicBezTo>
                <a:cubicBezTo>
                  <a:pt x="99" y="236"/>
                  <a:pt x="101" y="231"/>
                  <a:pt x="102" y="224"/>
                </a:cubicBezTo>
                <a:cubicBezTo>
                  <a:pt x="105" y="212"/>
                  <a:pt x="104" y="196"/>
                  <a:pt x="102" y="183"/>
                </a:cubicBezTo>
                <a:cubicBezTo>
                  <a:pt x="101" y="170"/>
                  <a:pt x="99" y="155"/>
                  <a:pt x="94" y="143"/>
                </a:cubicBezTo>
                <a:cubicBezTo>
                  <a:pt x="92" y="138"/>
                  <a:pt x="91" y="133"/>
                  <a:pt x="89" y="129"/>
                </a:cubicBezTo>
                <a:cubicBezTo>
                  <a:pt x="88" y="125"/>
                  <a:pt x="86" y="121"/>
                  <a:pt x="84" y="117"/>
                </a:cubicBezTo>
                <a:cubicBezTo>
                  <a:pt x="77" y="100"/>
                  <a:pt x="67" y="86"/>
                  <a:pt x="57" y="73"/>
                </a:cubicBezTo>
                <a:cubicBezTo>
                  <a:pt x="56" y="64"/>
                  <a:pt x="54" y="57"/>
                  <a:pt x="53" y="49"/>
                </a:cubicBezTo>
                <a:cubicBezTo>
                  <a:pt x="52" y="50"/>
                  <a:pt x="51" y="51"/>
                  <a:pt x="50" y="51"/>
                </a:cubicBezTo>
                <a:cubicBezTo>
                  <a:pt x="49" y="53"/>
                  <a:pt x="49" y="55"/>
                  <a:pt x="48" y="57"/>
                </a:cubicBezTo>
                <a:cubicBezTo>
                  <a:pt x="47" y="58"/>
                  <a:pt x="46" y="59"/>
                  <a:pt x="46" y="60"/>
                </a:cubicBezTo>
                <a:cubicBezTo>
                  <a:pt x="44" y="67"/>
                  <a:pt x="42" y="74"/>
                  <a:pt x="42" y="83"/>
                </a:cubicBezTo>
                <a:cubicBezTo>
                  <a:pt x="41" y="94"/>
                  <a:pt x="44" y="105"/>
                  <a:pt x="48" y="114"/>
                </a:cubicBezTo>
                <a:cubicBezTo>
                  <a:pt x="48" y="115"/>
                  <a:pt x="49" y="116"/>
                  <a:pt x="49" y="117"/>
                </a:cubicBezTo>
                <a:cubicBezTo>
                  <a:pt x="50" y="119"/>
                  <a:pt x="50" y="120"/>
                  <a:pt x="51" y="121"/>
                </a:cubicBezTo>
                <a:cubicBezTo>
                  <a:pt x="51" y="122"/>
                  <a:pt x="52" y="123"/>
                  <a:pt x="52" y="124"/>
                </a:cubicBezTo>
                <a:cubicBezTo>
                  <a:pt x="49" y="125"/>
                  <a:pt x="47" y="121"/>
                  <a:pt x="44" y="120"/>
                </a:cubicBezTo>
                <a:cubicBezTo>
                  <a:pt x="43" y="119"/>
                  <a:pt x="42" y="119"/>
                  <a:pt x="42" y="119"/>
                </a:cubicBezTo>
                <a:cubicBezTo>
                  <a:pt x="40" y="118"/>
                  <a:pt x="39" y="117"/>
                  <a:pt x="37" y="116"/>
                </a:cubicBezTo>
                <a:cubicBezTo>
                  <a:pt x="34" y="113"/>
                  <a:pt x="31" y="111"/>
                  <a:pt x="28" y="109"/>
                </a:cubicBezTo>
                <a:cubicBezTo>
                  <a:pt x="25" y="105"/>
                  <a:pt x="21" y="103"/>
                  <a:pt x="18" y="99"/>
                </a:cubicBezTo>
                <a:cubicBezTo>
                  <a:pt x="18" y="99"/>
                  <a:pt x="17" y="99"/>
                  <a:pt x="17" y="98"/>
                </a:cubicBezTo>
                <a:cubicBezTo>
                  <a:pt x="17" y="94"/>
                  <a:pt x="16" y="88"/>
                  <a:pt x="17" y="84"/>
                </a:cubicBezTo>
                <a:cubicBezTo>
                  <a:pt x="18" y="85"/>
                  <a:pt x="17" y="86"/>
                  <a:pt x="17" y="88"/>
                </a:cubicBezTo>
                <a:close/>
                <a:moveTo>
                  <a:pt x="61" y="76"/>
                </a:moveTo>
                <a:cubicBezTo>
                  <a:pt x="61" y="75"/>
                  <a:pt x="61" y="75"/>
                  <a:pt x="61" y="75"/>
                </a:cubicBezTo>
                <a:cubicBezTo>
                  <a:pt x="63" y="77"/>
                  <a:pt x="64" y="79"/>
                  <a:pt x="68" y="79"/>
                </a:cubicBezTo>
                <a:cubicBezTo>
                  <a:pt x="71" y="76"/>
                  <a:pt x="67" y="72"/>
                  <a:pt x="66" y="69"/>
                </a:cubicBezTo>
                <a:cubicBezTo>
                  <a:pt x="64" y="67"/>
                  <a:pt x="64" y="65"/>
                  <a:pt x="63" y="63"/>
                </a:cubicBezTo>
                <a:cubicBezTo>
                  <a:pt x="65" y="64"/>
                  <a:pt x="65" y="66"/>
                  <a:pt x="66" y="67"/>
                </a:cubicBezTo>
                <a:cubicBezTo>
                  <a:pt x="67" y="67"/>
                  <a:pt x="67" y="66"/>
                  <a:pt x="68" y="66"/>
                </a:cubicBezTo>
                <a:cubicBezTo>
                  <a:pt x="69" y="67"/>
                  <a:pt x="71" y="69"/>
                  <a:pt x="73" y="69"/>
                </a:cubicBezTo>
                <a:cubicBezTo>
                  <a:pt x="73" y="67"/>
                  <a:pt x="71" y="66"/>
                  <a:pt x="72" y="65"/>
                </a:cubicBezTo>
                <a:cubicBezTo>
                  <a:pt x="69" y="62"/>
                  <a:pt x="66" y="61"/>
                  <a:pt x="64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1" y="58"/>
                  <a:pt x="61" y="57"/>
                  <a:pt x="60" y="57"/>
                </a:cubicBezTo>
                <a:cubicBezTo>
                  <a:pt x="61" y="58"/>
                  <a:pt x="60" y="59"/>
                  <a:pt x="59" y="60"/>
                </a:cubicBezTo>
                <a:cubicBezTo>
                  <a:pt x="58" y="60"/>
                  <a:pt x="57" y="59"/>
                  <a:pt x="56" y="58"/>
                </a:cubicBezTo>
                <a:cubicBezTo>
                  <a:pt x="57" y="65"/>
                  <a:pt x="58" y="71"/>
                  <a:pt x="61" y="76"/>
                </a:cubicBezTo>
                <a:close/>
                <a:moveTo>
                  <a:pt x="42" y="13"/>
                </a:moveTo>
                <a:cubicBezTo>
                  <a:pt x="39" y="23"/>
                  <a:pt x="45" y="33"/>
                  <a:pt x="51" y="38"/>
                </a:cubicBezTo>
                <a:cubicBezTo>
                  <a:pt x="50" y="33"/>
                  <a:pt x="48" y="27"/>
                  <a:pt x="47" y="21"/>
                </a:cubicBezTo>
                <a:cubicBezTo>
                  <a:pt x="47" y="14"/>
                  <a:pt x="48" y="8"/>
                  <a:pt x="48" y="4"/>
                </a:cubicBezTo>
                <a:cubicBezTo>
                  <a:pt x="47" y="5"/>
                  <a:pt x="44" y="7"/>
                  <a:pt x="45" y="9"/>
                </a:cubicBezTo>
                <a:cubicBezTo>
                  <a:pt x="45" y="9"/>
                  <a:pt x="46" y="9"/>
                  <a:pt x="46" y="10"/>
                </a:cubicBezTo>
                <a:cubicBezTo>
                  <a:pt x="45" y="11"/>
                  <a:pt x="44" y="13"/>
                  <a:pt x="45" y="14"/>
                </a:cubicBezTo>
                <a:cubicBezTo>
                  <a:pt x="45" y="15"/>
                  <a:pt x="46" y="14"/>
                  <a:pt x="46" y="14"/>
                </a:cubicBezTo>
                <a:cubicBezTo>
                  <a:pt x="47" y="15"/>
                  <a:pt x="45" y="16"/>
                  <a:pt x="45" y="17"/>
                </a:cubicBezTo>
                <a:cubicBezTo>
                  <a:pt x="46" y="20"/>
                  <a:pt x="47" y="24"/>
                  <a:pt x="47" y="27"/>
                </a:cubicBezTo>
                <a:cubicBezTo>
                  <a:pt x="45" y="24"/>
                  <a:pt x="45" y="20"/>
                  <a:pt x="44" y="18"/>
                </a:cubicBezTo>
                <a:cubicBezTo>
                  <a:pt x="44" y="18"/>
                  <a:pt x="44" y="19"/>
                  <a:pt x="43" y="19"/>
                </a:cubicBezTo>
                <a:cubicBezTo>
                  <a:pt x="43" y="17"/>
                  <a:pt x="45" y="16"/>
                  <a:pt x="43" y="12"/>
                </a:cubicBezTo>
                <a:cubicBezTo>
                  <a:pt x="43" y="13"/>
                  <a:pt x="42" y="14"/>
                  <a:pt x="42" y="14"/>
                </a:cubicBezTo>
                <a:cubicBezTo>
                  <a:pt x="41" y="12"/>
                  <a:pt x="44" y="12"/>
                  <a:pt x="43" y="9"/>
                </a:cubicBezTo>
                <a:cubicBezTo>
                  <a:pt x="43" y="11"/>
                  <a:pt x="42" y="12"/>
                  <a:pt x="42" y="13"/>
                </a:cubicBezTo>
                <a:close/>
                <a:moveTo>
                  <a:pt x="71" y="13"/>
                </a:moveTo>
                <a:cubicBezTo>
                  <a:pt x="71" y="14"/>
                  <a:pt x="72" y="15"/>
                  <a:pt x="71" y="15"/>
                </a:cubicBezTo>
                <a:cubicBezTo>
                  <a:pt x="70" y="15"/>
                  <a:pt x="70" y="14"/>
                  <a:pt x="70" y="14"/>
                </a:cubicBezTo>
                <a:cubicBezTo>
                  <a:pt x="69" y="14"/>
                  <a:pt x="68" y="15"/>
                  <a:pt x="67" y="15"/>
                </a:cubicBezTo>
                <a:cubicBezTo>
                  <a:pt x="67" y="16"/>
                  <a:pt x="69" y="18"/>
                  <a:pt x="67" y="18"/>
                </a:cubicBezTo>
                <a:cubicBezTo>
                  <a:pt x="67" y="18"/>
                  <a:pt x="67" y="16"/>
                  <a:pt x="66" y="16"/>
                </a:cubicBezTo>
                <a:cubicBezTo>
                  <a:pt x="65" y="16"/>
                  <a:pt x="65" y="17"/>
                  <a:pt x="64" y="17"/>
                </a:cubicBezTo>
                <a:cubicBezTo>
                  <a:pt x="65" y="15"/>
                  <a:pt x="67" y="14"/>
                  <a:pt x="69" y="13"/>
                </a:cubicBezTo>
                <a:cubicBezTo>
                  <a:pt x="69" y="12"/>
                  <a:pt x="69" y="11"/>
                  <a:pt x="69" y="11"/>
                </a:cubicBezTo>
                <a:cubicBezTo>
                  <a:pt x="70" y="11"/>
                  <a:pt x="70" y="12"/>
                  <a:pt x="71" y="12"/>
                </a:cubicBezTo>
                <a:cubicBezTo>
                  <a:pt x="72" y="11"/>
                  <a:pt x="74" y="11"/>
                  <a:pt x="75" y="10"/>
                </a:cubicBezTo>
                <a:cubicBezTo>
                  <a:pt x="65" y="11"/>
                  <a:pt x="57" y="14"/>
                  <a:pt x="52" y="21"/>
                </a:cubicBezTo>
                <a:cubicBezTo>
                  <a:pt x="51" y="22"/>
                  <a:pt x="50" y="25"/>
                  <a:pt x="50" y="27"/>
                </a:cubicBezTo>
                <a:cubicBezTo>
                  <a:pt x="49" y="29"/>
                  <a:pt x="51" y="32"/>
                  <a:pt x="51" y="34"/>
                </a:cubicBezTo>
                <a:cubicBezTo>
                  <a:pt x="52" y="36"/>
                  <a:pt x="53" y="39"/>
                  <a:pt x="54" y="41"/>
                </a:cubicBezTo>
                <a:cubicBezTo>
                  <a:pt x="56" y="36"/>
                  <a:pt x="58" y="31"/>
                  <a:pt x="61" y="28"/>
                </a:cubicBezTo>
                <a:cubicBezTo>
                  <a:pt x="62" y="26"/>
                  <a:pt x="64" y="25"/>
                  <a:pt x="66" y="23"/>
                </a:cubicBezTo>
                <a:cubicBezTo>
                  <a:pt x="70" y="19"/>
                  <a:pt x="74" y="16"/>
                  <a:pt x="78" y="13"/>
                </a:cubicBezTo>
                <a:cubicBezTo>
                  <a:pt x="81" y="11"/>
                  <a:pt x="85" y="11"/>
                  <a:pt x="88" y="10"/>
                </a:cubicBezTo>
                <a:cubicBezTo>
                  <a:pt x="82" y="8"/>
                  <a:pt x="76" y="10"/>
                  <a:pt x="71" y="13"/>
                </a:cubicBezTo>
                <a:close/>
                <a:moveTo>
                  <a:pt x="84" y="12"/>
                </a:moveTo>
                <a:cubicBezTo>
                  <a:pt x="79" y="14"/>
                  <a:pt x="76" y="16"/>
                  <a:pt x="72" y="19"/>
                </a:cubicBezTo>
                <a:cubicBezTo>
                  <a:pt x="72" y="20"/>
                  <a:pt x="73" y="19"/>
                  <a:pt x="73" y="19"/>
                </a:cubicBezTo>
                <a:cubicBezTo>
                  <a:pt x="73" y="19"/>
                  <a:pt x="74" y="19"/>
                  <a:pt x="75" y="19"/>
                </a:cubicBezTo>
                <a:cubicBezTo>
                  <a:pt x="81" y="17"/>
                  <a:pt x="87" y="12"/>
                  <a:pt x="95" y="13"/>
                </a:cubicBezTo>
                <a:cubicBezTo>
                  <a:pt x="91" y="12"/>
                  <a:pt x="88" y="13"/>
                  <a:pt x="84" y="12"/>
                </a:cubicBezTo>
                <a:close/>
                <a:moveTo>
                  <a:pt x="31" y="30"/>
                </a:moveTo>
                <a:cubicBezTo>
                  <a:pt x="19" y="30"/>
                  <a:pt x="5" y="37"/>
                  <a:pt x="2" y="49"/>
                </a:cubicBezTo>
                <a:cubicBezTo>
                  <a:pt x="10" y="43"/>
                  <a:pt x="20" y="38"/>
                  <a:pt x="32" y="39"/>
                </a:cubicBezTo>
                <a:cubicBezTo>
                  <a:pt x="39" y="39"/>
                  <a:pt x="48" y="41"/>
                  <a:pt x="53" y="44"/>
                </a:cubicBezTo>
                <a:cubicBezTo>
                  <a:pt x="53" y="43"/>
                  <a:pt x="50" y="38"/>
                  <a:pt x="48" y="39"/>
                </a:cubicBezTo>
                <a:cubicBezTo>
                  <a:pt x="47" y="38"/>
                  <a:pt x="43" y="36"/>
                  <a:pt x="41" y="37"/>
                </a:cubicBezTo>
                <a:cubicBezTo>
                  <a:pt x="40" y="35"/>
                  <a:pt x="37" y="36"/>
                  <a:pt x="36" y="35"/>
                </a:cubicBezTo>
                <a:cubicBezTo>
                  <a:pt x="36" y="36"/>
                  <a:pt x="36" y="36"/>
                  <a:pt x="35" y="36"/>
                </a:cubicBezTo>
                <a:cubicBezTo>
                  <a:pt x="35" y="35"/>
                  <a:pt x="33" y="35"/>
                  <a:pt x="33" y="33"/>
                </a:cubicBezTo>
                <a:cubicBezTo>
                  <a:pt x="34" y="33"/>
                  <a:pt x="35" y="34"/>
                  <a:pt x="36" y="35"/>
                </a:cubicBezTo>
                <a:cubicBezTo>
                  <a:pt x="37" y="35"/>
                  <a:pt x="39" y="34"/>
                  <a:pt x="40" y="35"/>
                </a:cubicBezTo>
                <a:cubicBezTo>
                  <a:pt x="40" y="35"/>
                  <a:pt x="39" y="34"/>
                  <a:pt x="40" y="33"/>
                </a:cubicBezTo>
                <a:cubicBezTo>
                  <a:pt x="41" y="34"/>
                  <a:pt x="41" y="35"/>
                  <a:pt x="41" y="35"/>
                </a:cubicBezTo>
                <a:cubicBezTo>
                  <a:pt x="44" y="36"/>
                  <a:pt x="46" y="37"/>
                  <a:pt x="48" y="38"/>
                </a:cubicBezTo>
                <a:cubicBezTo>
                  <a:pt x="44" y="33"/>
                  <a:pt x="38" y="30"/>
                  <a:pt x="31" y="30"/>
                </a:cubicBezTo>
                <a:close/>
                <a:moveTo>
                  <a:pt x="129" y="65"/>
                </a:moveTo>
                <a:cubicBezTo>
                  <a:pt x="128" y="64"/>
                  <a:pt x="128" y="63"/>
                  <a:pt x="128" y="62"/>
                </a:cubicBezTo>
                <a:cubicBezTo>
                  <a:pt x="127" y="60"/>
                  <a:pt x="125" y="58"/>
                  <a:pt x="123" y="56"/>
                </a:cubicBezTo>
                <a:cubicBezTo>
                  <a:pt x="122" y="54"/>
                  <a:pt x="121" y="52"/>
                  <a:pt x="120" y="51"/>
                </a:cubicBezTo>
                <a:cubicBezTo>
                  <a:pt x="116" y="45"/>
                  <a:pt x="111" y="40"/>
                  <a:pt x="106" y="36"/>
                </a:cubicBezTo>
                <a:cubicBezTo>
                  <a:pt x="105" y="36"/>
                  <a:pt x="105" y="36"/>
                  <a:pt x="104" y="36"/>
                </a:cubicBezTo>
                <a:cubicBezTo>
                  <a:pt x="103" y="35"/>
                  <a:pt x="102" y="34"/>
                  <a:pt x="101" y="34"/>
                </a:cubicBezTo>
                <a:cubicBezTo>
                  <a:pt x="97" y="32"/>
                  <a:pt x="87" y="31"/>
                  <a:pt x="82" y="31"/>
                </a:cubicBezTo>
                <a:cubicBezTo>
                  <a:pt x="77" y="31"/>
                  <a:pt x="73" y="32"/>
                  <a:pt x="70" y="33"/>
                </a:cubicBezTo>
                <a:cubicBezTo>
                  <a:pt x="64" y="36"/>
                  <a:pt x="58" y="38"/>
                  <a:pt x="55" y="43"/>
                </a:cubicBezTo>
                <a:cubicBezTo>
                  <a:pt x="55" y="45"/>
                  <a:pt x="56" y="46"/>
                  <a:pt x="56" y="47"/>
                </a:cubicBezTo>
                <a:cubicBezTo>
                  <a:pt x="61" y="47"/>
                  <a:pt x="65" y="48"/>
                  <a:pt x="68" y="48"/>
                </a:cubicBezTo>
                <a:cubicBezTo>
                  <a:pt x="75" y="49"/>
                  <a:pt x="81" y="50"/>
                  <a:pt x="86" y="51"/>
                </a:cubicBezTo>
                <a:cubicBezTo>
                  <a:pt x="88" y="52"/>
                  <a:pt x="90" y="52"/>
                  <a:pt x="91" y="52"/>
                </a:cubicBezTo>
                <a:cubicBezTo>
                  <a:pt x="97" y="54"/>
                  <a:pt x="101" y="56"/>
                  <a:pt x="106" y="58"/>
                </a:cubicBezTo>
                <a:cubicBezTo>
                  <a:pt x="109" y="59"/>
                  <a:pt x="111" y="61"/>
                  <a:pt x="114" y="61"/>
                </a:cubicBezTo>
                <a:cubicBezTo>
                  <a:pt x="119" y="65"/>
                  <a:pt x="126" y="68"/>
                  <a:pt x="131" y="73"/>
                </a:cubicBezTo>
                <a:cubicBezTo>
                  <a:pt x="130" y="70"/>
                  <a:pt x="130" y="67"/>
                  <a:pt x="129" y="65"/>
                </a:cubicBezTo>
                <a:close/>
                <a:moveTo>
                  <a:pt x="45" y="42"/>
                </a:moveTo>
                <a:cubicBezTo>
                  <a:pt x="42" y="41"/>
                  <a:pt x="39" y="41"/>
                  <a:pt x="37" y="41"/>
                </a:cubicBezTo>
                <a:cubicBezTo>
                  <a:pt x="36" y="41"/>
                  <a:pt x="36" y="41"/>
                  <a:pt x="35" y="41"/>
                </a:cubicBezTo>
                <a:cubicBezTo>
                  <a:pt x="30" y="42"/>
                  <a:pt x="27" y="44"/>
                  <a:pt x="23" y="46"/>
                </a:cubicBezTo>
                <a:cubicBezTo>
                  <a:pt x="18" y="50"/>
                  <a:pt x="14" y="53"/>
                  <a:pt x="9" y="56"/>
                </a:cubicBezTo>
                <a:cubicBezTo>
                  <a:pt x="7" y="58"/>
                  <a:pt x="5" y="60"/>
                  <a:pt x="3" y="62"/>
                </a:cubicBezTo>
                <a:cubicBezTo>
                  <a:pt x="2" y="67"/>
                  <a:pt x="3" y="74"/>
                  <a:pt x="4" y="79"/>
                </a:cubicBezTo>
                <a:cubicBezTo>
                  <a:pt x="5" y="84"/>
                  <a:pt x="7" y="89"/>
                  <a:pt x="9" y="92"/>
                </a:cubicBezTo>
                <a:cubicBezTo>
                  <a:pt x="10" y="87"/>
                  <a:pt x="11" y="80"/>
                  <a:pt x="14" y="75"/>
                </a:cubicBezTo>
                <a:cubicBezTo>
                  <a:pt x="18" y="65"/>
                  <a:pt x="25" y="56"/>
                  <a:pt x="34" y="51"/>
                </a:cubicBezTo>
                <a:cubicBezTo>
                  <a:pt x="39" y="48"/>
                  <a:pt x="48" y="45"/>
                  <a:pt x="53" y="47"/>
                </a:cubicBezTo>
                <a:cubicBezTo>
                  <a:pt x="52" y="44"/>
                  <a:pt x="49" y="43"/>
                  <a:pt x="45" y="42"/>
                </a:cubicBezTo>
                <a:close/>
                <a:moveTo>
                  <a:pt x="45" y="48"/>
                </a:moveTo>
                <a:cubicBezTo>
                  <a:pt x="44" y="49"/>
                  <a:pt x="43" y="50"/>
                  <a:pt x="43" y="51"/>
                </a:cubicBezTo>
                <a:cubicBezTo>
                  <a:pt x="43" y="51"/>
                  <a:pt x="44" y="51"/>
                  <a:pt x="44" y="52"/>
                </a:cubicBezTo>
                <a:cubicBezTo>
                  <a:pt x="43" y="53"/>
                  <a:pt x="41" y="53"/>
                  <a:pt x="41" y="54"/>
                </a:cubicBezTo>
                <a:cubicBezTo>
                  <a:pt x="42" y="54"/>
                  <a:pt x="43" y="54"/>
                  <a:pt x="43" y="56"/>
                </a:cubicBezTo>
                <a:cubicBezTo>
                  <a:pt x="42" y="56"/>
                  <a:pt x="41" y="56"/>
                  <a:pt x="41" y="55"/>
                </a:cubicBezTo>
                <a:cubicBezTo>
                  <a:pt x="39" y="57"/>
                  <a:pt x="39" y="60"/>
                  <a:pt x="37" y="62"/>
                </a:cubicBezTo>
                <a:cubicBezTo>
                  <a:pt x="37" y="59"/>
                  <a:pt x="38" y="58"/>
                  <a:pt x="39" y="55"/>
                </a:cubicBezTo>
                <a:cubicBezTo>
                  <a:pt x="38" y="55"/>
                  <a:pt x="37" y="55"/>
                  <a:pt x="36" y="55"/>
                </a:cubicBezTo>
                <a:cubicBezTo>
                  <a:pt x="35" y="57"/>
                  <a:pt x="35" y="58"/>
                  <a:pt x="34" y="59"/>
                </a:cubicBezTo>
                <a:cubicBezTo>
                  <a:pt x="34" y="56"/>
                  <a:pt x="35" y="54"/>
                  <a:pt x="37" y="51"/>
                </a:cubicBezTo>
                <a:cubicBezTo>
                  <a:pt x="36" y="51"/>
                  <a:pt x="36" y="51"/>
                  <a:pt x="35" y="52"/>
                </a:cubicBezTo>
                <a:cubicBezTo>
                  <a:pt x="35" y="52"/>
                  <a:pt x="35" y="52"/>
                  <a:pt x="35" y="53"/>
                </a:cubicBezTo>
                <a:cubicBezTo>
                  <a:pt x="34" y="53"/>
                  <a:pt x="34" y="54"/>
                  <a:pt x="33" y="54"/>
                </a:cubicBezTo>
                <a:cubicBezTo>
                  <a:pt x="31" y="57"/>
                  <a:pt x="29" y="60"/>
                  <a:pt x="27" y="64"/>
                </a:cubicBezTo>
                <a:cubicBezTo>
                  <a:pt x="26" y="66"/>
                  <a:pt x="25" y="69"/>
                  <a:pt x="25" y="71"/>
                </a:cubicBezTo>
                <a:cubicBezTo>
                  <a:pt x="24" y="71"/>
                  <a:pt x="24" y="72"/>
                  <a:pt x="23" y="72"/>
                </a:cubicBezTo>
                <a:cubicBezTo>
                  <a:pt x="23" y="73"/>
                  <a:pt x="23" y="74"/>
                  <a:pt x="23" y="75"/>
                </a:cubicBezTo>
                <a:cubicBezTo>
                  <a:pt x="23" y="76"/>
                  <a:pt x="22" y="76"/>
                  <a:pt x="22" y="77"/>
                </a:cubicBezTo>
                <a:cubicBezTo>
                  <a:pt x="21" y="77"/>
                  <a:pt x="22" y="78"/>
                  <a:pt x="21" y="78"/>
                </a:cubicBezTo>
                <a:cubicBezTo>
                  <a:pt x="20" y="81"/>
                  <a:pt x="20" y="84"/>
                  <a:pt x="19" y="87"/>
                </a:cubicBezTo>
                <a:cubicBezTo>
                  <a:pt x="19" y="89"/>
                  <a:pt x="18" y="91"/>
                  <a:pt x="18" y="92"/>
                </a:cubicBezTo>
                <a:cubicBezTo>
                  <a:pt x="18" y="95"/>
                  <a:pt x="19" y="96"/>
                  <a:pt x="20" y="98"/>
                </a:cubicBezTo>
                <a:cubicBezTo>
                  <a:pt x="21" y="100"/>
                  <a:pt x="22" y="101"/>
                  <a:pt x="24" y="102"/>
                </a:cubicBezTo>
                <a:cubicBezTo>
                  <a:pt x="25" y="105"/>
                  <a:pt x="28" y="107"/>
                  <a:pt x="30" y="109"/>
                </a:cubicBezTo>
                <a:cubicBezTo>
                  <a:pt x="36" y="114"/>
                  <a:pt x="43" y="118"/>
                  <a:pt x="50" y="122"/>
                </a:cubicBezTo>
                <a:cubicBezTo>
                  <a:pt x="49" y="120"/>
                  <a:pt x="48" y="119"/>
                  <a:pt x="47" y="116"/>
                </a:cubicBezTo>
                <a:cubicBezTo>
                  <a:pt x="46" y="113"/>
                  <a:pt x="44" y="109"/>
                  <a:pt x="43" y="106"/>
                </a:cubicBezTo>
                <a:cubicBezTo>
                  <a:pt x="42" y="103"/>
                  <a:pt x="42" y="100"/>
                  <a:pt x="41" y="97"/>
                </a:cubicBezTo>
                <a:cubicBezTo>
                  <a:pt x="41" y="94"/>
                  <a:pt x="40" y="88"/>
                  <a:pt x="40" y="84"/>
                </a:cubicBezTo>
                <a:cubicBezTo>
                  <a:pt x="41" y="71"/>
                  <a:pt x="45" y="58"/>
                  <a:pt x="51" y="48"/>
                </a:cubicBezTo>
                <a:cubicBezTo>
                  <a:pt x="49" y="47"/>
                  <a:pt x="46" y="48"/>
                  <a:pt x="45" y="48"/>
                </a:cubicBezTo>
                <a:close/>
                <a:moveTo>
                  <a:pt x="38" y="51"/>
                </a:moveTo>
                <a:cubicBezTo>
                  <a:pt x="40" y="51"/>
                  <a:pt x="40" y="51"/>
                  <a:pt x="42" y="51"/>
                </a:cubicBezTo>
                <a:cubicBezTo>
                  <a:pt x="42" y="50"/>
                  <a:pt x="43" y="50"/>
                  <a:pt x="43" y="48"/>
                </a:cubicBezTo>
                <a:cubicBezTo>
                  <a:pt x="41" y="49"/>
                  <a:pt x="39" y="49"/>
                  <a:pt x="38" y="51"/>
                </a:cubicBezTo>
                <a:close/>
                <a:moveTo>
                  <a:pt x="58" y="58"/>
                </a:moveTo>
                <a:cubicBezTo>
                  <a:pt x="59" y="57"/>
                  <a:pt x="58" y="57"/>
                  <a:pt x="58" y="56"/>
                </a:cubicBezTo>
                <a:cubicBezTo>
                  <a:pt x="59" y="54"/>
                  <a:pt x="61" y="57"/>
                  <a:pt x="62" y="56"/>
                </a:cubicBezTo>
                <a:cubicBezTo>
                  <a:pt x="61" y="52"/>
                  <a:pt x="57" y="51"/>
                  <a:pt x="54" y="49"/>
                </a:cubicBezTo>
                <a:cubicBezTo>
                  <a:pt x="55" y="52"/>
                  <a:pt x="55" y="58"/>
                  <a:pt x="58" y="58"/>
                </a:cubicBezTo>
                <a:close/>
                <a:moveTo>
                  <a:pt x="37" y="54"/>
                </a:moveTo>
                <a:cubicBezTo>
                  <a:pt x="38" y="54"/>
                  <a:pt x="39" y="54"/>
                  <a:pt x="40" y="54"/>
                </a:cubicBezTo>
                <a:cubicBezTo>
                  <a:pt x="40" y="53"/>
                  <a:pt x="41" y="53"/>
                  <a:pt x="41" y="52"/>
                </a:cubicBezTo>
                <a:cubicBezTo>
                  <a:pt x="39" y="52"/>
                  <a:pt x="39" y="52"/>
                  <a:pt x="38" y="52"/>
                </a:cubicBezTo>
                <a:cubicBezTo>
                  <a:pt x="37" y="53"/>
                  <a:pt x="37" y="53"/>
                  <a:pt x="37" y="54"/>
                </a:cubicBezTo>
                <a:close/>
                <a:moveTo>
                  <a:pt x="64" y="57"/>
                </a:moveTo>
                <a:cubicBezTo>
                  <a:pt x="67" y="60"/>
                  <a:pt x="71" y="62"/>
                  <a:pt x="74" y="65"/>
                </a:cubicBezTo>
                <a:cubicBezTo>
                  <a:pt x="75" y="67"/>
                  <a:pt x="77" y="68"/>
                  <a:pt x="79" y="69"/>
                </a:cubicBezTo>
                <a:cubicBezTo>
                  <a:pt x="79" y="66"/>
                  <a:pt x="78" y="64"/>
                  <a:pt x="77" y="62"/>
                </a:cubicBezTo>
                <a:cubicBezTo>
                  <a:pt x="76" y="61"/>
                  <a:pt x="75" y="61"/>
                  <a:pt x="74" y="60"/>
                </a:cubicBezTo>
                <a:cubicBezTo>
                  <a:pt x="70" y="59"/>
                  <a:pt x="66" y="56"/>
                  <a:pt x="63" y="54"/>
                </a:cubicBezTo>
                <a:cubicBezTo>
                  <a:pt x="63" y="55"/>
                  <a:pt x="63" y="56"/>
                  <a:pt x="64" y="57"/>
                </a:cubicBezTo>
                <a:close/>
                <a:moveTo>
                  <a:pt x="79" y="71"/>
                </a:moveTo>
                <a:cubicBezTo>
                  <a:pt x="84" y="79"/>
                  <a:pt x="90" y="86"/>
                  <a:pt x="95" y="94"/>
                </a:cubicBezTo>
                <a:cubicBezTo>
                  <a:pt x="98" y="98"/>
                  <a:pt x="100" y="102"/>
                  <a:pt x="102" y="106"/>
                </a:cubicBezTo>
                <a:cubicBezTo>
                  <a:pt x="105" y="110"/>
                  <a:pt x="107" y="115"/>
                  <a:pt x="109" y="119"/>
                </a:cubicBezTo>
                <a:cubicBezTo>
                  <a:pt x="112" y="125"/>
                  <a:pt x="115" y="132"/>
                  <a:pt x="118" y="138"/>
                </a:cubicBezTo>
                <a:cubicBezTo>
                  <a:pt x="120" y="143"/>
                  <a:pt x="122" y="148"/>
                  <a:pt x="124" y="153"/>
                </a:cubicBezTo>
                <a:cubicBezTo>
                  <a:pt x="126" y="158"/>
                  <a:pt x="127" y="164"/>
                  <a:pt x="128" y="169"/>
                </a:cubicBezTo>
                <a:cubicBezTo>
                  <a:pt x="129" y="171"/>
                  <a:pt x="129" y="173"/>
                  <a:pt x="130" y="174"/>
                </a:cubicBezTo>
                <a:cubicBezTo>
                  <a:pt x="130" y="176"/>
                  <a:pt x="131" y="178"/>
                  <a:pt x="131" y="180"/>
                </a:cubicBezTo>
                <a:cubicBezTo>
                  <a:pt x="131" y="182"/>
                  <a:pt x="131" y="183"/>
                  <a:pt x="132" y="185"/>
                </a:cubicBezTo>
                <a:cubicBezTo>
                  <a:pt x="133" y="189"/>
                  <a:pt x="134" y="192"/>
                  <a:pt x="134" y="196"/>
                </a:cubicBezTo>
                <a:cubicBezTo>
                  <a:pt x="135" y="198"/>
                  <a:pt x="135" y="200"/>
                  <a:pt x="135" y="201"/>
                </a:cubicBezTo>
                <a:cubicBezTo>
                  <a:pt x="136" y="208"/>
                  <a:pt x="137" y="214"/>
                  <a:pt x="137" y="222"/>
                </a:cubicBezTo>
                <a:cubicBezTo>
                  <a:pt x="138" y="227"/>
                  <a:pt x="138" y="233"/>
                  <a:pt x="138" y="239"/>
                </a:cubicBezTo>
                <a:cubicBezTo>
                  <a:pt x="137" y="240"/>
                  <a:pt x="138" y="241"/>
                  <a:pt x="138" y="242"/>
                </a:cubicBezTo>
                <a:cubicBezTo>
                  <a:pt x="138" y="243"/>
                  <a:pt x="137" y="244"/>
                  <a:pt x="137" y="245"/>
                </a:cubicBezTo>
                <a:cubicBezTo>
                  <a:pt x="137" y="248"/>
                  <a:pt x="137" y="251"/>
                  <a:pt x="136" y="255"/>
                </a:cubicBezTo>
                <a:cubicBezTo>
                  <a:pt x="136" y="255"/>
                  <a:pt x="135" y="256"/>
                  <a:pt x="135" y="256"/>
                </a:cubicBezTo>
                <a:cubicBezTo>
                  <a:pt x="138" y="255"/>
                  <a:pt x="140" y="252"/>
                  <a:pt x="141" y="250"/>
                </a:cubicBezTo>
                <a:cubicBezTo>
                  <a:pt x="143" y="247"/>
                  <a:pt x="145" y="245"/>
                  <a:pt x="146" y="242"/>
                </a:cubicBezTo>
                <a:cubicBezTo>
                  <a:pt x="147" y="241"/>
                  <a:pt x="147" y="239"/>
                  <a:pt x="147" y="237"/>
                </a:cubicBezTo>
                <a:cubicBezTo>
                  <a:pt x="147" y="235"/>
                  <a:pt x="148" y="233"/>
                  <a:pt x="148" y="232"/>
                </a:cubicBezTo>
                <a:cubicBezTo>
                  <a:pt x="148" y="224"/>
                  <a:pt x="147" y="216"/>
                  <a:pt x="146" y="209"/>
                </a:cubicBezTo>
                <a:cubicBezTo>
                  <a:pt x="146" y="201"/>
                  <a:pt x="145" y="193"/>
                  <a:pt x="143" y="186"/>
                </a:cubicBezTo>
                <a:cubicBezTo>
                  <a:pt x="142" y="183"/>
                  <a:pt x="141" y="180"/>
                  <a:pt x="140" y="176"/>
                </a:cubicBezTo>
                <a:cubicBezTo>
                  <a:pt x="140" y="173"/>
                  <a:pt x="138" y="170"/>
                  <a:pt x="137" y="167"/>
                </a:cubicBezTo>
                <a:cubicBezTo>
                  <a:pt x="135" y="160"/>
                  <a:pt x="133" y="154"/>
                  <a:pt x="131" y="147"/>
                </a:cubicBezTo>
                <a:cubicBezTo>
                  <a:pt x="129" y="141"/>
                  <a:pt x="126" y="135"/>
                  <a:pt x="123" y="129"/>
                </a:cubicBezTo>
                <a:cubicBezTo>
                  <a:pt x="118" y="116"/>
                  <a:pt x="112" y="105"/>
                  <a:pt x="105" y="95"/>
                </a:cubicBezTo>
                <a:cubicBezTo>
                  <a:pt x="103" y="92"/>
                  <a:pt x="101" y="90"/>
                  <a:pt x="99" y="88"/>
                </a:cubicBezTo>
                <a:cubicBezTo>
                  <a:pt x="98" y="85"/>
                  <a:pt x="96" y="82"/>
                  <a:pt x="94" y="80"/>
                </a:cubicBezTo>
                <a:cubicBezTo>
                  <a:pt x="93" y="78"/>
                  <a:pt x="91" y="77"/>
                  <a:pt x="89" y="75"/>
                </a:cubicBezTo>
                <a:cubicBezTo>
                  <a:pt x="86" y="71"/>
                  <a:pt x="83" y="67"/>
                  <a:pt x="79" y="63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6"/>
                  <a:pt x="81" y="69"/>
                  <a:pt x="79" y="71"/>
                </a:cubicBezTo>
                <a:close/>
                <a:moveTo>
                  <a:pt x="136" y="228"/>
                </a:moveTo>
                <a:cubicBezTo>
                  <a:pt x="136" y="226"/>
                  <a:pt x="136" y="223"/>
                  <a:pt x="135" y="221"/>
                </a:cubicBezTo>
                <a:cubicBezTo>
                  <a:pt x="135" y="214"/>
                  <a:pt x="135" y="207"/>
                  <a:pt x="134" y="201"/>
                </a:cubicBezTo>
                <a:cubicBezTo>
                  <a:pt x="133" y="196"/>
                  <a:pt x="132" y="192"/>
                  <a:pt x="131" y="187"/>
                </a:cubicBezTo>
                <a:cubicBezTo>
                  <a:pt x="129" y="175"/>
                  <a:pt x="126" y="163"/>
                  <a:pt x="122" y="153"/>
                </a:cubicBezTo>
                <a:cubicBezTo>
                  <a:pt x="120" y="147"/>
                  <a:pt x="118" y="142"/>
                  <a:pt x="116" y="137"/>
                </a:cubicBezTo>
                <a:cubicBezTo>
                  <a:pt x="112" y="129"/>
                  <a:pt x="109" y="122"/>
                  <a:pt x="105" y="115"/>
                </a:cubicBezTo>
                <a:cubicBezTo>
                  <a:pt x="101" y="107"/>
                  <a:pt x="97" y="99"/>
                  <a:pt x="92" y="92"/>
                </a:cubicBezTo>
                <a:cubicBezTo>
                  <a:pt x="90" y="88"/>
                  <a:pt x="87" y="85"/>
                  <a:pt x="85" y="81"/>
                </a:cubicBezTo>
                <a:cubicBezTo>
                  <a:pt x="82" y="77"/>
                  <a:pt x="80" y="74"/>
                  <a:pt x="77" y="71"/>
                </a:cubicBezTo>
                <a:cubicBezTo>
                  <a:pt x="77" y="69"/>
                  <a:pt x="75" y="67"/>
                  <a:pt x="74" y="67"/>
                </a:cubicBezTo>
                <a:cubicBezTo>
                  <a:pt x="74" y="69"/>
                  <a:pt x="75" y="71"/>
                  <a:pt x="73" y="71"/>
                </a:cubicBezTo>
                <a:cubicBezTo>
                  <a:pt x="71" y="72"/>
                  <a:pt x="70" y="68"/>
                  <a:pt x="68" y="69"/>
                </a:cubicBezTo>
                <a:cubicBezTo>
                  <a:pt x="68" y="71"/>
                  <a:pt x="69" y="72"/>
                  <a:pt x="70" y="73"/>
                </a:cubicBezTo>
                <a:cubicBezTo>
                  <a:pt x="71" y="76"/>
                  <a:pt x="74" y="78"/>
                  <a:pt x="75" y="80"/>
                </a:cubicBezTo>
                <a:cubicBezTo>
                  <a:pt x="77" y="82"/>
                  <a:pt x="78" y="84"/>
                  <a:pt x="79" y="87"/>
                </a:cubicBezTo>
                <a:cubicBezTo>
                  <a:pt x="82" y="91"/>
                  <a:pt x="84" y="95"/>
                  <a:pt x="87" y="100"/>
                </a:cubicBezTo>
                <a:cubicBezTo>
                  <a:pt x="89" y="104"/>
                  <a:pt x="91" y="109"/>
                  <a:pt x="93" y="114"/>
                </a:cubicBezTo>
                <a:cubicBezTo>
                  <a:pt x="96" y="118"/>
                  <a:pt x="98" y="123"/>
                  <a:pt x="99" y="128"/>
                </a:cubicBezTo>
                <a:cubicBezTo>
                  <a:pt x="100" y="128"/>
                  <a:pt x="101" y="129"/>
                  <a:pt x="101" y="130"/>
                </a:cubicBezTo>
                <a:cubicBezTo>
                  <a:pt x="102" y="133"/>
                  <a:pt x="103" y="137"/>
                  <a:pt x="105" y="140"/>
                </a:cubicBezTo>
                <a:cubicBezTo>
                  <a:pt x="106" y="145"/>
                  <a:pt x="107" y="149"/>
                  <a:pt x="109" y="154"/>
                </a:cubicBezTo>
                <a:cubicBezTo>
                  <a:pt x="115" y="169"/>
                  <a:pt x="118" y="189"/>
                  <a:pt x="116" y="208"/>
                </a:cubicBezTo>
                <a:cubicBezTo>
                  <a:pt x="115" y="209"/>
                  <a:pt x="115" y="210"/>
                  <a:pt x="115" y="211"/>
                </a:cubicBezTo>
                <a:cubicBezTo>
                  <a:pt x="115" y="212"/>
                  <a:pt x="115" y="213"/>
                  <a:pt x="115" y="214"/>
                </a:cubicBezTo>
                <a:cubicBezTo>
                  <a:pt x="114" y="222"/>
                  <a:pt x="112" y="229"/>
                  <a:pt x="111" y="235"/>
                </a:cubicBezTo>
                <a:cubicBezTo>
                  <a:pt x="110" y="238"/>
                  <a:pt x="110" y="241"/>
                  <a:pt x="109" y="244"/>
                </a:cubicBezTo>
                <a:cubicBezTo>
                  <a:pt x="108" y="248"/>
                  <a:pt x="106" y="251"/>
                  <a:pt x="105" y="254"/>
                </a:cubicBezTo>
                <a:cubicBezTo>
                  <a:pt x="107" y="255"/>
                  <a:pt x="110" y="255"/>
                  <a:pt x="114" y="255"/>
                </a:cubicBezTo>
                <a:cubicBezTo>
                  <a:pt x="120" y="254"/>
                  <a:pt x="128" y="256"/>
                  <a:pt x="134" y="256"/>
                </a:cubicBezTo>
                <a:cubicBezTo>
                  <a:pt x="135" y="246"/>
                  <a:pt x="136" y="238"/>
                  <a:pt x="136" y="228"/>
                </a:cubicBezTo>
                <a:close/>
                <a:moveTo>
                  <a:pt x="63" y="79"/>
                </a:moveTo>
                <a:cubicBezTo>
                  <a:pt x="63" y="79"/>
                  <a:pt x="63" y="79"/>
                  <a:pt x="63" y="79"/>
                </a:cubicBezTo>
                <a:cubicBezTo>
                  <a:pt x="68" y="86"/>
                  <a:pt x="73" y="93"/>
                  <a:pt x="77" y="100"/>
                </a:cubicBezTo>
                <a:cubicBezTo>
                  <a:pt x="81" y="107"/>
                  <a:pt x="85" y="115"/>
                  <a:pt x="88" y="123"/>
                </a:cubicBezTo>
                <a:cubicBezTo>
                  <a:pt x="90" y="128"/>
                  <a:pt x="92" y="134"/>
                  <a:pt x="94" y="140"/>
                </a:cubicBezTo>
                <a:cubicBezTo>
                  <a:pt x="95" y="143"/>
                  <a:pt x="96" y="145"/>
                  <a:pt x="97" y="148"/>
                </a:cubicBezTo>
                <a:cubicBezTo>
                  <a:pt x="98" y="151"/>
                  <a:pt x="98" y="154"/>
                  <a:pt x="99" y="157"/>
                </a:cubicBezTo>
                <a:cubicBezTo>
                  <a:pt x="100" y="160"/>
                  <a:pt x="101" y="163"/>
                  <a:pt x="101" y="166"/>
                </a:cubicBezTo>
                <a:cubicBezTo>
                  <a:pt x="103" y="182"/>
                  <a:pt x="106" y="199"/>
                  <a:pt x="105" y="216"/>
                </a:cubicBezTo>
                <a:cubicBezTo>
                  <a:pt x="105" y="219"/>
                  <a:pt x="104" y="221"/>
                  <a:pt x="103" y="224"/>
                </a:cubicBezTo>
                <a:cubicBezTo>
                  <a:pt x="103" y="226"/>
                  <a:pt x="103" y="229"/>
                  <a:pt x="102" y="231"/>
                </a:cubicBezTo>
                <a:cubicBezTo>
                  <a:pt x="102" y="233"/>
                  <a:pt x="101" y="234"/>
                  <a:pt x="101" y="236"/>
                </a:cubicBezTo>
                <a:cubicBezTo>
                  <a:pt x="99" y="238"/>
                  <a:pt x="99" y="241"/>
                  <a:pt x="98" y="244"/>
                </a:cubicBezTo>
                <a:cubicBezTo>
                  <a:pt x="98" y="244"/>
                  <a:pt x="97" y="243"/>
                  <a:pt x="97" y="244"/>
                </a:cubicBezTo>
                <a:cubicBezTo>
                  <a:pt x="99" y="247"/>
                  <a:pt x="101" y="250"/>
                  <a:pt x="104" y="253"/>
                </a:cubicBezTo>
                <a:cubicBezTo>
                  <a:pt x="106" y="248"/>
                  <a:pt x="107" y="243"/>
                  <a:pt x="108" y="239"/>
                </a:cubicBezTo>
                <a:cubicBezTo>
                  <a:pt x="109" y="237"/>
                  <a:pt x="110" y="235"/>
                  <a:pt x="110" y="233"/>
                </a:cubicBezTo>
                <a:cubicBezTo>
                  <a:pt x="111" y="227"/>
                  <a:pt x="112" y="221"/>
                  <a:pt x="113" y="215"/>
                </a:cubicBezTo>
                <a:cubicBezTo>
                  <a:pt x="114" y="207"/>
                  <a:pt x="115" y="199"/>
                  <a:pt x="115" y="191"/>
                </a:cubicBezTo>
                <a:cubicBezTo>
                  <a:pt x="114" y="182"/>
                  <a:pt x="113" y="175"/>
                  <a:pt x="112" y="166"/>
                </a:cubicBezTo>
                <a:cubicBezTo>
                  <a:pt x="110" y="161"/>
                  <a:pt x="108" y="156"/>
                  <a:pt x="107" y="151"/>
                </a:cubicBezTo>
                <a:cubicBezTo>
                  <a:pt x="105" y="146"/>
                  <a:pt x="104" y="141"/>
                  <a:pt x="102" y="137"/>
                </a:cubicBezTo>
                <a:cubicBezTo>
                  <a:pt x="101" y="134"/>
                  <a:pt x="100" y="132"/>
                  <a:pt x="99" y="129"/>
                </a:cubicBezTo>
                <a:cubicBezTo>
                  <a:pt x="98" y="127"/>
                  <a:pt x="96" y="125"/>
                  <a:pt x="96" y="122"/>
                </a:cubicBezTo>
                <a:cubicBezTo>
                  <a:pt x="93" y="115"/>
                  <a:pt x="90" y="108"/>
                  <a:pt x="86" y="102"/>
                </a:cubicBezTo>
                <a:cubicBezTo>
                  <a:pt x="86" y="100"/>
                  <a:pt x="84" y="99"/>
                  <a:pt x="84" y="97"/>
                </a:cubicBezTo>
                <a:cubicBezTo>
                  <a:pt x="83" y="96"/>
                  <a:pt x="82" y="94"/>
                  <a:pt x="81" y="92"/>
                </a:cubicBezTo>
                <a:cubicBezTo>
                  <a:pt x="78" y="86"/>
                  <a:pt x="75" y="81"/>
                  <a:pt x="71" y="76"/>
                </a:cubicBezTo>
                <a:cubicBezTo>
                  <a:pt x="72" y="81"/>
                  <a:pt x="65" y="81"/>
                  <a:pt x="63" y="7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80" name="Freeform: Shape 1048679"/>
          <p:cNvSpPr/>
          <p:nvPr/>
        </p:nvSpPr>
        <p:spPr>
          <a:xfrm>
            <a:off x="438794" y="3949551"/>
            <a:ext cx="1637994" cy="889148"/>
          </a:xfrm>
          <a:custGeom>
            <a:avLst/>
            <a:gdLst/>
            <a:ahLst/>
            <a:cxnLst/>
            <a:rect l="0" t="0" r="r" b="b"/>
            <a:pathLst>
              <a:path w="250" h="131">
                <a:moveTo>
                  <a:pt x="232" y="16"/>
                </a:moveTo>
                <a:cubicBezTo>
                  <a:pt x="242" y="9"/>
                  <a:pt x="250" y="27"/>
                  <a:pt x="249" y="35"/>
                </a:cubicBezTo>
                <a:cubicBezTo>
                  <a:pt x="248" y="37"/>
                  <a:pt x="247" y="39"/>
                  <a:pt x="245" y="41"/>
                </a:cubicBezTo>
                <a:cubicBezTo>
                  <a:pt x="242" y="46"/>
                  <a:pt x="241" y="48"/>
                  <a:pt x="237" y="51"/>
                </a:cubicBezTo>
                <a:cubicBezTo>
                  <a:pt x="232" y="55"/>
                  <a:pt x="224" y="58"/>
                  <a:pt x="219" y="62"/>
                </a:cubicBezTo>
                <a:cubicBezTo>
                  <a:pt x="208" y="73"/>
                  <a:pt x="191" y="79"/>
                  <a:pt x="178" y="90"/>
                </a:cubicBezTo>
                <a:cubicBezTo>
                  <a:pt x="172" y="92"/>
                  <a:pt x="167" y="96"/>
                  <a:pt x="162" y="100"/>
                </a:cubicBezTo>
                <a:cubicBezTo>
                  <a:pt x="156" y="102"/>
                  <a:pt x="150" y="106"/>
                  <a:pt x="146" y="111"/>
                </a:cubicBezTo>
                <a:cubicBezTo>
                  <a:pt x="141" y="113"/>
                  <a:pt x="137" y="115"/>
                  <a:pt x="130" y="114"/>
                </a:cubicBezTo>
                <a:cubicBezTo>
                  <a:pt x="120" y="114"/>
                  <a:pt x="110" y="113"/>
                  <a:pt x="104" y="112"/>
                </a:cubicBezTo>
                <a:cubicBezTo>
                  <a:pt x="104" y="118"/>
                  <a:pt x="100" y="124"/>
                  <a:pt x="96" y="128"/>
                </a:cubicBezTo>
                <a:cubicBezTo>
                  <a:pt x="94" y="129"/>
                  <a:pt x="91" y="131"/>
                  <a:pt x="89" y="130"/>
                </a:cubicBezTo>
                <a:cubicBezTo>
                  <a:pt x="87" y="124"/>
                  <a:pt x="95" y="121"/>
                  <a:pt x="91" y="115"/>
                </a:cubicBezTo>
                <a:cubicBezTo>
                  <a:pt x="91" y="116"/>
                  <a:pt x="91" y="117"/>
                  <a:pt x="90" y="118"/>
                </a:cubicBezTo>
                <a:cubicBezTo>
                  <a:pt x="86" y="125"/>
                  <a:pt x="59" y="129"/>
                  <a:pt x="73" y="118"/>
                </a:cubicBezTo>
                <a:cubicBezTo>
                  <a:pt x="74" y="113"/>
                  <a:pt x="78" y="110"/>
                  <a:pt x="79" y="105"/>
                </a:cubicBezTo>
                <a:cubicBezTo>
                  <a:pt x="77" y="103"/>
                  <a:pt x="74" y="104"/>
                  <a:pt x="72" y="102"/>
                </a:cubicBezTo>
                <a:cubicBezTo>
                  <a:pt x="48" y="96"/>
                  <a:pt x="25" y="92"/>
                  <a:pt x="2" y="85"/>
                </a:cubicBezTo>
                <a:cubicBezTo>
                  <a:pt x="2" y="85"/>
                  <a:pt x="1" y="84"/>
                  <a:pt x="1" y="84"/>
                </a:cubicBezTo>
                <a:cubicBezTo>
                  <a:pt x="0" y="82"/>
                  <a:pt x="2" y="81"/>
                  <a:pt x="2" y="79"/>
                </a:cubicBezTo>
                <a:cubicBezTo>
                  <a:pt x="5" y="77"/>
                  <a:pt x="8" y="76"/>
                  <a:pt x="14" y="77"/>
                </a:cubicBezTo>
                <a:cubicBezTo>
                  <a:pt x="14" y="76"/>
                  <a:pt x="15" y="73"/>
                  <a:pt x="17" y="72"/>
                </a:cubicBezTo>
                <a:cubicBezTo>
                  <a:pt x="13" y="71"/>
                  <a:pt x="14" y="64"/>
                  <a:pt x="17" y="64"/>
                </a:cubicBezTo>
                <a:cubicBezTo>
                  <a:pt x="17" y="62"/>
                  <a:pt x="15" y="63"/>
                  <a:pt x="14" y="61"/>
                </a:cubicBezTo>
                <a:cubicBezTo>
                  <a:pt x="13" y="60"/>
                  <a:pt x="14" y="59"/>
                  <a:pt x="14" y="59"/>
                </a:cubicBezTo>
                <a:cubicBezTo>
                  <a:pt x="11" y="57"/>
                  <a:pt x="7" y="58"/>
                  <a:pt x="7" y="54"/>
                </a:cubicBezTo>
                <a:cubicBezTo>
                  <a:pt x="7" y="51"/>
                  <a:pt x="10" y="51"/>
                  <a:pt x="12" y="50"/>
                </a:cubicBezTo>
                <a:cubicBezTo>
                  <a:pt x="26" y="44"/>
                  <a:pt x="41" y="37"/>
                  <a:pt x="57" y="30"/>
                </a:cubicBezTo>
                <a:cubicBezTo>
                  <a:pt x="66" y="26"/>
                  <a:pt x="75" y="21"/>
                  <a:pt x="84" y="17"/>
                </a:cubicBezTo>
                <a:cubicBezTo>
                  <a:pt x="87" y="16"/>
                  <a:pt x="90" y="15"/>
                  <a:pt x="93" y="14"/>
                </a:cubicBezTo>
                <a:cubicBezTo>
                  <a:pt x="97" y="12"/>
                  <a:pt x="100" y="10"/>
                  <a:pt x="105" y="8"/>
                </a:cubicBezTo>
                <a:cubicBezTo>
                  <a:pt x="106" y="8"/>
                  <a:pt x="106" y="7"/>
                  <a:pt x="107" y="7"/>
                </a:cubicBezTo>
                <a:cubicBezTo>
                  <a:pt x="110" y="7"/>
                  <a:pt x="112" y="4"/>
                  <a:pt x="115" y="3"/>
                </a:cubicBezTo>
                <a:cubicBezTo>
                  <a:pt x="122" y="0"/>
                  <a:pt x="133" y="2"/>
                  <a:pt x="141" y="3"/>
                </a:cubicBezTo>
                <a:cubicBezTo>
                  <a:pt x="155" y="4"/>
                  <a:pt x="170" y="8"/>
                  <a:pt x="184" y="9"/>
                </a:cubicBezTo>
                <a:cubicBezTo>
                  <a:pt x="190" y="10"/>
                  <a:pt x="195" y="9"/>
                  <a:pt x="200" y="10"/>
                </a:cubicBezTo>
                <a:cubicBezTo>
                  <a:pt x="211" y="11"/>
                  <a:pt x="223" y="15"/>
                  <a:pt x="231" y="15"/>
                </a:cubicBezTo>
                <a:cubicBezTo>
                  <a:pt x="232" y="15"/>
                  <a:pt x="232" y="16"/>
                  <a:pt x="232" y="16"/>
                </a:cubicBezTo>
                <a:close/>
                <a:moveTo>
                  <a:pt x="152" y="9"/>
                </a:moveTo>
                <a:cubicBezTo>
                  <a:pt x="143" y="9"/>
                  <a:pt x="134" y="6"/>
                  <a:pt x="126" y="6"/>
                </a:cubicBezTo>
                <a:cubicBezTo>
                  <a:pt x="120" y="5"/>
                  <a:pt x="115" y="8"/>
                  <a:pt x="111" y="9"/>
                </a:cubicBezTo>
                <a:cubicBezTo>
                  <a:pt x="106" y="12"/>
                  <a:pt x="101" y="14"/>
                  <a:pt x="96" y="16"/>
                </a:cubicBezTo>
                <a:cubicBezTo>
                  <a:pt x="90" y="19"/>
                  <a:pt x="83" y="21"/>
                  <a:pt x="77" y="24"/>
                </a:cubicBezTo>
                <a:cubicBezTo>
                  <a:pt x="75" y="24"/>
                  <a:pt x="74" y="26"/>
                  <a:pt x="72" y="27"/>
                </a:cubicBezTo>
                <a:cubicBezTo>
                  <a:pt x="52" y="36"/>
                  <a:pt x="30" y="44"/>
                  <a:pt x="10" y="55"/>
                </a:cubicBezTo>
                <a:cubicBezTo>
                  <a:pt x="19" y="57"/>
                  <a:pt x="27" y="57"/>
                  <a:pt x="34" y="58"/>
                </a:cubicBezTo>
                <a:cubicBezTo>
                  <a:pt x="39" y="59"/>
                  <a:pt x="43" y="60"/>
                  <a:pt x="47" y="61"/>
                </a:cubicBezTo>
                <a:cubicBezTo>
                  <a:pt x="55" y="62"/>
                  <a:pt x="64" y="63"/>
                  <a:pt x="72" y="64"/>
                </a:cubicBezTo>
                <a:cubicBezTo>
                  <a:pt x="81" y="66"/>
                  <a:pt x="89" y="69"/>
                  <a:pt x="98" y="71"/>
                </a:cubicBezTo>
                <a:cubicBezTo>
                  <a:pt x="112" y="74"/>
                  <a:pt x="129" y="74"/>
                  <a:pt x="140" y="84"/>
                </a:cubicBezTo>
                <a:cubicBezTo>
                  <a:pt x="143" y="88"/>
                  <a:pt x="143" y="94"/>
                  <a:pt x="142" y="99"/>
                </a:cubicBezTo>
                <a:cubicBezTo>
                  <a:pt x="139" y="102"/>
                  <a:pt x="137" y="107"/>
                  <a:pt x="132" y="107"/>
                </a:cubicBezTo>
                <a:cubicBezTo>
                  <a:pt x="123" y="108"/>
                  <a:pt x="110" y="103"/>
                  <a:pt x="103" y="105"/>
                </a:cubicBezTo>
                <a:cubicBezTo>
                  <a:pt x="102" y="108"/>
                  <a:pt x="106" y="108"/>
                  <a:pt x="108" y="109"/>
                </a:cubicBezTo>
                <a:cubicBezTo>
                  <a:pt x="113" y="110"/>
                  <a:pt x="117" y="110"/>
                  <a:pt x="122" y="110"/>
                </a:cubicBezTo>
                <a:cubicBezTo>
                  <a:pt x="129" y="110"/>
                  <a:pt x="135" y="112"/>
                  <a:pt x="141" y="109"/>
                </a:cubicBezTo>
                <a:cubicBezTo>
                  <a:pt x="144" y="105"/>
                  <a:pt x="148" y="100"/>
                  <a:pt x="148" y="95"/>
                </a:cubicBezTo>
                <a:cubicBezTo>
                  <a:pt x="149" y="87"/>
                  <a:pt x="146" y="76"/>
                  <a:pt x="140" y="73"/>
                </a:cubicBezTo>
                <a:cubicBezTo>
                  <a:pt x="131" y="69"/>
                  <a:pt x="116" y="68"/>
                  <a:pt x="104" y="67"/>
                </a:cubicBezTo>
                <a:cubicBezTo>
                  <a:pt x="99" y="67"/>
                  <a:pt x="92" y="67"/>
                  <a:pt x="89" y="62"/>
                </a:cubicBezTo>
                <a:cubicBezTo>
                  <a:pt x="92" y="61"/>
                  <a:pt x="94" y="63"/>
                  <a:pt x="97" y="64"/>
                </a:cubicBezTo>
                <a:cubicBezTo>
                  <a:pt x="111" y="66"/>
                  <a:pt x="133" y="64"/>
                  <a:pt x="143" y="71"/>
                </a:cubicBezTo>
                <a:cubicBezTo>
                  <a:pt x="174" y="56"/>
                  <a:pt x="204" y="40"/>
                  <a:pt x="229" y="19"/>
                </a:cubicBezTo>
                <a:cubicBezTo>
                  <a:pt x="205" y="17"/>
                  <a:pt x="180" y="12"/>
                  <a:pt x="152" y="9"/>
                </a:cubicBezTo>
                <a:close/>
                <a:moveTo>
                  <a:pt x="149" y="103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76" y="86"/>
                  <a:pt x="205" y="71"/>
                  <a:pt x="229" y="51"/>
                </a:cubicBezTo>
                <a:cubicBezTo>
                  <a:pt x="233" y="49"/>
                  <a:pt x="239" y="46"/>
                  <a:pt x="242" y="42"/>
                </a:cubicBezTo>
                <a:cubicBezTo>
                  <a:pt x="248" y="34"/>
                  <a:pt x="244" y="24"/>
                  <a:pt x="238" y="19"/>
                </a:cubicBezTo>
                <a:cubicBezTo>
                  <a:pt x="233" y="19"/>
                  <a:pt x="231" y="23"/>
                  <a:pt x="228" y="26"/>
                </a:cubicBezTo>
                <a:cubicBezTo>
                  <a:pt x="223" y="30"/>
                  <a:pt x="217" y="32"/>
                  <a:pt x="212" y="37"/>
                </a:cubicBezTo>
                <a:cubicBezTo>
                  <a:pt x="202" y="42"/>
                  <a:pt x="193" y="49"/>
                  <a:pt x="183" y="54"/>
                </a:cubicBezTo>
                <a:cubicBezTo>
                  <a:pt x="178" y="57"/>
                  <a:pt x="172" y="59"/>
                  <a:pt x="168" y="62"/>
                </a:cubicBezTo>
                <a:cubicBezTo>
                  <a:pt x="166" y="63"/>
                  <a:pt x="165" y="64"/>
                  <a:pt x="163" y="65"/>
                </a:cubicBezTo>
                <a:cubicBezTo>
                  <a:pt x="157" y="68"/>
                  <a:pt x="151" y="70"/>
                  <a:pt x="146" y="74"/>
                </a:cubicBezTo>
                <a:cubicBezTo>
                  <a:pt x="153" y="82"/>
                  <a:pt x="154" y="95"/>
                  <a:pt x="149" y="103"/>
                </a:cubicBezTo>
                <a:close/>
                <a:moveTo>
                  <a:pt x="20" y="66"/>
                </a:moveTo>
                <a:cubicBezTo>
                  <a:pt x="29" y="68"/>
                  <a:pt x="40" y="69"/>
                  <a:pt x="49" y="70"/>
                </a:cubicBezTo>
                <a:cubicBezTo>
                  <a:pt x="53" y="70"/>
                  <a:pt x="59" y="70"/>
                  <a:pt x="60" y="74"/>
                </a:cubicBezTo>
                <a:cubicBezTo>
                  <a:pt x="48" y="72"/>
                  <a:pt x="33" y="71"/>
                  <a:pt x="20" y="69"/>
                </a:cubicBezTo>
                <a:cubicBezTo>
                  <a:pt x="20" y="70"/>
                  <a:pt x="21" y="71"/>
                  <a:pt x="21" y="72"/>
                </a:cubicBezTo>
                <a:cubicBezTo>
                  <a:pt x="23" y="72"/>
                  <a:pt x="25" y="74"/>
                  <a:pt x="28" y="74"/>
                </a:cubicBezTo>
                <a:cubicBezTo>
                  <a:pt x="35" y="75"/>
                  <a:pt x="43" y="74"/>
                  <a:pt x="47" y="77"/>
                </a:cubicBezTo>
                <a:cubicBezTo>
                  <a:pt x="38" y="77"/>
                  <a:pt x="31" y="77"/>
                  <a:pt x="24" y="76"/>
                </a:cubicBezTo>
                <a:cubicBezTo>
                  <a:pt x="22" y="76"/>
                  <a:pt x="20" y="74"/>
                  <a:pt x="17" y="75"/>
                </a:cubicBezTo>
                <a:cubicBezTo>
                  <a:pt x="17" y="79"/>
                  <a:pt x="22" y="79"/>
                  <a:pt x="24" y="78"/>
                </a:cubicBezTo>
                <a:cubicBezTo>
                  <a:pt x="43" y="83"/>
                  <a:pt x="62" y="89"/>
                  <a:pt x="80" y="92"/>
                </a:cubicBezTo>
                <a:cubicBezTo>
                  <a:pt x="80" y="89"/>
                  <a:pt x="82" y="84"/>
                  <a:pt x="85" y="83"/>
                </a:cubicBezTo>
                <a:cubicBezTo>
                  <a:pt x="80" y="81"/>
                  <a:pt x="73" y="83"/>
                  <a:pt x="71" y="79"/>
                </a:cubicBezTo>
                <a:cubicBezTo>
                  <a:pt x="79" y="77"/>
                  <a:pt x="88" y="80"/>
                  <a:pt x="96" y="82"/>
                </a:cubicBezTo>
                <a:cubicBezTo>
                  <a:pt x="99" y="82"/>
                  <a:pt x="102" y="82"/>
                  <a:pt x="105" y="82"/>
                </a:cubicBezTo>
                <a:cubicBezTo>
                  <a:pt x="108" y="83"/>
                  <a:pt x="110" y="84"/>
                  <a:pt x="113" y="84"/>
                </a:cubicBezTo>
                <a:cubicBezTo>
                  <a:pt x="117" y="85"/>
                  <a:pt x="120" y="84"/>
                  <a:pt x="123" y="86"/>
                </a:cubicBezTo>
                <a:cubicBezTo>
                  <a:pt x="122" y="89"/>
                  <a:pt x="118" y="87"/>
                  <a:pt x="115" y="88"/>
                </a:cubicBezTo>
                <a:cubicBezTo>
                  <a:pt x="111" y="92"/>
                  <a:pt x="103" y="93"/>
                  <a:pt x="103" y="101"/>
                </a:cubicBezTo>
                <a:cubicBezTo>
                  <a:pt x="113" y="100"/>
                  <a:pt x="130" y="108"/>
                  <a:pt x="136" y="99"/>
                </a:cubicBezTo>
                <a:cubicBezTo>
                  <a:pt x="132" y="97"/>
                  <a:pt x="127" y="99"/>
                  <a:pt x="125" y="96"/>
                </a:cubicBezTo>
                <a:cubicBezTo>
                  <a:pt x="129" y="96"/>
                  <a:pt x="139" y="97"/>
                  <a:pt x="139" y="93"/>
                </a:cubicBezTo>
                <a:cubicBezTo>
                  <a:pt x="136" y="92"/>
                  <a:pt x="128" y="94"/>
                  <a:pt x="125" y="91"/>
                </a:cubicBezTo>
                <a:cubicBezTo>
                  <a:pt x="129" y="90"/>
                  <a:pt x="135" y="90"/>
                  <a:pt x="138" y="90"/>
                </a:cubicBezTo>
                <a:cubicBezTo>
                  <a:pt x="137" y="81"/>
                  <a:pt x="128" y="80"/>
                  <a:pt x="119" y="78"/>
                </a:cubicBezTo>
                <a:cubicBezTo>
                  <a:pt x="86" y="71"/>
                  <a:pt x="51" y="63"/>
                  <a:pt x="16" y="59"/>
                </a:cubicBezTo>
                <a:cubicBezTo>
                  <a:pt x="19" y="59"/>
                  <a:pt x="21" y="63"/>
                  <a:pt x="20" y="66"/>
                </a:cubicBezTo>
                <a:close/>
                <a:moveTo>
                  <a:pt x="43" y="87"/>
                </a:moveTo>
                <a:cubicBezTo>
                  <a:pt x="38" y="86"/>
                  <a:pt x="32" y="83"/>
                  <a:pt x="25" y="82"/>
                </a:cubicBezTo>
                <a:cubicBezTo>
                  <a:pt x="18" y="81"/>
                  <a:pt x="8" y="78"/>
                  <a:pt x="5" y="83"/>
                </a:cubicBezTo>
                <a:cubicBezTo>
                  <a:pt x="28" y="89"/>
                  <a:pt x="57" y="94"/>
                  <a:pt x="80" y="101"/>
                </a:cubicBezTo>
                <a:cubicBezTo>
                  <a:pt x="80" y="98"/>
                  <a:pt x="80" y="99"/>
                  <a:pt x="80" y="96"/>
                </a:cubicBezTo>
                <a:cubicBezTo>
                  <a:pt x="68" y="93"/>
                  <a:pt x="57" y="91"/>
                  <a:pt x="43" y="87"/>
                </a:cubicBezTo>
                <a:close/>
                <a:moveTo>
                  <a:pt x="85" y="88"/>
                </a:moveTo>
                <a:cubicBezTo>
                  <a:pt x="83" y="91"/>
                  <a:pt x="85" y="98"/>
                  <a:pt x="84" y="103"/>
                </a:cubicBezTo>
                <a:cubicBezTo>
                  <a:pt x="84" y="104"/>
                  <a:pt x="82" y="104"/>
                  <a:pt x="82" y="105"/>
                </a:cubicBezTo>
                <a:cubicBezTo>
                  <a:pt x="81" y="108"/>
                  <a:pt x="81" y="111"/>
                  <a:pt x="80" y="113"/>
                </a:cubicBezTo>
                <a:cubicBezTo>
                  <a:pt x="79" y="116"/>
                  <a:pt x="76" y="118"/>
                  <a:pt x="75" y="121"/>
                </a:cubicBezTo>
                <a:cubicBezTo>
                  <a:pt x="82" y="120"/>
                  <a:pt x="90" y="116"/>
                  <a:pt x="88" y="109"/>
                </a:cubicBezTo>
                <a:cubicBezTo>
                  <a:pt x="89" y="108"/>
                  <a:pt x="90" y="107"/>
                  <a:pt x="91" y="107"/>
                </a:cubicBezTo>
                <a:cubicBezTo>
                  <a:pt x="94" y="111"/>
                  <a:pt x="96" y="118"/>
                  <a:pt x="94" y="124"/>
                </a:cubicBezTo>
                <a:cubicBezTo>
                  <a:pt x="95" y="122"/>
                  <a:pt x="97" y="121"/>
                  <a:pt x="98" y="120"/>
                </a:cubicBezTo>
                <a:cubicBezTo>
                  <a:pt x="102" y="114"/>
                  <a:pt x="97" y="104"/>
                  <a:pt x="100" y="96"/>
                </a:cubicBezTo>
                <a:cubicBezTo>
                  <a:pt x="102" y="92"/>
                  <a:pt x="106" y="90"/>
                  <a:pt x="110" y="87"/>
                </a:cubicBezTo>
                <a:cubicBezTo>
                  <a:pt x="104" y="84"/>
                  <a:pt x="95" y="85"/>
                  <a:pt x="88" y="83"/>
                </a:cubicBezTo>
                <a:cubicBezTo>
                  <a:pt x="88" y="86"/>
                  <a:pt x="86" y="86"/>
                  <a:pt x="85" y="8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Title 10487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                    CONCLUSION</a:t>
            </a:r>
            <a:endParaRPr lang="en-GB"/>
          </a:p>
        </p:txBody>
      </p:sp>
      <p:sp>
        <p:nvSpPr>
          <p:cNvPr id="1048775" name="Content Placeholder 10487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                  Incorporation of Intersectionality in every feminist theory is the best way for achieving the rights of /equality for women who are oppressed or discriminated on the grounds of religion, race ,caste, class, gender, nationality, colour ,sexual orientation,etc.  </a:t>
            </a:r>
            <a:endParaRPr lang="en-GB"/>
          </a:p>
        </p:txBody>
      </p:sp>
      <p:sp>
        <p:nvSpPr>
          <p:cNvPr id="1048776" name="Freeform: Shape 1048775"/>
          <p:cNvSpPr/>
          <p:nvPr/>
        </p:nvSpPr>
        <p:spPr>
          <a:xfrm>
            <a:off x="7308699" y="3001167"/>
            <a:ext cx="1068060" cy="1378345"/>
          </a:xfrm>
          <a:custGeom>
            <a:avLst/>
            <a:gdLst/>
            <a:ahLst/>
            <a:cxnLst/>
            <a:rect l="0" t="0" r="r" b="b"/>
            <a:pathLst>
              <a:path w="157" h="320">
                <a:moveTo>
                  <a:pt x="56" y="310"/>
                </a:moveTo>
                <a:cubicBezTo>
                  <a:pt x="55" y="294"/>
                  <a:pt x="52" y="279"/>
                  <a:pt x="51" y="261"/>
                </a:cubicBezTo>
                <a:cubicBezTo>
                  <a:pt x="51" y="257"/>
                  <a:pt x="51" y="253"/>
                  <a:pt x="51" y="249"/>
                </a:cubicBezTo>
                <a:cubicBezTo>
                  <a:pt x="49" y="238"/>
                  <a:pt x="47" y="224"/>
                  <a:pt x="46" y="214"/>
                </a:cubicBezTo>
                <a:cubicBezTo>
                  <a:pt x="46" y="213"/>
                  <a:pt x="47" y="213"/>
                  <a:pt x="46" y="212"/>
                </a:cubicBezTo>
                <a:cubicBezTo>
                  <a:pt x="46" y="210"/>
                  <a:pt x="45" y="208"/>
                  <a:pt x="46" y="206"/>
                </a:cubicBezTo>
                <a:cubicBezTo>
                  <a:pt x="46" y="204"/>
                  <a:pt x="47" y="202"/>
                  <a:pt x="50" y="201"/>
                </a:cubicBezTo>
                <a:cubicBezTo>
                  <a:pt x="47" y="193"/>
                  <a:pt x="45" y="184"/>
                  <a:pt x="41" y="177"/>
                </a:cubicBezTo>
                <a:cubicBezTo>
                  <a:pt x="41" y="176"/>
                  <a:pt x="42" y="176"/>
                  <a:pt x="42" y="175"/>
                </a:cubicBezTo>
                <a:cubicBezTo>
                  <a:pt x="41" y="168"/>
                  <a:pt x="44" y="164"/>
                  <a:pt x="43" y="159"/>
                </a:cubicBezTo>
                <a:cubicBezTo>
                  <a:pt x="39" y="155"/>
                  <a:pt x="30" y="155"/>
                  <a:pt x="26" y="155"/>
                </a:cubicBezTo>
                <a:cubicBezTo>
                  <a:pt x="23" y="155"/>
                  <a:pt x="21" y="153"/>
                  <a:pt x="18" y="152"/>
                </a:cubicBezTo>
                <a:cubicBezTo>
                  <a:pt x="10" y="146"/>
                  <a:pt x="4" y="136"/>
                  <a:pt x="2" y="123"/>
                </a:cubicBezTo>
                <a:cubicBezTo>
                  <a:pt x="1" y="116"/>
                  <a:pt x="0" y="106"/>
                  <a:pt x="2" y="98"/>
                </a:cubicBezTo>
                <a:cubicBezTo>
                  <a:pt x="3" y="93"/>
                  <a:pt x="5" y="90"/>
                  <a:pt x="7" y="87"/>
                </a:cubicBezTo>
                <a:cubicBezTo>
                  <a:pt x="10" y="87"/>
                  <a:pt x="13" y="85"/>
                  <a:pt x="15" y="84"/>
                </a:cubicBezTo>
                <a:cubicBezTo>
                  <a:pt x="19" y="83"/>
                  <a:pt x="24" y="82"/>
                  <a:pt x="27" y="84"/>
                </a:cubicBezTo>
                <a:cubicBezTo>
                  <a:pt x="32" y="87"/>
                  <a:pt x="35" y="92"/>
                  <a:pt x="37" y="96"/>
                </a:cubicBezTo>
                <a:cubicBezTo>
                  <a:pt x="37" y="89"/>
                  <a:pt x="39" y="83"/>
                  <a:pt x="42" y="78"/>
                </a:cubicBezTo>
                <a:cubicBezTo>
                  <a:pt x="41" y="76"/>
                  <a:pt x="39" y="77"/>
                  <a:pt x="38" y="75"/>
                </a:cubicBezTo>
                <a:cubicBezTo>
                  <a:pt x="37" y="74"/>
                  <a:pt x="40" y="72"/>
                  <a:pt x="40" y="69"/>
                </a:cubicBezTo>
                <a:cubicBezTo>
                  <a:pt x="38" y="68"/>
                  <a:pt x="35" y="67"/>
                  <a:pt x="34" y="66"/>
                </a:cubicBezTo>
                <a:cubicBezTo>
                  <a:pt x="34" y="64"/>
                  <a:pt x="35" y="62"/>
                  <a:pt x="35" y="60"/>
                </a:cubicBezTo>
                <a:cubicBezTo>
                  <a:pt x="34" y="58"/>
                  <a:pt x="32" y="58"/>
                  <a:pt x="30" y="57"/>
                </a:cubicBezTo>
                <a:cubicBezTo>
                  <a:pt x="31" y="55"/>
                  <a:pt x="32" y="53"/>
                  <a:pt x="33" y="50"/>
                </a:cubicBezTo>
                <a:cubicBezTo>
                  <a:pt x="32" y="48"/>
                  <a:pt x="28" y="48"/>
                  <a:pt x="27" y="46"/>
                </a:cubicBezTo>
                <a:cubicBezTo>
                  <a:pt x="27" y="43"/>
                  <a:pt x="29" y="42"/>
                  <a:pt x="30" y="41"/>
                </a:cubicBezTo>
                <a:cubicBezTo>
                  <a:pt x="29" y="39"/>
                  <a:pt x="27" y="39"/>
                  <a:pt x="26" y="38"/>
                </a:cubicBezTo>
                <a:cubicBezTo>
                  <a:pt x="23" y="31"/>
                  <a:pt x="18" y="26"/>
                  <a:pt x="19" y="19"/>
                </a:cubicBezTo>
                <a:cubicBezTo>
                  <a:pt x="21" y="18"/>
                  <a:pt x="21" y="15"/>
                  <a:pt x="21" y="13"/>
                </a:cubicBezTo>
                <a:cubicBezTo>
                  <a:pt x="26" y="11"/>
                  <a:pt x="27" y="7"/>
                  <a:pt x="32" y="7"/>
                </a:cubicBezTo>
                <a:cubicBezTo>
                  <a:pt x="38" y="6"/>
                  <a:pt x="41" y="10"/>
                  <a:pt x="45" y="13"/>
                </a:cubicBezTo>
                <a:cubicBezTo>
                  <a:pt x="50" y="34"/>
                  <a:pt x="61" y="50"/>
                  <a:pt x="65" y="70"/>
                </a:cubicBezTo>
                <a:cubicBezTo>
                  <a:pt x="67" y="71"/>
                  <a:pt x="69" y="72"/>
                  <a:pt x="72" y="73"/>
                </a:cubicBezTo>
                <a:cubicBezTo>
                  <a:pt x="74" y="79"/>
                  <a:pt x="78" y="85"/>
                  <a:pt x="81" y="91"/>
                </a:cubicBezTo>
                <a:cubicBezTo>
                  <a:pt x="82" y="97"/>
                  <a:pt x="84" y="103"/>
                  <a:pt x="86" y="109"/>
                </a:cubicBezTo>
                <a:cubicBezTo>
                  <a:pt x="85" y="116"/>
                  <a:pt x="88" y="125"/>
                  <a:pt x="84" y="132"/>
                </a:cubicBezTo>
                <a:cubicBezTo>
                  <a:pt x="86" y="134"/>
                  <a:pt x="85" y="140"/>
                  <a:pt x="88" y="142"/>
                </a:cubicBezTo>
                <a:cubicBezTo>
                  <a:pt x="87" y="144"/>
                  <a:pt x="87" y="145"/>
                  <a:pt x="88" y="146"/>
                </a:cubicBezTo>
                <a:cubicBezTo>
                  <a:pt x="90" y="140"/>
                  <a:pt x="89" y="133"/>
                  <a:pt x="90" y="127"/>
                </a:cubicBezTo>
                <a:cubicBezTo>
                  <a:pt x="90" y="124"/>
                  <a:pt x="91" y="121"/>
                  <a:pt x="91" y="118"/>
                </a:cubicBezTo>
                <a:cubicBezTo>
                  <a:pt x="91" y="113"/>
                  <a:pt x="91" y="108"/>
                  <a:pt x="92" y="103"/>
                </a:cubicBezTo>
                <a:cubicBezTo>
                  <a:pt x="92" y="102"/>
                  <a:pt x="93" y="102"/>
                  <a:pt x="93" y="101"/>
                </a:cubicBezTo>
                <a:cubicBezTo>
                  <a:pt x="93" y="99"/>
                  <a:pt x="92" y="96"/>
                  <a:pt x="94" y="94"/>
                </a:cubicBezTo>
                <a:cubicBezTo>
                  <a:pt x="94" y="91"/>
                  <a:pt x="94" y="90"/>
                  <a:pt x="95" y="88"/>
                </a:cubicBezTo>
                <a:cubicBezTo>
                  <a:pt x="94" y="88"/>
                  <a:pt x="94" y="87"/>
                  <a:pt x="93" y="86"/>
                </a:cubicBezTo>
                <a:cubicBezTo>
                  <a:pt x="93" y="83"/>
                  <a:pt x="96" y="83"/>
                  <a:pt x="97" y="81"/>
                </a:cubicBezTo>
                <a:cubicBezTo>
                  <a:pt x="96" y="77"/>
                  <a:pt x="99" y="71"/>
                  <a:pt x="99" y="64"/>
                </a:cubicBezTo>
                <a:cubicBezTo>
                  <a:pt x="99" y="63"/>
                  <a:pt x="100" y="63"/>
                  <a:pt x="100" y="63"/>
                </a:cubicBezTo>
                <a:cubicBezTo>
                  <a:pt x="99" y="62"/>
                  <a:pt x="99" y="60"/>
                  <a:pt x="99" y="59"/>
                </a:cubicBezTo>
                <a:cubicBezTo>
                  <a:pt x="96" y="56"/>
                  <a:pt x="93" y="53"/>
                  <a:pt x="90" y="50"/>
                </a:cubicBezTo>
                <a:cubicBezTo>
                  <a:pt x="90" y="47"/>
                  <a:pt x="88" y="44"/>
                  <a:pt x="87" y="41"/>
                </a:cubicBezTo>
                <a:cubicBezTo>
                  <a:pt x="86" y="35"/>
                  <a:pt x="89" y="27"/>
                  <a:pt x="92" y="22"/>
                </a:cubicBezTo>
                <a:cubicBezTo>
                  <a:pt x="93" y="20"/>
                  <a:pt x="99" y="18"/>
                  <a:pt x="98" y="14"/>
                </a:cubicBezTo>
                <a:cubicBezTo>
                  <a:pt x="100" y="15"/>
                  <a:pt x="100" y="11"/>
                  <a:pt x="102" y="11"/>
                </a:cubicBezTo>
                <a:cubicBezTo>
                  <a:pt x="102" y="10"/>
                  <a:pt x="102" y="9"/>
                  <a:pt x="102" y="8"/>
                </a:cubicBezTo>
                <a:cubicBezTo>
                  <a:pt x="107" y="7"/>
                  <a:pt x="106" y="1"/>
                  <a:pt x="110" y="0"/>
                </a:cubicBezTo>
                <a:cubicBezTo>
                  <a:pt x="112" y="3"/>
                  <a:pt x="110" y="6"/>
                  <a:pt x="111" y="9"/>
                </a:cubicBezTo>
                <a:cubicBezTo>
                  <a:pt x="112" y="14"/>
                  <a:pt x="116" y="18"/>
                  <a:pt x="118" y="23"/>
                </a:cubicBezTo>
                <a:cubicBezTo>
                  <a:pt x="122" y="31"/>
                  <a:pt x="122" y="40"/>
                  <a:pt x="120" y="48"/>
                </a:cubicBezTo>
                <a:cubicBezTo>
                  <a:pt x="117" y="51"/>
                  <a:pt x="115" y="55"/>
                  <a:pt x="113" y="58"/>
                </a:cubicBezTo>
                <a:cubicBezTo>
                  <a:pt x="113" y="59"/>
                  <a:pt x="114" y="59"/>
                  <a:pt x="114" y="61"/>
                </a:cubicBezTo>
                <a:cubicBezTo>
                  <a:pt x="114" y="62"/>
                  <a:pt x="112" y="62"/>
                  <a:pt x="112" y="63"/>
                </a:cubicBezTo>
                <a:cubicBezTo>
                  <a:pt x="113" y="67"/>
                  <a:pt x="112" y="74"/>
                  <a:pt x="113" y="79"/>
                </a:cubicBezTo>
                <a:cubicBezTo>
                  <a:pt x="113" y="80"/>
                  <a:pt x="114" y="81"/>
                  <a:pt x="113" y="82"/>
                </a:cubicBezTo>
                <a:cubicBezTo>
                  <a:pt x="114" y="83"/>
                  <a:pt x="115" y="84"/>
                  <a:pt x="115" y="86"/>
                </a:cubicBezTo>
                <a:cubicBezTo>
                  <a:pt x="115" y="87"/>
                  <a:pt x="114" y="88"/>
                  <a:pt x="114" y="89"/>
                </a:cubicBezTo>
                <a:cubicBezTo>
                  <a:pt x="113" y="91"/>
                  <a:pt x="114" y="93"/>
                  <a:pt x="114" y="96"/>
                </a:cubicBezTo>
                <a:cubicBezTo>
                  <a:pt x="115" y="97"/>
                  <a:pt x="114" y="99"/>
                  <a:pt x="114" y="100"/>
                </a:cubicBezTo>
                <a:cubicBezTo>
                  <a:pt x="114" y="105"/>
                  <a:pt x="115" y="109"/>
                  <a:pt x="114" y="113"/>
                </a:cubicBezTo>
                <a:cubicBezTo>
                  <a:pt x="115" y="115"/>
                  <a:pt x="113" y="114"/>
                  <a:pt x="113" y="115"/>
                </a:cubicBezTo>
                <a:cubicBezTo>
                  <a:pt x="115" y="120"/>
                  <a:pt x="117" y="124"/>
                  <a:pt x="119" y="128"/>
                </a:cubicBezTo>
                <a:cubicBezTo>
                  <a:pt x="120" y="127"/>
                  <a:pt x="120" y="123"/>
                  <a:pt x="120" y="121"/>
                </a:cubicBezTo>
                <a:cubicBezTo>
                  <a:pt x="121" y="117"/>
                  <a:pt x="123" y="111"/>
                  <a:pt x="123" y="107"/>
                </a:cubicBezTo>
                <a:cubicBezTo>
                  <a:pt x="123" y="106"/>
                  <a:pt x="123" y="106"/>
                  <a:pt x="124" y="105"/>
                </a:cubicBezTo>
                <a:cubicBezTo>
                  <a:pt x="123" y="102"/>
                  <a:pt x="125" y="96"/>
                  <a:pt x="125" y="91"/>
                </a:cubicBezTo>
                <a:cubicBezTo>
                  <a:pt x="126" y="91"/>
                  <a:pt x="126" y="89"/>
                  <a:pt x="127" y="89"/>
                </a:cubicBezTo>
                <a:cubicBezTo>
                  <a:pt x="131" y="82"/>
                  <a:pt x="132" y="73"/>
                  <a:pt x="135" y="66"/>
                </a:cubicBezTo>
                <a:cubicBezTo>
                  <a:pt x="135" y="66"/>
                  <a:pt x="134" y="65"/>
                  <a:pt x="134" y="64"/>
                </a:cubicBezTo>
                <a:cubicBezTo>
                  <a:pt x="134" y="64"/>
                  <a:pt x="135" y="63"/>
                  <a:pt x="135" y="62"/>
                </a:cubicBezTo>
                <a:cubicBezTo>
                  <a:pt x="134" y="61"/>
                  <a:pt x="134" y="60"/>
                  <a:pt x="133" y="59"/>
                </a:cubicBezTo>
                <a:cubicBezTo>
                  <a:pt x="132" y="55"/>
                  <a:pt x="132" y="54"/>
                  <a:pt x="131" y="50"/>
                </a:cubicBezTo>
                <a:cubicBezTo>
                  <a:pt x="132" y="45"/>
                  <a:pt x="133" y="38"/>
                  <a:pt x="136" y="33"/>
                </a:cubicBezTo>
                <a:cubicBezTo>
                  <a:pt x="139" y="31"/>
                  <a:pt x="144" y="34"/>
                  <a:pt x="147" y="33"/>
                </a:cubicBezTo>
                <a:cubicBezTo>
                  <a:pt x="149" y="34"/>
                  <a:pt x="151" y="35"/>
                  <a:pt x="153" y="36"/>
                </a:cubicBezTo>
                <a:cubicBezTo>
                  <a:pt x="154" y="45"/>
                  <a:pt x="153" y="56"/>
                  <a:pt x="147" y="64"/>
                </a:cubicBezTo>
                <a:cubicBezTo>
                  <a:pt x="147" y="65"/>
                  <a:pt x="149" y="64"/>
                  <a:pt x="149" y="66"/>
                </a:cubicBezTo>
                <a:cubicBezTo>
                  <a:pt x="148" y="67"/>
                  <a:pt x="148" y="68"/>
                  <a:pt x="145" y="68"/>
                </a:cubicBezTo>
                <a:cubicBezTo>
                  <a:pt x="145" y="75"/>
                  <a:pt x="145" y="84"/>
                  <a:pt x="145" y="91"/>
                </a:cubicBezTo>
                <a:cubicBezTo>
                  <a:pt x="146" y="92"/>
                  <a:pt x="147" y="92"/>
                  <a:pt x="147" y="93"/>
                </a:cubicBezTo>
                <a:cubicBezTo>
                  <a:pt x="148" y="95"/>
                  <a:pt x="146" y="95"/>
                  <a:pt x="145" y="96"/>
                </a:cubicBezTo>
                <a:cubicBezTo>
                  <a:pt x="143" y="101"/>
                  <a:pt x="144" y="107"/>
                  <a:pt x="143" y="112"/>
                </a:cubicBezTo>
                <a:cubicBezTo>
                  <a:pt x="141" y="117"/>
                  <a:pt x="139" y="121"/>
                  <a:pt x="139" y="126"/>
                </a:cubicBezTo>
                <a:cubicBezTo>
                  <a:pt x="142" y="124"/>
                  <a:pt x="143" y="120"/>
                  <a:pt x="145" y="117"/>
                </a:cubicBezTo>
                <a:cubicBezTo>
                  <a:pt x="146" y="116"/>
                  <a:pt x="147" y="114"/>
                  <a:pt x="148" y="113"/>
                </a:cubicBezTo>
                <a:cubicBezTo>
                  <a:pt x="149" y="111"/>
                  <a:pt x="149" y="108"/>
                  <a:pt x="151" y="109"/>
                </a:cubicBezTo>
                <a:cubicBezTo>
                  <a:pt x="152" y="119"/>
                  <a:pt x="154" y="127"/>
                  <a:pt x="157" y="134"/>
                </a:cubicBezTo>
                <a:cubicBezTo>
                  <a:pt x="155" y="140"/>
                  <a:pt x="154" y="147"/>
                  <a:pt x="153" y="152"/>
                </a:cubicBezTo>
                <a:cubicBezTo>
                  <a:pt x="153" y="154"/>
                  <a:pt x="153" y="155"/>
                  <a:pt x="152" y="157"/>
                </a:cubicBezTo>
                <a:cubicBezTo>
                  <a:pt x="151" y="172"/>
                  <a:pt x="149" y="185"/>
                  <a:pt x="147" y="198"/>
                </a:cubicBezTo>
                <a:cubicBezTo>
                  <a:pt x="148" y="199"/>
                  <a:pt x="149" y="200"/>
                  <a:pt x="150" y="201"/>
                </a:cubicBezTo>
                <a:cubicBezTo>
                  <a:pt x="150" y="217"/>
                  <a:pt x="147" y="228"/>
                  <a:pt x="147" y="245"/>
                </a:cubicBezTo>
                <a:cubicBezTo>
                  <a:pt x="147" y="249"/>
                  <a:pt x="147" y="254"/>
                  <a:pt x="147" y="259"/>
                </a:cubicBezTo>
                <a:cubicBezTo>
                  <a:pt x="147" y="263"/>
                  <a:pt x="146" y="268"/>
                  <a:pt x="145" y="273"/>
                </a:cubicBezTo>
                <a:cubicBezTo>
                  <a:pt x="145" y="285"/>
                  <a:pt x="144" y="298"/>
                  <a:pt x="141" y="310"/>
                </a:cubicBezTo>
                <a:cubicBezTo>
                  <a:pt x="141" y="311"/>
                  <a:pt x="140" y="310"/>
                  <a:pt x="140" y="312"/>
                </a:cubicBezTo>
                <a:cubicBezTo>
                  <a:pt x="136" y="312"/>
                  <a:pt x="133" y="315"/>
                  <a:pt x="130" y="316"/>
                </a:cubicBezTo>
                <a:cubicBezTo>
                  <a:pt x="124" y="318"/>
                  <a:pt x="117" y="318"/>
                  <a:pt x="111" y="320"/>
                </a:cubicBezTo>
                <a:cubicBezTo>
                  <a:pt x="107" y="320"/>
                  <a:pt x="104" y="320"/>
                  <a:pt x="101" y="320"/>
                </a:cubicBezTo>
                <a:cubicBezTo>
                  <a:pt x="88" y="319"/>
                  <a:pt x="74" y="317"/>
                  <a:pt x="62" y="314"/>
                </a:cubicBezTo>
                <a:cubicBezTo>
                  <a:pt x="60" y="313"/>
                  <a:pt x="58" y="312"/>
                  <a:pt x="56" y="310"/>
                </a:cubicBezTo>
                <a:close/>
                <a:moveTo>
                  <a:pt x="112" y="25"/>
                </a:moveTo>
                <a:cubicBezTo>
                  <a:pt x="109" y="22"/>
                  <a:pt x="110" y="17"/>
                  <a:pt x="108" y="13"/>
                </a:cubicBezTo>
                <a:cubicBezTo>
                  <a:pt x="108" y="15"/>
                  <a:pt x="108" y="20"/>
                  <a:pt x="108" y="24"/>
                </a:cubicBezTo>
                <a:cubicBezTo>
                  <a:pt x="107" y="19"/>
                  <a:pt x="106" y="12"/>
                  <a:pt x="108" y="7"/>
                </a:cubicBezTo>
                <a:cubicBezTo>
                  <a:pt x="102" y="15"/>
                  <a:pt x="95" y="22"/>
                  <a:pt x="95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3" y="36"/>
                  <a:pt x="94" y="38"/>
                  <a:pt x="94" y="40"/>
                </a:cubicBezTo>
                <a:cubicBezTo>
                  <a:pt x="91" y="38"/>
                  <a:pt x="92" y="31"/>
                  <a:pt x="92" y="27"/>
                </a:cubicBezTo>
                <a:cubicBezTo>
                  <a:pt x="85" y="38"/>
                  <a:pt x="91" y="52"/>
                  <a:pt x="100" y="57"/>
                </a:cubicBezTo>
                <a:cubicBezTo>
                  <a:pt x="101" y="57"/>
                  <a:pt x="102" y="57"/>
                  <a:pt x="103" y="57"/>
                </a:cubicBezTo>
                <a:cubicBezTo>
                  <a:pt x="102" y="51"/>
                  <a:pt x="100" y="44"/>
                  <a:pt x="104" y="40"/>
                </a:cubicBezTo>
                <a:cubicBezTo>
                  <a:pt x="103" y="45"/>
                  <a:pt x="103" y="52"/>
                  <a:pt x="106" y="56"/>
                </a:cubicBezTo>
                <a:cubicBezTo>
                  <a:pt x="107" y="51"/>
                  <a:pt x="106" y="47"/>
                  <a:pt x="108" y="42"/>
                </a:cubicBezTo>
                <a:cubicBezTo>
                  <a:pt x="109" y="47"/>
                  <a:pt x="108" y="52"/>
                  <a:pt x="108" y="57"/>
                </a:cubicBezTo>
                <a:cubicBezTo>
                  <a:pt x="109" y="56"/>
                  <a:pt x="110" y="57"/>
                  <a:pt x="111" y="57"/>
                </a:cubicBezTo>
                <a:cubicBezTo>
                  <a:pt x="116" y="52"/>
                  <a:pt x="120" y="44"/>
                  <a:pt x="119" y="34"/>
                </a:cubicBezTo>
                <a:cubicBezTo>
                  <a:pt x="118" y="26"/>
                  <a:pt x="114" y="19"/>
                  <a:pt x="111" y="15"/>
                </a:cubicBezTo>
                <a:cubicBezTo>
                  <a:pt x="111" y="18"/>
                  <a:pt x="112" y="22"/>
                  <a:pt x="112" y="25"/>
                </a:cubicBezTo>
                <a:close/>
                <a:moveTo>
                  <a:pt x="42" y="16"/>
                </a:moveTo>
                <a:cubicBezTo>
                  <a:pt x="42" y="15"/>
                  <a:pt x="42" y="15"/>
                  <a:pt x="41" y="15"/>
                </a:cubicBezTo>
                <a:cubicBezTo>
                  <a:pt x="39" y="9"/>
                  <a:pt x="30" y="8"/>
                  <a:pt x="27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2" y="16"/>
                  <a:pt x="23" y="20"/>
                  <a:pt x="22" y="24"/>
                </a:cubicBezTo>
                <a:cubicBezTo>
                  <a:pt x="23" y="29"/>
                  <a:pt x="25" y="31"/>
                  <a:pt x="26" y="36"/>
                </a:cubicBezTo>
                <a:cubicBezTo>
                  <a:pt x="28" y="38"/>
                  <a:pt x="31" y="38"/>
                  <a:pt x="32" y="40"/>
                </a:cubicBezTo>
                <a:cubicBezTo>
                  <a:pt x="32" y="42"/>
                  <a:pt x="30" y="43"/>
                  <a:pt x="30" y="45"/>
                </a:cubicBezTo>
                <a:cubicBezTo>
                  <a:pt x="30" y="47"/>
                  <a:pt x="34" y="47"/>
                  <a:pt x="35" y="49"/>
                </a:cubicBezTo>
                <a:cubicBezTo>
                  <a:pt x="34" y="52"/>
                  <a:pt x="33" y="53"/>
                  <a:pt x="33" y="56"/>
                </a:cubicBezTo>
                <a:cubicBezTo>
                  <a:pt x="34" y="58"/>
                  <a:pt x="37" y="57"/>
                  <a:pt x="38" y="60"/>
                </a:cubicBezTo>
                <a:cubicBezTo>
                  <a:pt x="37" y="61"/>
                  <a:pt x="36" y="62"/>
                  <a:pt x="36" y="64"/>
                </a:cubicBezTo>
                <a:cubicBezTo>
                  <a:pt x="38" y="67"/>
                  <a:pt x="40" y="67"/>
                  <a:pt x="43" y="67"/>
                </a:cubicBezTo>
                <a:cubicBezTo>
                  <a:pt x="43" y="70"/>
                  <a:pt x="41" y="72"/>
                  <a:pt x="41" y="74"/>
                </a:cubicBezTo>
                <a:cubicBezTo>
                  <a:pt x="42" y="75"/>
                  <a:pt x="43" y="75"/>
                  <a:pt x="44" y="75"/>
                </a:cubicBezTo>
                <a:cubicBezTo>
                  <a:pt x="48" y="70"/>
                  <a:pt x="58" y="70"/>
                  <a:pt x="62" y="64"/>
                </a:cubicBezTo>
                <a:cubicBezTo>
                  <a:pt x="61" y="64"/>
                  <a:pt x="61" y="63"/>
                  <a:pt x="61" y="62"/>
                </a:cubicBezTo>
                <a:cubicBezTo>
                  <a:pt x="58" y="62"/>
                  <a:pt x="56" y="64"/>
                  <a:pt x="55" y="63"/>
                </a:cubicBezTo>
                <a:cubicBezTo>
                  <a:pt x="56" y="61"/>
                  <a:pt x="58" y="60"/>
                  <a:pt x="60" y="60"/>
                </a:cubicBezTo>
                <a:cubicBezTo>
                  <a:pt x="60" y="59"/>
                  <a:pt x="59" y="59"/>
                  <a:pt x="60" y="58"/>
                </a:cubicBezTo>
                <a:cubicBezTo>
                  <a:pt x="57" y="58"/>
                  <a:pt x="55" y="62"/>
                  <a:pt x="53" y="59"/>
                </a:cubicBezTo>
                <a:cubicBezTo>
                  <a:pt x="55" y="58"/>
                  <a:pt x="56" y="57"/>
                  <a:pt x="59" y="56"/>
                </a:cubicBezTo>
                <a:cubicBezTo>
                  <a:pt x="59" y="55"/>
                  <a:pt x="58" y="55"/>
                  <a:pt x="58" y="54"/>
                </a:cubicBezTo>
                <a:cubicBezTo>
                  <a:pt x="56" y="54"/>
                  <a:pt x="54" y="56"/>
                  <a:pt x="52" y="55"/>
                </a:cubicBezTo>
                <a:cubicBezTo>
                  <a:pt x="53" y="53"/>
                  <a:pt x="55" y="53"/>
                  <a:pt x="57" y="52"/>
                </a:cubicBezTo>
                <a:cubicBezTo>
                  <a:pt x="57" y="50"/>
                  <a:pt x="56" y="50"/>
                  <a:pt x="56" y="49"/>
                </a:cubicBezTo>
                <a:cubicBezTo>
                  <a:pt x="52" y="50"/>
                  <a:pt x="49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7" y="49"/>
                  <a:pt x="52" y="48"/>
                  <a:pt x="55" y="47"/>
                </a:cubicBezTo>
                <a:cubicBezTo>
                  <a:pt x="55" y="45"/>
                  <a:pt x="54" y="44"/>
                  <a:pt x="53" y="44"/>
                </a:cubicBezTo>
                <a:cubicBezTo>
                  <a:pt x="52" y="44"/>
                  <a:pt x="49" y="47"/>
                  <a:pt x="49" y="44"/>
                </a:cubicBezTo>
                <a:cubicBezTo>
                  <a:pt x="50" y="43"/>
                  <a:pt x="53" y="43"/>
                  <a:pt x="52" y="40"/>
                </a:cubicBezTo>
                <a:cubicBezTo>
                  <a:pt x="50" y="40"/>
                  <a:pt x="49" y="42"/>
                  <a:pt x="47" y="41"/>
                </a:cubicBezTo>
                <a:cubicBezTo>
                  <a:pt x="47" y="41"/>
                  <a:pt x="47" y="41"/>
                  <a:pt x="47" y="40"/>
                </a:cubicBezTo>
                <a:cubicBezTo>
                  <a:pt x="47" y="39"/>
                  <a:pt x="50" y="39"/>
                  <a:pt x="51" y="38"/>
                </a:cubicBezTo>
                <a:cubicBezTo>
                  <a:pt x="51" y="35"/>
                  <a:pt x="47" y="39"/>
                  <a:pt x="46" y="38"/>
                </a:cubicBezTo>
                <a:cubicBezTo>
                  <a:pt x="46" y="35"/>
                  <a:pt x="50" y="36"/>
                  <a:pt x="50" y="33"/>
                </a:cubicBezTo>
                <a:cubicBezTo>
                  <a:pt x="48" y="33"/>
                  <a:pt x="46" y="35"/>
                  <a:pt x="44" y="35"/>
                </a:cubicBezTo>
                <a:cubicBezTo>
                  <a:pt x="45" y="33"/>
                  <a:pt x="47" y="31"/>
                  <a:pt x="49" y="32"/>
                </a:cubicBezTo>
                <a:cubicBezTo>
                  <a:pt x="49" y="30"/>
                  <a:pt x="48" y="30"/>
                  <a:pt x="48" y="28"/>
                </a:cubicBezTo>
                <a:cubicBezTo>
                  <a:pt x="43" y="29"/>
                  <a:pt x="40" y="32"/>
                  <a:pt x="36" y="33"/>
                </a:cubicBezTo>
                <a:cubicBezTo>
                  <a:pt x="38" y="28"/>
                  <a:pt x="43" y="28"/>
                  <a:pt x="47" y="25"/>
                </a:cubicBezTo>
                <a:cubicBezTo>
                  <a:pt x="45" y="22"/>
                  <a:pt x="44" y="18"/>
                  <a:pt x="42" y="16"/>
                </a:cubicBezTo>
                <a:close/>
                <a:moveTo>
                  <a:pt x="137" y="34"/>
                </a:moveTo>
                <a:cubicBezTo>
                  <a:pt x="135" y="36"/>
                  <a:pt x="136" y="39"/>
                  <a:pt x="136" y="41"/>
                </a:cubicBezTo>
                <a:cubicBezTo>
                  <a:pt x="136" y="42"/>
                  <a:pt x="135" y="43"/>
                  <a:pt x="135" y="43"/>
                </a:cubicBezTo>
                <a:cubicBezTo>
                  <a:pt x="133" y="51"/>
                  <a:pt x="135" y="54"/>
                  <a:pt x="136" y="60"/>
                </a:cubicBezTo>
                <a:cubicBezTo>
                  <a:pt x="137" y="60"/>
                  <a:pt x="137" y="61"/>
                  <a:pt x="138" y="61"/>
                </a:cubicBezTo>
                <a:cubicBezTo>
                  <a:pt x="138" y="59"/>
                  <a:pt x="138" y="57"/>
                  <a:pt x="140" y="56"/>
                </a:cubicBezTo>
                <a:cubicBezTo>
                  <a:pt x="141" y="58"/>
                  <a:pt x="140" y="59"/>
                  <a:pt x="140" y="61"/>
                </a:cubicBezTo>
                <a:cubicBezTo>
                  <a:pt x="140" y="61"/>
                  <a:pt x="141" y="61"/>
                  <a:pt x="142" y="61"/>
                </a:cubicBezTo>
                <a:cubicBezTo>
                  <a:pt x="142" y="60"/>
                  <a:pt x="143" y="58"/>
                  <a:pt x="143" y="57"/>
                </a:cubicBezTo>
                <a:cubicBezTo>
                  <a:pt x="145" y="58"/>
                  <a:pt x="143" y="61"/>
                  <a:pt x="144" y="62"/>
                </a:cubicBezTo>
                <a:cubicBezTo>
                  <a:pt x="151" y="59"/>
                  <a:pt x="152" y="45"/>
                  <a:pt x="150" y="37"/>
                </a:cubicBezTo>
                <a:cubicBezTo>
                  <a:pt x="149" y="37"/>
                  <a:pt x="149" y="36"/>
                  <a:pt x="148" y="36"/>
                </a:cubicBezTo>
                <a:cubicBezTo>
                  <a:pt x="147" y="39"/>
                  <a:pt x="148" y="42"/>
                  <a:pt x="146" y="43"/>
                </a:cubicBezTo>
                <a:cubicBezTo>
                  <a:pt x="144" y="41"/>
                  <a:pt x="146" y="36"/>
                  <a:pt x="145" y="35"/>
                </a:cubicBezTo>
                <a:cubicBezTo>
                  <a:pt x="144" y="37"/>
                  <a:pt x="144" y="42"/>
                  <a:pt x="143" y="45"/>
                </a:cubicBezTo>
                <a:cubicBezTo>
                  <a:pt x="143" y="46"/>
                  <a:pt x="144" y="48"/>
                  <a:pt x="142" y="48"/>
                </a:cubicBezTo>
                <a:cubicBezTo>
                  <a:pt x="141" y="46"/>
                  <a:pt x="142" y="43"/>
                  <a:pt x="142" y="41"/>
                </a:cubicBezTo>
                <a:cubicBezTo>
                  <a:pt x="140" y="43"/>
                  <a:pt x="142" y="49"/>
                  <a:pt x="139" y="50"/>
                </a:cubicBezTo>
                <a:cubicBezTo>
                  <a:pt x="138" y="49"/>
                  <a:pt x="139" y="47"/>
                  <a:pt x="139" y="45"/>
                </a:cubicBezTo>
                <a:cubicBezTo>
                  <a:pt x="139" y="41"/>
                  <a:pt x="140" y="37"/>
                  <a:pt x="140" y="34"/>
                </a:cubicBezTo>
                <a:cubicBezTo>
                  <a:pt x="139" y="34"/>
                  <a:pt x="138" y="34"/>
                  <a:pt x="137" y="34"/>
                </a:cubicBezTo>
                <a:close/>
                <a:moveTo>
                  <a:pt x="142" y="41"/>
                </a:moveTo>
                <a:cubicBezTo>
                  <a:pt x="142" y="40"/>
                  <a:pt x="143" y="38"/>
                  <a:pt x="142" y="37"/>
                </a:cubicBezTo>
                <a:cubicBezTo>
                  <a:pt x="142" y="38"/>
                  <a:pt x="141" y="40"/>
                  <a:pt x="142" y="41"/>
                </a:cubicBezTo>
                <a:close/>
                <a:moveTo>
                  <a:pt x="102" y="59"/>
                </a:moveTo>
                <a:cubicBezTo>
                  <a:pt x="102" y="60"/>
                  <a:pt x="102" y="60"/>
                  <a:pt x="101" y="60"/>
                </a:cubicBezTo>
                <a:cubicBezTo>
                  <a:pt x="105" y="60"/>
                  <a:pt x="107" y="60"/>
                  <a:pt x="111" y="60"/>
                </a:cubicBezTo>
                <a:cubicBezTo>
                  <a:pt x="110" y="57"/>
                  <a:pt x="106" y="60"/>
                  <a:pt x="102" y="59"/>
                </a:cubicBezTo>
                <a:close/>
                <a:moveTo>
                  <a:pt x="103" y="63"/>
                </a:moveTo>
                <a:cubicBezTo>
                  <a:pt x="101" y="70"/>
                  <a:pt x="99" y="75"/>
                  <a:pt x="98" y="81"/>
                </a:cubicBezTo>
                <a:cubicBezTo>
                  <a:pt x="99" y="82"/>
                  <a:pt x="100" y="83"/>
                  <a:pt x="101" y="84"/>
                </a:cubicBezTo>
                <a:cubicBezTo>
                  <a:pt x="105" y="84"/>
                  <a:pt x="109" y="84"/>
                  <a:pt x="111" y="82"/>
                </a:cubicBezTo>
                <a:cubicBezTo>
                  <a:pt x="112" y="76"/>
                  <a:pt x="110" y="68"/>
                  <a:pt x="109" y="62"/>
                </a:cubicBezTo>
                <a:cubicBezTo>
                  <a:pt x="107" y="62"/>
                  <a:pt x="105" y="62"/>
                  <a:pt x="103" y="63"/>
                </a:cubicBezTo>
                <a:close/>
                <a:moveTo>
                  <a:pt x="138" y="64"/>
                </a:moveTo>
                <a:cubicBezTo>
                  <a:pt x="139" y="66"/>
                  <a:pt x="144" y="66"/>
                  <a:pt x="146" y="65"/>
                </a:cubicBezTo>
                <a:cubicBezTo>
                  <a:pt x="144" y="63"/>
                  <a:pt x="141" y="64"/>
                  <a:pt x="138" y="64"/>
                </a:cubicBezTo>
                <a:close/>
                <a:moveTo>
                  <a:pt x="130" y="89"/>
                </a:moveTo>
                <a:cubicBezTo>
                  <a:pt x="130" y="89"/>
                  <a:pt x="131" y="90"/>
                  <a:pt x="132" y="90"/>
                </a:cubicBezTo>
                <a:cubicBezTo>
                  <a:pt x="133" y="89"/>
                  <a:pt x="133" y="86"/>
                  <a:pt x="135" y="86"/>
                </a:cubicBezTo>
                <a:cubicBezTo>
                  <a:pt x="136" y="88"/>
                  <a:pt x="136" y="90"/>
                  <a:pt x="137" y="92"/>
                </a:cubicBezTo>
                <a:cubicBezTo>
                  <a:pt x="139" y="92"/>
                  <a:pt x="140" y="92"/>
                  <a:pt x="142" y="92"/>
                </a:cubicBezTo>
                <a:cubicBezTo>
                  <a:pt x="143" y="84"/>
                  <a:pt x="143" y="76"/>
                  <a:pt x="143" y="68"/>
                </a:cubicBezTo>
                <a:cubicBezTo>
                  <a:pt x="142" y="68"/>
                  <a:pt x="139" y="68"/>
                  <a:pt x="137" y="67"/>
                </a:cubicBezTo>
                <a:cubicBezTo>
                  <a:pt x="135" y="74"/>
                  <a:pt x="131" y="82"/>
                  <a:pt x="130" y="89"/>
                </a:cubicBezTo>
                <a:close/>
                <a:moveTo>
                  <a:pt x="60" y="69"/>
                </a:moveTo>
                <a:cubicBezTo>
                  <a:pt x="61" y="69"/>
                  <a:pt x="61" y="69"/>
                  <a:pt x="62" y="69"/>
                </a:cubicBezTo>
                <a:cubicBezTo>
                  <a:pt x="62" y="68"/>
                  <a:pt x="62" y="67"/>
                  <a:pt x="62" y="67"/>
                </a:cubicBezTo>
                <a:cubicBezTo>
                  <a:pt x="61" y="68"/>
                  <a:pt x="60" y="68"/>
                  <a:pt x="60" y="69"/>
                </a:cubicBezTo>
                <a:close/>
                <a:moveTo>
                  <a:pt x="68" y="147"/>
                </a:moveTo>
                <a:cubicBezTo>
                  <a:pt x="67" y="147"/>
                  <a:pt x="67" y="146"/>
                  <a:pt x="68" y="146"/>
                </a:cubicBezTo>
                <a:cubicBezTo>
                  <a:pt x="68" y="145"/>
                  <a:pt x="67" y="146"/>
                  <a:pt x="68" y="145"/>
                </a:cubicBezTo>
                <a:cubicBezTo>
                  <a:pt x="71" y="144"/>
                  <a:pt x="73" y="141"/>
                  <a:pt x="76" y="139"/>
                </a:cubicBezTo>
                <a:cubicBezTo>
                  <a:pt x="77" y="138"/>
                  <a:pt x="78" y="138"/>
                  <a:pt x="79" y="137"/>
                </a:cubicBezTo>
                <a:cubicBezTo>
                  <a:pt x="80" y="136"/>
                  <a:pt x="81" y="134"/>
                  <a:pt x="81" y="133"/>
                </a:cubicBezTo>
                <a:cubicBezTo>
                  <a:pt x="83" y="129"/>
                  <a:pt x="84" y="125"/>
                  <a:pt x="84" y="121"/>
                </a:cubicBezTo>
                <a:cubicBezTo>
                  <a:pt x="84" y="112"/>
                  <a:pt x="82" y="100"/>
                  <a:pt x="78" y="92"/>
                </a:cubicBezTo>
                <a:cubicBezTo>
                  <a:pt x="77" y="86"/>
                  <a:pt x="73" y="82"/>
                  <a:pt x="71" y="77"/>
                </a:cubicBezTo>
                <a:cubicBezTo>
                  <a:pt x="67" y="74"/>
                  <a:pt x="62" y="70"/>
                  <a:pt x="56" y="71"/>
                </a:cubicBezTo>
                <a:cubicBezTo>
                  <a:pt x="53" y="71"/>
                  <a:pt x="52" y="74"/>
                  <a:pt x="49" y="75"/>
                </a:cubicBezTo>
                <a:cubicBezTo>
                  <a:pt x="44" y="80"/>
                  <a:pt x="40" y="86"/>
                  <a:pt x="40" y="94"/>
                </a:cubicBezTo>
                <a:cubicBezTo>
                  <a:pt x="39" y="98"/>
                  <a:pt x="41" y="104"/>
                  <a:pt x="42" y="109"/>
                </a:cubicBezTo>
                <a:cubicBezTo>
                  <a:pt x="44" y="116"/>
                  <a:pt x="46" y="123"/>
                  <a:pt x="48" y="128"/>
                </a:cubicBezTo>
                <a:cubicBezTo>
                  <a:pt x="49" y="129"/>
                  <a:pt x="49" y="131"/>
                  <a:pt x="49" y="132"/>
                </a:cubicBezTo>
                <a:cubicBezTo>
                  <a:pt x="52" y="141"/>
                  <a:pt x="56" y="150"/>
                  <a:pt x="59" y="158"/>
                </a:cubicBezTo>
                <a:cubicBezTo>
                  <a:pt x="59" y="159"/>
                  <a:pt x="60" y="160"/>
                  <a:pt x="60" y="161"/>
                </a:cubicBezTo>
                <a:cubicBezTo>
                  <a:pt x="60" y="162"/>
                  <a:pt x="61" y="162"/>
                  <a:pt x="61" y="162"/>
                </a:cubicBezTo>
                <a:cubicBezTo>
                  <a:pt x="62" y="168"/>
                  <a:pt x="64" y="174"/>
                  <a:pt x="67" y="178"/>
                </a:cubicBezTo>
                <a:cubicBezTo>
                  <a:pt x="68" y="177"/>
                  <a:pt x="70" y="177"/>
                  <a:pt x="72" y="177"/>
                </a:cubicBezTo>
                <a:cubicBezTo>
                  <a:pt x="70" y="167"/>
                  <a:pt x="62" y="157"/>
                  <a:pt x="68" y="147"/>
                </a:cubicBezTo>
                <a:close/>
                <a:moveTo>
                  <a:pt x="98" y="82"/>
                </a:moveTo>
                <a:cubicBezTo>
                  <a:pt x="97" y="83"/>
                  <a:pt x="96" y="84"/>
                  <a:pt x="96" y="85"/>
                </a:cubicBezTo>
                <a:cubicBezTo>
                  <a:pt x="96" y="86"/>
                  <a:pt x="97" y="86"/>
                  <a:pt x="97" y="87"/>
                </a:cubicBezTo>
                <a:cubicBezTo>
                  <a:pt x="103" y="88"/>
                  <a:pt x="109" y="89"/>
                  <a:pt x="113" y="86"/>
                </a:cubicBezTo>
                <a:cubicBezTo>
                  <a:pt x="108" y="84"/>
                  <a:pt x="101" y="87"/>
                  <a:pt x="98" y="82"/>
                </a:cubicBezTo>
                <a:close/>
                <a:moveTo>
                  <a:pt x="59" y="168"/>
                </a:moveTo>
                <a:cubicBezTo>
                  <a:pt x="58" y="156"/>
                  <a:pt x="51" y="148"/>
                  <a:pt x="49" y="137"/>
                </a:cubicBezTo>
                <a:cubicBezTo>
                  <a:pt x="47" y="135"/>
                  <a:pt x="47" y="133"/>
                  <a:pt x="46" y="130"/>
                </a:cubicBezTo>
                <a:cubicBezTo>
                  <a:pt x="43" y="121"/>
                  <a:pt x="39" y="112"/>
                  <a:pt x="38" y="100"/>
                </a:cubicBezTo>
                <a:cubicBezTo>
                  <a:pt x="35" y="98"/>
                  <a:pt x="34" y="94"/>
                  <a:pt x="32" y="91"/>
                </a:cubicBezTo>
                <a:cubicBezTo>
                  <a:pt x="28" y="87"/>
                  <a:pt x="22" y="84"/>
                  <a:pt x="15" y="86"/>
                </a:cubicBezTo>
                <a:cubicBezTo>
                  <a:pt x="1" y="91"/>
                  <a:pt x="1" y="111"/>
                  <a:pt x="5" y="127"/>
                </a:cubicBezTo>
                <a:cubicBezTo>
                  <a:pt x="5" y="129"/>
                  <a:pt x="6" y="132"/>
                  <a:pt x="7" y="134"/>
                </a:cubicBezTo>
                <a:cubicBezTo>
                  <a:pt x="10" y="143"/>
                  <a:pt x="17" y="151"/>
                  <a:pt x="26" y="154"/>
                </a:cubicBezTo>
                <a:cubicBezTo>
                  <a:pt x="31" y="151"/>
                  <a:pt x="37" y="153"/>
                  <a:pt x="43" y="153"/>
                </a:cubicBezTo>
                <a:cubicBezTo>
                  <a:pt x="48" y="156"/>
                  <a:pt x="51" y="161"/>
                  <a:pt x="54" y="166"/>
                </a:cubicBezTo>
                <a:cubicBezTo>
                  <a:pt x="54" y="169"/>
                  <a:pt x="57" y="172"/>
                  <a:pt x="58" y="174"/>
                </a:cubicBezTo>
                <a:cubicBezTo>
                  <a:pt x="56" y="176"/>
                  <a:pt x="59" y="179"/>
                  <a:pt x="60" y="180"/>
                </a:cubicBezTo>
                <a:cubicBezTo>
                  <a:pt x="61" y="179"/>
                  <a:pt x="63" y="180"/>
                  <a:pt x="63" y="178"/>
                </a:cubicBezTo>
                <a:cubicBezTo>
                  <a:pt x="62" y="176"/>
                  <a:pt x="61" y="171"/>
                  <a:pt x="59" y="168"/>
                </a:cubicBezTo>
                <a:close/>
                <a:moveTo>
                  <a:pt x="131" y="96"/>
                </a:moveTo>
                <a:cubicBezTo>
                  <a:pt x="133" y="96"/>
                  <a:pt x="133" y="97"/>
                  <a:pt x="135" y="97"/>
                </a:cubicBezTo>
                <a:cubicBezTo>
                  <a:pt x="135" y="96"/>
                  <a:pt x="135" y="95"/>
                  <a:pt x="136" y="95"/>
                </a:cubicBezTo>
                <a:cubicBezTo>
                  <a:pt x="135" y="93"/>
                  <a:pt x="135" y="90"/>
                  <a:pt x="134" y="89"/>
                </a:cubicBezTo>
                <a:cubicBezTo>
                  <a:pt x="133" y="91"/>
                  <a:pt x="132" y="94"/>
                  <a:pt x="131" y="96"/>
                </a:cubicBezTo>
                <a:close/>
                <a:moveTo>
                  <a:pt x="97" y="92"/>
                </a:moveTo>
                <a:cubicBezTo>
                  <a:pt x="95" y="97"/>
                  <a:pt x="96" y="103"/>
                  <a:pt x="95" y="108"/>
                </a:cubicBezTo>
                <a:cubicBezTo>
                  <a:pt x="94" y="109"/>
                  <a:pt x="94" y="110"/>
                  <a:pt x="94" y="112"/>
                </a:cubicBezTo>
                <a:cubicBezTo>
                  <a:pt x="93" y="114"/>
                  <a:pt x="94" y="115"/>
                  <a:pt x="94" y="117"/>
                </a:cubicBezTo>
                <a:cubicBezTo>
                  <a:pt x="94" y="120"/>
                  <a:pt x="93" y="122"/>
                  <a:pt x="92" y="125"/>
                </a:cubicBezTo>
                <a:cubicBezTo>
                  <a:pt x="92" y="125"/>
                  <a:pt x="93" y="126"/>
                  <a:pt x="93" y="127"/>
                </a:cubicBezTo>
                <a:cubicBezTo>
                  <a:pt x="93" y="128"/>
                  <a:pt x="92" y="129"/>
                  <a:pt x="92" y="130"/>
                </a:cubicBezTo>
                <a:cubicBezTo>
                  <a:pt x="92" y="135"/>
                  <a:pt x="91" y="141"/>
                  <a:pt x="92" y="145"/>
                </a:cubicBezTo>
                <a:cubicBezTo>
                  <a:pt x="90" y="161"/>
                  <a:pt x="90" y="174"/>
                  <a:pt x="90" y="190"/>
                </a:cubicBezTo>
                <a:cubicBezTo>
                  <a:pt x="90" y="191"/>
                  <a:pt x="89" y="193"/>
                  <a:pt x="89" y="194"/>
                </a:cubicBezTo>
                <a:cubicBezTo>
                  <a:pt x="89" y="199"/>
                  <a:pt x="90" y="204"/>
                  <a:pt x="90" y="209"/>
                </a:cubicBezTo>
                <a:cubicBezTo>
                  <a:pt x="93" y="210"/>
                  <a:pt x="97" y="208"/>
                  <a:pt x="100" y="208"/>
                </a:cubicBezTo>
                <a:cubicBezTo>
                  <a:pt x="100" y="204"/>
                  <a:pt x="100" y="201"/>
                  <a:pt x="100" y="198"/>
                </a:cubicBezTo>
                <a:cubicBezTo>
                  <a:pt x="100" y="179"/>
                  <a:pt x="99" y="156"/>
                  <a:pt x="100" y="140"/>
                </a:cubicBezTo>
                <a:cubicBezTo>
                  <a:pt x="98" y="138"/>
                  <a:pt x="100" y="136"/>
                  <a:pt x="99" y="135"/>
                </a:cubicBezTo>
                <a:cubicBezTo>
                  <a:pt x="101" y="131"/>
                  <a:pt x="103" y="122"/>
                  <a:pt x="105" y="117"/>
                </a:cubicBezTo>
                <a:cubicBezTo>
                  <a:pt x="106" y="116"/>
                  <a:pt x="107" y="115"/>
                  <a:pt x="107" y="114"/>
                </a:cubicBezTo>
                <a:cubicBezTo>
                  <a:pt x="108" y="112"/>
                  <a:pt x="107" y="109"/>
                  <a:pt x="109" y="109"/>
                </a:cubicBezTo>
                <a:cubicBezTo>
                  <a:pt x="111" y="110"/>
                  <a:pt x="111" y="112"/>
                  <a:pt x="113" y="113"/>
                </a:cubicBezTo>
                <a:cubicBezTo>
                  <a:pt x="113" y="105"/>
                  <a:pt x="112" y="97"/>
                  <a:pt x="111" y="90"/>
                </a:cubicBezTo>
                <a:cubicBezTo>
                  <a:pt x="106" y="91"/>
                  <a:pt x="101" y="90"/>
                  <a:pt x="97" y="89"/>
                </a:cubicBezTo>
                <a:cubicBezTo>
                  <a:pt x="97" y="90"/>
                  <a:pt x="96" y="91"/>
                  <a:pt x="97" y="92"/>
                </a:cubicBezTo>
                <a:close/>
                <a:moveTo>
                  <a:pt x="127" y="91"/>
                </a:moveTo>
                <a:cubicBezTo>
                  <a:pt x="127" y="92"/>
                  <a:pt x="126" y="92"/>
                  <a:pt x="126" y="93"/>
                </a:cubicBezTo>
                <a:cubicBezTo>
                  <a:pt x="127" y="94"/>
                  <a:pt x="128" y="95"/>
                  <a:pt x="130" y="95"/>
                </a:cubicBezTo>
                <a:cubicBezTo>
                  <a:pt x="130" y="94"/>
                  <a:pt x="131" y="92"/>
                  <a:pt x="131" y="91"/>
                </a:cubicBezTo>
                <a:cubicBezTo>
                  <a:pt x="130" y="92"/>
                  <a:pt x="128" y="90"/>
                  <a:pt x="127" y="91"/>
                </a:cubicBezTo>
                <a:close/>
                <a:moveTo>
                  <a:pt x="138" y="94"/>
                </a:moveTo>
                <a:cubicBezTo>
                  <a:pt x="137" y="95"/>
                  <a:pt x="138" y="95"/>
                  <a:pt x="138" y="96"/>
                </a:cubicBezTo>
                <a:cubicBezTo>
                  <a:pt x="140" y="96"/>
                  <a:pt x="143" y="96"/>
                  <a:pt x="144" y="94"/>
                </a:cubicBezTo>
                <a:cubicBezTo>
                  <a:pt x="142" y="94"/>
                  <a:pt x="139" y="94"/>
                  <a:pt x="138" y="94"/>
                </a:cubicBezTo>
                <a:close/>
                <a:moveTo>
                  <a:pt x="126" y="103"/>
                </a:moveTo>
                <a:cubicBezTo>
                  <a:pt x="127" y="100"/>
                  <a:pt x="128" y="99"/>
                  <a:pt x="129" y="96"/>
                </a:cubicBezTo>
                <a:cubicBezTo>
                  <a:pt x="128" y="97"/>
                  <a:pt x="128" y="96"/>
                  <a:pt x="127" y="96"/>
                </a:cubicBezTo>
                <a:cubicBezTo>
                  <a:pt x="126" y="98"/>
                  <a:pt x="126" y="101"/>
                  <a:pt x="126" y="103"/>
                </a:cubicBezTo>
                <a:close/>
                <a:moveTo>
                  <a:pt x="138" y="98"/>
                </a:moveTo>
                <a:cubicBezTo>
                  <a:pt x="139" y="101"/>
                  <a:pt x="140" y="104"/>
                  <a:pt x="141" y="106"/>
                </a:cubicBezTo>
                <a:cubicBezTo>
                  <a:pt x="141" y="102"/>
                  <a:pt x="142" y="101"/>
                  <a:pt x="143" y="97"/>
                </a:cubicBezTo>
                <a:cubicBezTo>
                  <a:pt x="141" y="97"/>
                  <a:pt x="140" y="98"/>
                  <a:pt x="138" y="98"/>
                </a:cubicBezTo>
                <a:close/>
                <a:moveTo>
                  <a:pt x="134" y="100"/>
                </a:moveTo>
                <a:cubicBezTo>
                  <a:pt x="134" y="99"/>
                  <a:pt x="132" y="99"/>
                  <a:pt x="130" y="98"/>
                </a:cubicBezTo>
                <a:cubicBezTo>
                  <a:pt x="130" y="102"/>
                  <a:pt x="126" y="104"/>
                  <a:pt x="126" y="108"/>
                </a:cubicBezTo>
                <a:cubicBezTo>
                  <a:pt x="129" y="107"/>
                  <a:pt x="128" y="112"/>
                  <a:pt x="130" y="113"/>
                </a:cubicBezTo>
                <a:cubicBezTo>
                  <a:pt x="130" y="111"/>
                  <a:pt x="130" y="108"/>
                  <a:pt x="133" y="109"/>
                </a:cubicBezTo>
                <a:cubicBezTo>
                  <a:pt x="135" y="109"/>
                  <a:pt x="134" y="112"/>
                  <a:pt x="136" y="113"/>
                </a:cubicBezTo>
                <a:cubicBezTo>
                  <a:pt x="140" y="109"/>
                  <a:pt x="138" y="102"/>
                  <a:pt x="136" y="98"/>
                </a:cubicBezTo>
                <a:cubicBezTo>
                  <a:pt x="136" y="99"/>
                  <a:pt x="135" y="99"/>
                  <a:pt x="134" y="100"/>
                </a:cubicBezTo>
                <a:close/>
                <a:moveTo>
                  <a:pt x="136" y="116"/>
                </a:moveTo>
                <a:cubicBezTo>
                  <a:pt x="133" y="117"/>
                  <a:pt x="134" y="113"/>
                  <a:pt x="132" y="112"/>
                </a:cubicBezTo>
                <a:cubicBezTo>
                  <a:pt x="131" y="114"/>
                  <a:pt x="131" y="117"/>
                  <a:pt x="128" y="117"/>
                </a:cubicBezTo>
                <a:cubicBezTo>
                  <a:pt x="127" y="115"/>
                  <a:pt x="127" y="110"/>
                  <a:pt x="125" y="108"/>
                </a:cubicBezTo>
                <a:cubicBezTo>
                  <a:pt x="124" y="115"/>
                  <a:pt x="122" y="121"/>
                  <a:pt x="121" y="129"/>
                </a:cubicBezTo>
                <a:cubicBezTo>
                  <a:pt x="121" y="130"/>
                  <a:pt x="120" y="129"/>
                  <a:pt x="120" y="131"/>
                </a:cubicBezTo>
                <a:cubicBezTo>
                  <a:pt x="121" y="133"/>
                  <a:pt x="121" y="135"/>
                  <a:pt x="121" y="137"/>
                </a:cubicBezTo>
                <a:cubicBezTo>
                  <a:pt x="119" y="154"/>
                  <a:pt x="121" y="175"/>
                  <a:pt x="120" y="191"/>
                </a:cubicBezTo>
                <a:cubicBezTo>
                  <a:pt x="123" y="183"/>
                  <a:pt x="125" y="174"/>
                  <a:pt x="125" y="165"/>
                </a:cubicBezTo>
                <a:cubicBezTo>
                  <a:pt x="127" y="163"/>
                  <a:pt x="128" y="160"/>
                  <a:pt x="130" y="157"/>
                </a:cubicBezTo>
                <a:cubicBezTo>
                  <a:pt x="131" y="155"/>
                  <a:pt x="133" y="153"/>
                  <a:pt x="134" y="150"/>
                </a:cubicBezTo>
                <a:cubicBezTo>
                  <a:pt x="135" y="147"/>
                  <a:pt x="135" y="143"/>
                  <a:pt x="135" y="138"/>
                </a:cubicBezTo>
                <a:cubicBezTo>
                  <a:pt x="136" y="129"/>
                  <a:pt x="137" y="120"/>
                  <a:pt x="139" y="112"/>
                </a:cubicBezTo>
                <a:cubicBezTo>
                  <a:pt x="138" y="114"/>
                  <a:pt x="137" y="116"/>
                  <a:pt x="136" y="116"/>
                </a:cubicBezTo>
                <a:close/>
                <a:moveTo>
                  <a:pt x="106" y="122"/>
                </a:moveTo>
                <a:cubicBezTo>
                  <a:pt x="107" y="122"/>
                  <a:pt x="107" y="122"/>
                  <a:pt x="108" y="122"/>
                </a:cubicBezTo>
                <a:cubicBezTo>
                  <a:pt x="109" y="121"/>
                  <a:pt x="109" y="119"/>
                  <a:pt x="112" y="120"/>
                </a:cubicBezTo>
                <a:cubicBezTo>
                  <a:pt x="112" y="120"/>
                  <a:pt x="112" y="121"/>
                  <a:pt x="113" y="121"/>
                </a:cubicBezTo>
                <a:cubicBezTo>
                  <a:pt x="112" y="118"/>
                  <a:pt x="111" y="116"/>
                  <a:pt x="109" y="114"/>
                </a:cubicBezTo>
                <a:cubicBezTo>
                  <a:pt x="108" y="117"/>
                  <a:pt x="107" y="119"/>
                  <a:pt x="106" y="122"/>
                </a:cubicBezTo>
                <a:close/>
                <a:moveTo>
                  <a:pt x="147" y="119"/>
                </a:moveTo>
                <a:cubicBezTo>
                  <a:pt x="148" y="120"/>
                  <a:pt x="150" y="119"/>
                  <a:pt x="151" y="118"/>
                </a:cubicBezTo>
                <a:cubicBezTo>
                  <a:pt x="150" y="117"/>
                  <a:pt x="150" y="115"/>
                  <a:pt x="150" y="114"/>
                </a:cubicBezTo>
                <a:cubicBezTo>
                  <a:pt x="149" y="116"/>
                  <a:pt x="147" y="117"/>
                  <a:pt x="147" y="119"/>
                </a:cubicBezTo>
                <a:close/>
                <a:moveTo>
                  <a:pt x="145" y="121"/>
                </a:moveTo>
                <a:cubicBezTo>
                  <a:pt x="143" y="124"/>
                  <a:pt x="142" y="128"/>
                  <a:pt x="138" y="129"/>
                </a:cubicBezTo>
                <a:cubicBezTo>
                  <a:pt x="138" y="130"/>
                  <a:pt x="138" y="131"/>
                  <a:pt x="138" y="132"/>
                </a:cubicBezTo>
                <a:cubicBezTo>
                  <a:pt x="140" y="131"/>
                  <a:pt x="140" y="133"/>
                  <a:pt x="141" y="133"/>
                </a:cubicBezTo>
                <a:cubicBezTo>
                  <a:pt x="142" y="132"/>
                  <a:pt x="142" y="130"/>
                  <a:pt x="144" y="130"/>
                </a:cubicBezTo>
                <a:cubicBezTo>
                  <a:pt x="145" y="131"/>
                  <a:pt x="145" y="133"/>
                  <a:pt x="147" y="135"/>
                </a:cubicBezTo>
                <a:cubicBezTo>
                  <a:pt x="148" y="133"/>
                  <a:pt x="148" y="131"/>
                  <a:pt x="149" y="131"/>
                </a:cubicBezTo>
                <a:cubicBezTo>
                  <a:pt x="151" y="130"/>
                  <a:pt x="151" y="133"/>
                  <a:pt x="153" y="133"/>
                </a:cubicBezTo>
                <a:cubicBezTo>
                  <a:pt x="153" y="129"/>
                  <a:pt x="152" y="124"/>
                  <a:pt x="151" y="120"/>
                </a:cubicBezTo>
                <a:cubicBezTo>
                  <a:pt x="149" y="121"/>
                  <a:pt x="147" y="122"/>
                  <a:pt x="145" y="121"/>
                </a:cubicBezTo>
                <a:close/>
                <a:moveTo>
                  <a:pt x="114" y="125"/>
                </a:moveTo>
                <a:cubicBezTo>
                  <a:pt x="112" y="125"/>
                  <a:pt x="112" y="123"/>
                  <a:pt x="110" y="123"/>
                </a:cubicBezTo>
                <a:cubicBezTo>
                  <a:pt x="110" y="125"/>
                  <a:pt x="107" y="125"/>
                  <a:pt x="106" y="123"/>
                </a:cubicBezTo>
                <a:cubicBezTo>
                  <a:pt x="105" y="127"/>
                  <a:pt x="102" y="131"/>
                  <a:pt x="102" y="134"/>
                </a:cubicBezTo>
                <a:cubicBezTo>
                  <a:pt x="103" y="134"/>
                  <a:pt x="103" y="134"/>
                  <a:pt x="105" y="134"/>
                </a:cubicBezTo>
                <a:cubicBezTo>
                  <a:pt x="105" y="135"/>
                  <a:pt x="106" y="136"/>
                  <a:pt x="106" y="136"/>
                </a:cubicBezTo>
                <a:cubicBezTo>
                  <a:pt x="109" y="134"/>
                  <a:pt x="111" y="136"/>
                  <a:pt x="112" y="138"/>
                </a:cubicBezTo>
                <a:cubicBezTo>
                  <a:pt x="112" y="136"/>
                  <a:pt x="115" y="134"/>
                  <a:pt x="117" y="137"/>
                </a:cubicBezTo>
                <a:cubicBezTo>
                  <a:pt x="116" y="134"/>
                  <a:pt x="118" y="132"/>
                  <a:pt x="118" y="131"/>
                </a:cubicBezTo>
                <a:cubicBezTo>
                  <a:pt x="118" y="129"/>
                  <a:pt x="115" y="127"/>
                  <a:pt x="115" y="124"/>
                </a:cubicBezTo>
                <a:cubicBezTo>
                  <a:pt x="115" y="125"/>
                  <a:pt x="114" y="125"/>
                  <a:pt x="114" y="125"/>
                </a:cubicBezTo>
                <a:close/>
                <a:moveTo>
                  <a:pt x="137" y="143"/>
                </a:moveTo>
                <a:cubicBezTo>
                  <a:pt x="138" y="141"/>
                  <a:pt x="140" y="137"/>
                  <a:pt x="142" y="140"/>
                </a:cubicBezTo>
                <a:cubicBezTo>
                  <a:pt x="142" y="149"/>
                  <a:pt x="143" y="159"/>
                  <a:pt x="145" y="168"/>
                </a:cubicBezTo>
                <a:cubicBezTo>
                  <a:pt x="140" y="181"/>
                  <a:pt x="139" y="193"/>
                  <a:pt x="136" y="206"/>
                </a:cubicBezTo>
                <a:cubicBezTo>
                  <a:pt x="138" y="206"/>
                  <a:pt x="141" y="205"/>
                  <a:pt x="143" y="204"/>
                </a:cubicBezTo>
                <a:cubicBezTo>
                  <a:pt x="147" y="183"/>
                  <a:pt x="150" y="158"/>
                  <a:pt x="153" y="136"/>
                </a:cubicBezTo>
                <a:cubicBezTo>
                  <a:pt x="152" y="136"/>
                  <a:pt x="151" y="134"/>
                  <a:pt x="150" y="133"/>
                </a:cubicBezTo>
                <a:cubicBezTo>
                  <a:pt x="150" y="138"/>
                  <a:pt x="143" y="137"/>
                  <a:pt x="144" y="133"/>
                </a:cubicBezTo>
                <a:cubicBezTo>
                  <a:pt x="143" y="134"/>
                  <a:pt x="142" y="135"/>
                  <a:pt x="141" y="135"/>
                </a:cubicBezTo>
                <a:cubicBezTo>
                  <a:pt x="139" y="135"/>
                  <a:pt x="139" y="134"/>
                  <a:pt x="138" y="134"/>
                </a:cubicBezTo>
                <a:cubicBezTo>
                  <a:pt x="138" y="137"/>
                  <a:pt x="137" y="141"/>
                  <a:pt x="137" y="143"/>
                </a:cubicBezTo>
                <a:close/>
                <a:moveTo>
                  <a:pt x="80" y="139"/>
                </a:moveTo>
                <a:cubicBezTo>
                  <a:pt x="81" y="139"/>
                  <a:pt x="82" y="139"/>
                  <a:pt x="83" y="138"/>
                </a:cubicBezTo>
                <a:cubicBezTo>
                  <a:pt x="82" y="138"/>
                  <a:pt x="82" y="136"/>
                  <a:pt x="82" y="136"/>
                </a:cubicBezTo>
                <a:cubicBezTo>
                  <a:pt x="81" y="137"/>
                  <a:pt x="80" y="138"/>
                  <a:pt x="80" y="139"/>
                </a:cubicBezTo>
                <a:close/>
                <a:moveTo>
                  <a:pt x="103" y="137"/>
                </a:moveTo>
                <a:cubicBezTo>
                  <a:pt x="103" y="137"/>
                  <a:pt x="103" y="137"/>
                  <a:pt x="102" y="137"/>
                </a:cubicBezTo>
                <a:cubicBezTo>
                  <a:pt x="101" y="146"/>
                  <a:pt x="103" y="160"/>
                  <a:pt x="103" y="172"/>
                </a:cubicBezTo>
                <a:cubicBezTo>
                  <a:pt x="103" y="183"/>
                  <a:pt x="102" y="193"/>
                  <a:pt x="102" y="202"/>
                </a:cubicBezTo>
                <a:cubicBezTo>
                  <a:pt x="109" y="199"/>
                  <a:pt x="116" y="202"/>
                  <a:pt x="116" y="207"/>
                </a:cubicBezTo>
                <a:cubicBezTo>
                  <a:pt x="117" y="204"/>
                  <a:pt x="119" y="200"/>
                  <a:pt x="119" y="196"/>
                </a:cubicBezTo>
                <a:cubicBezTo>
                  <a:pt x="120" y="193"/>
                  <a:pt x="118" y="189"/>
                  <a:pt x="118" y="186"/>
                </a:cubicBezTo>
                <a:cubicBezTo>
                  <a:pt x="118" y="185"/>
                  <a:pt x="119" y="184"/>
                  <a:pt x="119" y="183"/>
                </a:cubicBezTo>
                <a:cubicBezTo>
                  <a:pt x="120" y="169"/>
                  <a:pt x="117" y="152"/>
                  <a:pt x="119" y="139"/>
                </a:cubicBezTo>
                <a:cubicBezTo>
                  <a:pt x="117" y="139"/>
                  <a:pt x="116" y="138"/>
                  <a:pt x="115" y="138"/>
                </a:cubicBezTo>
                <a:cubicBezTo>
                  <a:pt x="115" y="142"/>
                  <a:pt x="110" y="142"/>
                  <a:pt x="109" y="138"/>
                </a:cubicBezTo>
                <a:cubicBezTo>
                  <a:pt x="108" y="138"/>
                  <a:pt x="107" y="140"/>
                  <a:pt x="106" y="139"/>
                </a:cubicBezTo>
                <a:cubicBezTo>
                  <a:pt x="104" y="139"/>
                  <a:pt x="105" y="137"/>
                  <a:pt x="103" y="137"/>
                </a:cubicBezTo>
                <a:close/>
                <a:moveTo>
                  <a:pt x="80" y="141"/>
                </a:moveTo>
                <a:cubicBezTo>
                  <a:pt x="81" y="142"/>
                  <a:pt x="81" y="143"/>
                  <a:pt x="82" y="144"/>
                </a:cubicBezTo>
                <a:cubicBezTo>
                  <a:pt x="82" y="143"/>
                  <a:pt x="83" y="143"/>
                  <a:pt x="84" y="143"/>
                </a:cubicBezTo>
                <a:cubicBezTo>
                  <a:pt x="83" y="142"/>
                  <a:pt x="84" y="142"/>
                  <a:pt x="84" y="140"/>
                </a:cubicBezTo>
                <a:cubicBezTo>
                  <a:pt x="83" y="140"/>
                  <a:pt x="81" y="141"/>
                  <a:pt x="80" y="141"/>
                </a:cubicBezTo>
                <a:close/>
                <a:moveTo>
                  <a:pt x="71" y="150"/>
                </a:moveTo>
                <a:cubicBezTo>
                  <a:pt x="72" y="152"/>
                  <a:pt x="72" y="153"/>
                  <a:pt x="73" y="155"/>
                </a:cubicBezTo>
                <a:cubicBezTo>
                  <a:pt x="77" y="168"/>
                  <a:pt x="82" y="179"/>
                  <a:pt x="87" y="192"/>
                </a:cubicBezTo>
                <a:cubicBezTo>
                  <a:pt x="88" y="186"/>
                  <a:pt x="88" y="179"/>
                  <a:pt x="88" y="173"/>
                </a:cubicBezTo>
                <a:cubicBezTo>
                  <a:pt x="88" y="172"/>
                  <a:pt x="87" y="172"/>
                  <a:pt x="87" y="171"/>
                </a:cubicBezTo>
                <a:cubicBezTo>
                  <a:pt x="84" y="161"/>
                  <a:pt x="81" y="150"/>
                  <a:pt x="78" y="140"/>
                </a:cubicBezTo>
                <a:cubicBezTo>
                  <a:pt x="75" y="143"/>
                  <a:pt x="73" y="147"/>
                  <a:pt x="71" y="150"/>
                </a:cubicBezTo>
                <a:close/>
                <a:moveTo>
                  <a:pt x="136" y="148"/>
                </a:moveTo>
                <a:cubicBezTo>
                  <a:pt x="137" y="150"/>
                  <a:pt x="137" y="151"/>
                  <a:pt x="139" y="151"/>
                </a:cubicBezTo>
                <a:cubicBezTo>
                  <a:pt x="138" y="150"/>
                  <a:pt x="140" y="151"/>
                  <a:pt x="140" y="150"/>
                </a:cubicBezTo>
                <a:cubicBezTo>
                  <a:pt x="140" y="148"/>
                  <a:pt x="139" y="145"/>
                  <a:pt x="139" y="144"/>
                </a:cubicBezTo>
                <a:cubicBezTo>
                  <a:pt x="138" y="145"/>
                  <a:pt x="137" y="147"/>
                  <a:pt x="136" y="148"/>
                </a:cubicBezTo>
                <a:close/>
                <a:moveTo>
                  <a:pt x="82" y="145"/>
                </a:moveTo>
                <a:cubicBezTo>
                  <a:pt x="82" y="147"/>
                  <a:pt x="83" y="148"/>
                  <a:pt x="83" y="149"/>
                </a:cubicBezTo>
                <a:cubicBezTo>
                  <a:pt x="85" y="149"/>
                  <a:pt x="86" y="146"/>
                  <a:pt x="84" y="144"/>
                </a:cubicBezTo>
                <a:cubicBezTo>
                  <a:pt x="84" y="145"/>
                  <a:pt x="83" y="145"/>
                  <a:pt x="82" y="145"/>
                </a:cubicBezTo>
                <a:close/>
                <a:moveTo>
                  <a:pt x="84" y="150"/>
                </a:moveTo>
                <a:cubicBezTo>
                  <a:pt x="84" y="152"/>
                  <a:pt x="84" y="153"/>
                  <a:pt x="84" y="153"/>
                </a:cubicBezTo>
                <a:cubicBezTo>
                  <a:pt x="85" y="153"/>
                  <a:pt x="86" y="153"/>
                  <a:pt x="87" y="152"/>
                </a:cubicBezTo>
                <a:cubicBezTo>
                  <a:pt x="87" y="151"/>
                  <a:pt x="86" y="150"/>
                  <a:pt x="86" y="149"/>
                </a:cubicBezTo>
                <a:cubicBezTo>
                  <a:pt x="85" y="150"/>
                  <a:pt x="84" y="150"/>
                  <a:pt x="84" y="150"/>
                </a:cubicBezTo>
                <a:close/>
                <a:moveTo>
                  <a:pt x="131" y="169"/>
                </a:moveTo>
                <a:cubicBezTo>
                  <a:pt x="134" y="168"/>
                  <a:pt x="133" y="165"/>
                  <a:pt x="135" y="164"/>
                </a:cubicBezTo>
                <a:cubicBezTo>
                  <a:pt x="138" y="164"/>
                  <a:pt x="137" y="168"/>
                  <a:pt x="140" y="169"/>
                </a:cubicBezTo>
                <a:cubicBezTo>
                  <a:pt x="143" y="165"/>
                  <a:pt x="140" y="158"/>
                  <a:pt x="140" y="154"/>
                </a:cubicBezTo>
                <a:cubicBezTo>
                  <a:pt x="137" y="154"/>
                  <a:pt x="137" y="152"/>
                  <a:pt x="135" y="152"/>
                </a:cubicBezTo>
                <a:cubicBezTo>
                  <a:pt x="133" y="157"/>
                  <a:pt x="125" y="164"/>
                  <a:pt x="131" y="169"/>
                </a:cubicBezTo>
                <a:close/>
                <a:moveTo>
                  <a:pt x="85" y="155"/>
                </a:moveTo>
                <a:cubicBezTo>
                  <a:pt x="85" y="157"/>
                  <a:pt x="86" y="158"/>
                  <a:pt x="86" y="160"/>
                </a:cubicBezTo>
                <a:cubicBezTo>
                  <a:pt x="89" y="159"/>
                  <a:pt x="88" y="156"/>
                  <a:pt x="88" y="154"/>
                </a:cubicBezTo>
                <a:cubicBezTo>
                  <a:pt x="86" y="154"/>
                  <a:pt x="86" y="155"/>
                  <a:pt x="85" y="155"/>
                </a:cubicBezTo>
                <a:close/>
                <a:moveTo>
                  <a:pt x="74" y="175"/>
                </a:moveTo>
                <a:cubicBezTo>
                  <a:pt x="76" y="177"/>
                  <a:pt x="78" y="181"/>
                  <a:pt x="79" y="184"/>
                </a:cubicBezTo>
                <a:cubicBezTo>
                  <a:pt x="81" y="192"/>
                  <a:pt x="84" y="202"/>
                  <a:pt x="85" y="209"/>
                </a:cubicBezTo>
                <a:cubicBezTo>
                  <a:pt x="86" y="209"/>
                  <a:pt x="87" y="209"/>
                  <a:pt x="87" y="209"/>
                </a:cubicBezTo>
                <a:cubicBezTo>
                  <a:pt x="87" y="206"/>
                  <a:pt x="88" y="204"/>
                  <a:pt x="87" y="202"/>
                </a:cubicBezTo>
                <a:cubicBezTo>
                  <a:pt x="87" y="200"/>
                  <a:pt x="86" y="199"/>
                  <a:pt x="86" y="198"/>
                </a:cubicBezTo>
                <a:cubicBezTo>
                  <a:pt x="85" y="195"/>
                  <a:pt x="84" y="191"/>
                  <a:pt x="82" y="187"/>
                </a:cubicBezTo>
                <a:cubicBezTo>
                  <a:pt x="81" y="184"/>
                  <a:pt x="79" y="181"/>
                  <a:pt x="78" y="178"/>
                </a:cubicBezTo>
                <a:cubicBezTo>
                  <a:pt x="77" y="173"/>
                  <a:pt x="75" y="170"/>
                  <a:pt x="74" y="166"/>
                </a:cubicBezTo>
                <a:cubicBezTo>
                  <a:pt x="72" y="162"/>
                  <a:pt x="71" y="158"/>
                  <a:pt x="69" y="155"/>
                </a:cubicBezTo>
                <a:cubicBezTo>
                  <a:pt x="69" y="163"/>
                  <a:pt x="73" y="168"/>
                  <a:pt x="74" y="175"/>
                </a:cubicBezTo>
                <a:close/>
                <a:moveTo>
                  <a:pt x="88" y="166"/>
                </a:moveTo>
                <a:cubicBezTo>
                  <a:pt x="88" y="164"/>
                  <a:pt x="88" y="163"/>
                  <a:pt x="88" y="161"/>
                </a:cubicBezTo>
                <a:cubicBezTo>
                  <a:pt x="85" y="161"/>
                  <a:pt x="87" y="165"/>
                  <a:pt x="88" y="166"/>
                </a:cubicBezTo>
                <a:close/>
                <a:moveTo>
                  <a:pt x="45" y="166"/>
                </a:moveTo>
                <a:cubicBezTo>
                  <a:pt x="45" y="170"/>
                  <a:pt x="43" y="175"/>
                  <a:pt x="44" y="178"/>
                </a:cubicBezTo>
                <a:cubicBezTo>
                  <a:pt x="46" y="179"/>
                  <a:pt x="47" y="175"/>
                  <a:pt x="49" y="175"/>
                </a:cubicBezTo>
                <a:cubicBezTo>
                  <a:pt x="51" y="175"/>
                  <a:pt x="51" y="178"/>
                  <a:pt x="53" y="177"/>
                </a:cubicBezTo>
                <a:cubicBezTo>
                  <a:pt x="55" y="172"/>
                  <a:pt x="50" y="169"/>
                  <a:pt x="49" y="165"/>
                </a:cubicBezTo>
                <a:cubicBezTo>
                  <a:pt x="47" y="165"/>
                  <a:pt x="46" y="165"/>
                  <a:pt x="45" y="166"/>
                </a:cubicBezTo>
                <a:close/>
                <a:moveTo>
                  <a:pt x="118" y="209"/>
                </a:moveTo>
                <a:cubicBezTo>
                  <a:pt x="122" y="209"/>
                  <a:pt x="121" y="209"/>
                  <a:pt x="126" y="209"/>
                </a:cubicBezTo>
                <a:cubicBezTo>
                  <a:pt x="130" y="198"/>
                  <a:pt x="130" y="181"/>
                  <a:pt x="134" y="169"/>
                </a:cubicBezTo>
                <a:cubicBezTo>
                  <a:pt x="133" y="170"/>
                  <a:pt x="132" y="170"/>
                  <a:pt x="131" y="170"/>
                </a:cubicBezTo>
                <a:cubicBezTo>
                  <a:pt x="129" y="170"/>
                  <a:pt x="129" y="167"/>
                  <a:pt x="128" y="167"/>
                </a:cubicBezTo>
                <a:cubicBezTo>
                  <a:pt x="126" y="180"/>
                  <a:pt x="121" y="197"/>
                  <a:pt x="118" y="209"/>
                </a:cubicBezTo>
                <a:close/>
                <a:moveTo>
                  <a:pt x="129" y="208"/>
                </a:moveTo>
                <a:cubicBezTo>
                  <a:pt x="131" y="208"/>
                  <a:pt x="132" y="208"/>
                  <a:pt x="134" y="207"/>
                </a:cubicBezTo>
                <a:cubicBezTo>
                  <a:pt x="136" y="194"/>
                  <a:pt x="139" y="183"/>
                  <a:pt x="142" y="170"/>
                </a:cubicBezTo>
                <a:cubicBezTo>
                  <a:pt x="141" y="170"/>
                  <a:pt x="140" y="171"/>
                  <a:pt x="138" y="171"/>
                </a:cubicBezTo>
                <a:cubicBezTo>
                  <a:pt x="138" y="171"/>
                  <a:pt x="137" y="170"/>
                  <a:pt x="137" y="169"/>
                </a:cubicBezTo>
                <a:cubicBezTo>
                  <a:pt x="133" y="182"/>
                  <a:pt x="131" y="194"/>
                  <a:pt x="129" y="208"/>
                </a:cubicBezTo>
                <a:close/>
                <a:moveTo>
                  <a:pt x="51" y="179"/>
                </a:moveTo>
                <a:cubicBezTo>
                  <a:pt x="54" y="189"/>
                  <a:pt x="58" y="198"/>
                  <a:pt x="60" y="208"/>
                </a:cubicBezTo>
                <a:cubicBezTo>
                  <a:pt x="60" y="208"/>
                  <a:pt x="62" y="209"/>
                  <a:pt x="63" y="208"/>
                </a:cubicBezTo>
                <a:cubicBezTo>
                  <a:pt x="62" y="204"/>
                  <a:pt x="62" y="201"/>
                  <a:pt x="60" y="199"/>
                </a:cubicBezTo>
                <a:cubicBezTo>
                  <a:pt x="61" y="196"/>
                  <a:pt x="59" y="190"/>
                  <a:pt x="58" y="187"/>
                </a:cubicBezTo>
                <a:cubicBezTo>
                  <a:pt x="58" y="185"/>
                  <a:pt x="58" y="184"/>
                  <a:pt x="57" y="183"/>
                </a:cubicBezTo>
                <a:cubicBezTo>
                  <a:pt x="57" y="183"/>
                  <a:pt x="56" y="183"/>
                  <a:pt x="56" y="183"/>
                </a:cubicBezTo>
                <a:cubicBezTo>
                  <a:pt x="55" y="181"/>
                  <a:pt x="56" y="179"/>
                  <a:pt x="55" y="177"/>
                </a:cubicBezTo>
                <a:cubicBezTo>
                  <a:pt x="54" y="179"/>
                  <a:pt x="53" y="180"/>
                  <a:pt x="51" y="179"/>
                </a:cubicBezTo>
                <a:close/>
                <a:moveTo>
                  <a:pt x="45" y="180"/>
                </a:moveTo>
                <a:cubicBezTo>
                  <a:pt x="48" y="187"/>
                  <a:pt x="49" y="195"/>
                  <a:pt x="53" y="201"/>
                </a:cubicBezTo>
                <a:cubicBezTo>
                  <a:pt x="51" y="202"/>
                  <a:pt x="54" y="203"/>
                  <a:pt x="53" y="205"/>
                </a:cubicBezTo>
                <a:cubicBezTo>
                  <a:pt x="55" y="206"/>
                  <a:pt x="56" y="207"/>
                  <a:pt x="58" y="207"/>
                </a:cubicBezTo>
                <a:cubicBezTo>
                  <a:pt x="55" y="197"/>
                  <a:pt x="52" y="187"/>
                  <a:pt x="48" y="178"/>
                </a:cubicBezTo>
                <a:cubicBezTo>
                  <a:pt x="48" y="179"/>
                  <a:pt x="46" y="180"/>
                  <a:pt x="45" y="180"/>
                </a:cubicBezTo>
                <a:close/>
                <a:moveTo>
                  <a:pt x="60" y="184"/>
                </a:moveTo>
                <a:cubicBezTo>
                  <a:pt x="62" y="188"/>
                  <a:pt x="60" y="193"/>
                  <a:pt x="63" y="196"/>
                </a:cubicBezTo>
                <a:cubicBezTo>
                  <a:pt x="65" y="199"/>
                  <a:pt x="70" y="199"/>
                  <a:pt x="73" y="201"/>
                </a:cubicBezTo>
                <a:cubicBezTo>
                  <a:pt x="75" y="203"/>
                  <a:pt x="76" y="206"/>
                  <a:pt x="78" y="208"/>
                </a:cubicBezTo>
                <a:cubicBezTo>
                  <a:pt x="79" y="209"/>
                  <a:pt x="80" y="209"/>
                  <a:pt x="83" y="209"/>
                </a:cubicBezTo>
                <a:cubicBezTo>
                  <a:pt x="80" y="200"/>
                  <a:pt x="78" y="189"/>
                  <a:pt x="74" y="179"/>
                </a:cubicBezTo>
                <a:cubicBezTo>
                  <a:pt x="68" y="181"/>
                  <a:pt x="64" y="181"/>
                  <a:pt x="60" y="184"/>
                </a:cubicBezTo>
                <a:close/>
                <a:moveTo>
                  <a:pt x="65" y="208"/>
                </a:moveTo>
                <a:cubicBezTo>
                  <a:pt x="69" y="208"/>
                  <a:pt x="71" y="208"/>
                  <a:pt x="75" y="208"/>
                </a:cubicBezTo>
                <a:cubicBezTo>
                  <a:pt x="73" y="203"/>
                  <a:pt x="69" y="201"/>
                  <a:pt x="63" y="199"/>
                </a:cubicBezTo>
                <a:cubicBezTo>
                  <a:pt x="63" y="202"/>
                  <a:pt x="66" y="206"/>
                  <a:pt x="65" y="208"/>
                </a:cubicBezTo>
                <a:close/>
                <a:moveTo>
                  <a:pt x="113" y="221"/>
                </a:moveTo>
                <a:cubicBezTo>
                  <a:pt x="112" y="227"/>
                  <a:pt x="117" y="233"/>
                  <a:pt x="111" y="237"/>
                </a:cubicBezTo>
                <a:cubicBezTo>
                  <a:pt x="109" y="237"/>
                  <a:pt x="106" y="241"/>
                  <a:pt x="104" y="238"/>
                </a:cubicBezTo>
                <a:cubicBezTo>
                  <a:pt x="104" y="234"/>
                  <a:pt x="104" y="230"/>
                  <a:pt x="104" y="226"/>
                </a:cubicBezTo>
                <a:cubicBezTo>
                  <a:pt x="104" y="221"/>
                  <a:pt x="108" y="220"/>
                  <a:pt x="110" y="224"/>
                </a:cubicBezTo>
                <a:cubicBezTo>
                  <a:pt x="109" y="228"/>
                  <a:pt x="108" y="232"/>
                  <a:pt x="110" y="235"/>
                </a:cubicBezTo>
                <a:cubicBezTo>
                  <a:pt x="112" y="232"/>
                  <a:pt x="110" y="226"/>
                  <a:pt x="111" y="221"/>
                </a:cubicBezTo>
                <a:cubicBezTo>
                  <a:pt x="110" y="219"/>
                  <a:pt x="107" y="219"/>
                  <a:pt x="104" y="218"/>
                </a:cubicBezTo>
                <a:cubicBezTo>
                  <a:pt x="104" y="220"/>
                  <a:pt x="103" y="221"/>
                  <a:pt x="102" y="221"/>
                </a:cubicBezTo>
                <a:cubicBezTo>
                  <a:pt x="102" y="226"/>
                  <a:pt x="101" y="235"/>
                  <a:pt x="102" y="239"/>
                </a:cubicBezTo>
                <a:cubicBezTo>
                  <a:pt x="104" y="243"/>
                  <a:pt x="111" y="242"/>
                  <a:pt x="114" y="239"/>
                </a:cubicBezTo>
                <a:cubicBezTo>
                  <a:pt x="114" y="236"/>
                  <a:pt x="115" y="231"/>
                  <a:pt x="114" y="228"/>
                </a:cubicBezTo>
                <a:cubicBezTo>
                  <a:pt x="115" y="227"/>
                  <a:pt x="114" y="226"/>
                  <a:pt x="114" y="225"/>
                </a:cubicBezTo>
                <a:cubicBezTo>
                  <a:pt x="114" y="217"/>
                  <a:pt x="115" y="209"/>
                  <a:pt x="112" y="204"/>
                </a:cubicBezTo>
                <a:cubicBezTo>
                  <a:pt x="110" y="204"/>
                  <a:pt x="107" y="202"/>
                  <a:pt x="105" y="203"/>
                </a:cubicBezTo>
                <a:cubicBezTo>
                  <a:pt x="102" y="203"/>
                  <a:pt x="102" y="206"/>
                  <a:pt x="101" y="208"/>
                </a:cubicBezTo>
                <a:cubicBezTo>
                  <a:pt x="103" y="208"/>
                  <a:pt x="103" y="209"/>
                  <a:pt x="105" y="209"/>
                </a:cubicBezTo>
                <a:cubicBezTo>
                  <a:pt x="105" y="205"/>
                  <a:pt x="107" y="204"/>
                  <a:pt x="110" y="205"/>
                </a:cubicBezTo>
                <a:cubicBezTo>
                  <a:pt x="109" y="206"/>
                  <a:pt x="110" y="206"/>
                  <a:pt x="111" y="206"/>
                </a:cubicBezTo>
                <a:cubicBezTo>
                  <a:pt x="110" y="207"/>
                  <a:pt x="112" y="208"/>
                  <a:pt x="112" y="210"/>
                </a:cubicBezTo>
                <a:cubicBezTo>
                  <a:pt x="111" y="213"/>
                  <a:pt x="113" y="216"/>
                  <a:pt x="112" y="219"/>
                </a:cubicBezTo>
                <a:cubicBezTo>
                  <a:pt x="112" y="220"/>
                  <a:pt x="113" y="220"/>
                  <a:pt x="113" y="221"/>
                </a:cubicBezTo>
                <a:close/>
                <a:moveTo>
                  <a:pt x="81" y="217"/>
                </a:moveTo>
                <a:cubicBezTo>
                  <a:pt x="89" y="215"/>
                  <a:pt x="92" y="223"/>
                  <a:pt x="94" y="228"/>
                </a:cubicBezTo>
                <a:cubicBezTo>
                  <a:pt x="94" y="229"/>
                  <a:pt x="94" y="229"/>
                  <a:pt x="94" y="230"/>
                </a:cubicBezTo>
                <a:cubicBezTo>
                  <a:pt x="94" y="230"/>
                  <a:pt x="94" y="230"/>
                  <a:pt x="94" y="230"/>
                </a:cubicBezTo>
                <a:cubicBezTo>
                  <a:pt x="96" y="229"/>
                  <a:pt x="97" y="226"/>
                  <a:pt x="100" y="227"/>
                </a:cubicBezTo>
                <a:cubicBezTo>
                  <a:pt x="99" y="220"/>
                  <a:pt x="102" y="216"/>
                  <a:pt x="109" y="217"/>
                </a:cubicBezTo>
                <a:cubicBezTo>
                  <a:pt x="109" y="215"/>
                  <a:pt x="110" y="214"/>
                  <a:pt x="109" y="212"/>
                </a:cubicBezTo>
                <a:cubicBezTo>
                  <a:pt x="104" y="211"/>
                  <a:pt x="97" y="211"/>
                  <a:pt x="90" y="211"/>
                </a:cubicBezTo>
                <a:cubicBezTo>
                  <a:pt x="81" y="211"/>
                  <a:pt x="71" y="210"/>
                  <a:pt x="63" y="210"/>
                </a:cubicBezTo>
                <a:cubicBezTo>
                  <a:pt x="59" y="210"/>
                  <a:pt x="54" y="208"/>
                  <a:pt x="50" y="206"/>
                </a:cubicBezTo>
                <a:cubicBezTo>
                  <a:pt x="48" y="212"/>
                  <a:pt x="49" y="218"/>
                  <a:pt x="50" y="225"/>
                </a:cubicBezTo>
                <a:cubicBezTo>
                  <a:pt x="51" y="231"/>
                  <a:pt x="51" y="236"/>
                  <a:pt x="52" y="242"/>
                </a:cubicBezTo>
                <a:cubicBezTo>
                  <a:pt x="53" y="252"/>
                  <a:pt x="53" y="263"/>
                  <a:pt x="55" y="272"/>
                </a:cubicBezTo>
                <a:cubicBezTo>
                  <a:pt x="54" y="275"/>
                  <a:pt x="55" y="278"/>
                  <a:pt x="56" y="280"/>
                </a:cubicBezTo>
                <a:cubicBezTo>
                  <a:pt x="57" y="290"/>
                  <a:pt x="57" y="299"/>
                  <a:pt x="59" y="310"/>
                </a:cubicBezTo>
                <a:cubicBezTo>
                  <a:pt x="62" y="312"/>
                  <a:pt x="67" y="312"/>
                  <a:pt x="70" y="314"/>
                </a:cubicBezTo>
                <a:cubicBezTo>
                  <a:pt x="78" y="315"/>
                  <a:pt x="85" y="317"/>
                  <a:pt x="93" y="317"/>
                </a:cubicBezTo>
                <a:cubicBezTo>
                  <a:pt x="98" y="317"/>
                  <a:pt x="103" y="318"/>
                  <a:pt x="107" y="318"/>
                </a:cubicBezTo>
                <a:cubicBezTo>
                  <a:pt x="116" y="317"/>
                  <a:pt x="124" y="314"/>
                  <a:pt x="134" y="312"/>
                </a:cubicBezTo>
                <a:cubicBezTo>
                  <a:pt x="136" y="310"/>
                  <a:pt x="138" y="309"/>
                  <a:pt x="140" y="307"/>
                </a:cubicBezTo>
                <a:cubicBezTo>
                  <a:pt x="141" y="298"/>
                  <a:pt x="142" y="287"/>
                  <a:pt x="143" y="278"/>
                </a:cubicBezTo>
                <a:cubicBezTo>
                  <a:pt x="144" y="273"/>
                  <a:pt x="144" y="267"/>
                  <a:pt x="144" y="262"/>
                </a:cubicBezTo>
                <a:cubicBezTo>
                  <a:pt x="145" y="260"/>
                  <a:pt x="144" y="257"/>
                  <a:pt x="144" y="255"/>
                </a:cubicBezTo>
                <a:cubicBezTo>
                  <a:pt x="144" y="254"/>
                  <a:pt x="145" y="252"/>
                  <a:pt x="145" y="251"/>
                </a:cubicBezTo>
                <a:cubicBezTo>
                  <a:pt x="145" y="244"/>
                  <a:pt x="144" y="236"/>
                  <a:pt x="145" y="227"/>
                </a:cubicBezTo>
                <a:cubicBezTo>
                  <a:pt x="145" y="225"/>
                  <a:pt x="146" y="222"/>
                  <a:pt x="147" y="220"/>
                </a:cubicBezTo>
                <a:cubicBezTo>
                  <a:pt x="147" y="215"/>
                  <a:pt x="146" y="210"/>
                  <a:pt x="148" y="205"/>
                </a:cubicBezTo>
                <a:cubicBezTo>
                  <a:pt x="141" y="207"/>
                  <a:pt x="135" y="209"/>
                  <a:pt x="127" y="211"/>
                </a:cubicBezTo>
                <a:cubicBezTo>
                  <a:pt x="124" y="210"/>
                  <a:pt x="119" y="211"/>
                  <a:pt x="116" y="211"/>
                </a:cubicBezTo>
                <a:cubicBezTo>
                  <a:pt x="116" y="217"/>
                  <a:pt x="116" y="221"/>
                  <a:pt x="116" y="227"/>
                </a:cubicBezTo>
                <a:cubicBezTo>
                  <a:pt x="122" y="230"/>
                  <a:pt x="124" y="234"/>
                  <a:pt x="126" y="240"/>
                </a:cubicBezTo>
                <a:cubicBezTo>
                  <a:pt x="125" y="240"/>
                  <a:pt x="125" y="241"/>
                  <a:pt x="126" y="240"/>
                </a:cubicBezTo>
                <a:cubicBezTo>
                  <a:pt x="125" y="244"/>
                  <a:pt x="125" y="248"/>
                  <a:pt x="124" y="252"/>
                </a:cubicBezTo>
                <a:cubicBezTo>
                  <a:pt x="121" y="263"/>
                  <a:pt x="116" y="268"/>
                  <a:pt x="110" y="275"/>
                </a:cubicBezTo>
                <a:cubicBezTo>
                  <a:pt x="106" y="279"/>
                  <a:pt x="101" y="283"/>
                  <a:pt x="99" y="287"/>
                </a:cubicBezTo>
                <a:cubicBezTo>
                  <a:pt x="97" y="290"/>
                  <a:pt x="98" y="293"/>
                  <a:pt x="95" y="295"/>
                </a:cubicBezTo>
                <a:cubicBezTo>
                  <a:pt x="90" y="291"/>
                  <a:pt x="85" y="286"/>
                  <a:pt x="81" y="281"/>
                </a:cubicBezTo>
                <a:cubicBezTo>
                  <a:pt x="80" y="279"/>
                  <a:pt x="78" y="277"/>
                  <a:pt x="77" y="275"/>
                </a:cubicBezTo>
                <a:cubicBezTo>
                  <a:pt x="75" y="271"/>
                  <a:pt x="76" y="265"/>
                  <a:pt x="77" y="261"/>
                </a:cubicBezTo>
                <a:cubicBezTo>
                  <a:pt x="77" y="259"/>
                  <a:pt x="76" y="258"/>
                  <a:pt x="76" y="256"/>
                </a:cubicBezTo>
                <a:cubicBezTo>
                  <a:pt x="77" y="246"/>
                  <a:pt x="84" y="238"/>
                  <a:pt x="91" y="233"/>
                </a:cubicBezTo>
                <a:cubicBezTo>
                  <a:pt x="89" y="228"/>
                  <a:pt x="84" y="224"/>
                  <a:pt x="79" y="222"/>
                </a:cubicBezTo>
                <a:cubicBezTo>
                  <a:pt x="80" y="220"/>
                  <a:pt x="81" y="219"/>
                  <a:pt x="81" y="217"/>
                </a:cubicBezTo>
                <a:close/>
                <a:moveTo>
                  <a:pt x="82" y="221"/>
                </a:moveTo>
                <a:cubicBezTo>
                  <a:pt x="86" y="223"/>
                  <a:pt x="89" y="226"/>
                  <a:pt x="91" y="229"/>
                </a:cubicBezTo>
                <a:cubicBezTo>
                  <a:pt x="92" y="226"/>
                  <a:pt x="87" y="219"/>
                  <a:pt x="83" y="218"/>
                </a:cubicBezTo>
                <a:cubicBezTo>
                  <a:pt x="83" y="220"/>
                  <a:pt x="82" y="220"/>
                  <a:pt x="82" y="221"/>
                </a:cubicBezTo>
                <a:close/>
                <a:moveTo>
                  <a:pt x="107" y="232"/>
                </a:moveTo>
                <a:cubicBezTo>
                  <a:pt x="107" y="230"/>
                  <a:pt x="108" y="226"/>
                  <a:pt x="106" y="225"/>
                </a:cubicBezTo>
                <a:cubicBezTo>
                  <a:pt x="107" y="228"/>
                  <a:pt x="106" y="230"/>
                  <a:pt x="107" y="232"/>
                </a:cubicBezTo>
                <a:close/>
                <a:moveTo>
                  <a:pt x="116" y="237"/>
                </a:moveTo>
                <a:cubicBezTo>
                  <a:pt x="115" y="240"/>
                  <a:pt x="113" y="243"/>
                  <a:pt x="110" y="243"/>
                </a:cubicBezTo>
                <a:cubicBezTo>
                  <a:pt x="100" y="245"/>
                  <a:pt x="99" y="237"/>
                  <a:pt x="100" y="229"/>
                </a:cubicBezTo>
                <a:cubicBezTo>
                  <a:pt x="100" y="228"/>
                  <a:pt x="100" y="228"/>
                  <a:pt x="99" y="228"/>
                </a:cubicBezTo>
                <a:cubicBezTo>
                  <a:pt x="89" y="237"/>
                  <a:pt x="91" y="254"/>
                  <a:pt x="94" y="267"/>
                </a:cubicBezTo>
                <a:cubicBezTo>
                  <a:pt x="92" y="265"/>
                  <a:pt x="90" y="260"/>
                  <a:pt x="90" y="257"/>
                </a:cubicBezTo>
                <a:cubicBezTo>
                  <a:pt x="88" y="250"/>
                  <a:pt x="89" y="243"/>
                  <a:pt x="91" y="236"/>
                </a:cubicBezTo>
                <a:cubicBezTo>
                  <a:pt x="88" y="237"/>
                  <a:pt x="86" y="239"/>
                  <a:pt x="86" y="242"/>
                </a:cubicBezTo>
                <a:cubicBezTo>
                  <a:pt x="80" y="248"/>
                  <a:pt x="77" y="260"/>
                  <a:pt x="79" y="270"/>
                </a:cubicBezTo>
                <a:cubicBezTo>
                  <a:pt x="79" y="271"/>
                  <a:pt x="78" y="271"/>
                  <a:pt x="78" y="272"/>
                </a:cubicBezTo>
                <a:cubicBezTo>
                  <a:pt x="82" y="280"/>
                  <a:pt x="89" y="286"/>
                  <a:pt x="96" y="292"/>
                </a:cubicBezTo>
                <a:cubicBezTo>
                  <a:pt x="98" y="277"/>
                  <a:pt x="112" y="274"/>
                  <a:pt x="117" y="263"/>
                </a:cubicBezTo>
                <a:cubicBezTo>
                  <a:pt x="121" y="256"/>
                  <a:pt x="125" y="245"/>
                  <a:pt x="122" y="235"/>
                </a:cubicBezTo>
                <a:cubicBezTo>
                  <a:pt x="120" y="234"/>
                  <a:pt x="119" y="231"/>
                  <a:pt x="116" y="231"/>
                </a:cubicBezTo>
                <a:cubicBezTo>
                  <a:pt x="117" y="234"/>
                  <a:pt x="116" y="235"/>
                  <a:pt x="116" y="23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777" name="Freeform: Shape 1048776"/>
          <p:cNvSpPr/>
          <p:nvPr/>
        </p:nvSpPr>
        <p:spPr>
          <a:xfrm>
            <a:off x="885678" y="3642795"/>
            <a:ext cx="1085925" cy="989528"/>
          </a:xfrm>
          <a:custGeom>
            <a:avLst/>
            <a:gdLst/>
            <a:ahLst/>
            <a:cxnLst/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778" name="Freeform: Shape 1048777"/>
          <p:cNvSpPr/>
          <p:nvPr/>
        </p:nvSpPr>
        <p:spPr>
          <a:xfrm>
            <a:off x="7201862" y="98492"/>
            <a:ext cx="1313487" cy="1018707"/>
          </a:xfrm>
          <a:custGeom>
            <a:avLst/>
            <a:gdLst/>
            <a:ahLst/>
            <a:cxnLst/>
            <a:rect l="0" t="0" r="r" b="b"/>
            <a:pathLst>
              <a:path w="288" h="190">
                <a:moveTo>
                  <a:pt x="23" y="99"/>
                </a:moveTo>
                <a:cubicBezTo>
                  <a:pt x="22" y="96"/>
                  <a:pt x="20" y="92"/>
                  <a:pt x="21" y="89"/>
                </a:cubicBezTo>
                <a:cubicBezTo>
                  <a:pt x="22" y="86"/>
                  <a:pt x="25" y="85"/>
                  <a:pt x="28" y="84"/>
                </a:cubicBezTo>
                <a:cubicBezTo>
                  <a:pt x="29" y="82"/>
                  <a:pt x="28" y="78"/>
                  <a:pt x="28" y="76"/>
                </a:cubicBezTo>
                <a:cubicBezTo>
                  <a:pt x="20" y="72"/>
                  <a:pt x="11" y="69"/>
                  <a:pt x="3" y="65"/>
                </a:cubicBezTo>
                <a:cubicBezTo>
                  <a:pt x="0" y="60"/>
                  <a:pt x="6" y="59"/>
                  <a:pt x="6" y="56"/>
                </a:cubicBezTo>
                <a:cubicBezTo>
                  <a:pt x="7" y="55"/>
                  <a:pt x="9" y="54"/>
                  <a:pt x="10" y="53"/>
                </a:cubicBezTo>
                <a:cubicBezTo>
                  <a:pt x="12" y="52"/>
                  <a:pt x="14" y="51"/>
                  <a:pt x="15" y="50"/>
                </a:cubicBezTo>
                <a:cubicBezTo>
                  <a:pt x="35" y="43"/>
                  <a:pt x="54" y="31"/>
                  <a:pt x="72" y="20"/>
                </a:cubicBezTo>
                <a:cubicBezTo>
                  <a:pt x="75" y="18"/>
                  <a:pt x="78" y="17"/>
                  <a:pt x="81" y="15"/>
                </a:cubicBezTo>
                <a:cubicBezTo>
                  <a:pt x="87" y="11"/>
                  <a:pt x="92" y="8"/>
                  <a:pt x="99" y="4"/>
                </a:cubicBezTo>
                <a:cubicBezTo>
                  <a:pt x="103" y="2"/>
                  <a:pt x="107" y="0"/>
                  <a:pt x="112" y="0"/>
                </a:cubicBezTo>
                <a:cubicBezTo>
                  <a:pt x="115" y="0"/>
                  <a:pt x="119" y="1"/>
                  <a:pt x="121" y="1"/>
                </a:cubicBezTo>
                <a:cubicBezTo>
                  <a:pt x="136" y="6"/>
                  <a:pt x="152" y="10"/>
                  <a:pt x="168" y="12"/>
                </a:cubicBezTo>
                <a:cubicBezTo>
                  <a:pt x="172" y="13"/>
                  <a:pt x="175" y="14"/>
                  <a:pt x="178" y="13"/>
                </a:cubicBezTo>
                <a:cubicBezTo>
                  <a:pt x="179" y="14"/>
                  <a:pt x="180" y="13"/>
                  <a:pt x="181" y="14"/>
                </a:cubicBezTo>
                <a:cubicBezTo>
                  <a:pt x="197" y="16"/>
                  <a:pt x="213" y="19"/>
                  <a:pt x="228" y="22"/>
                </a:cubicBezTo>
                <a:cubicBezTo>
                  <a:pt x="231" y="23"/>
                  <a:pt x="235" y="25"/>
                  <a:pt x="238" y="26"/>
                </a:cubicBezTo>
                <a:cubicBezTo>
                  <a:pt x="241" y="26"/>
                  <a:pt x="244" y="26"/>
                  <a:pt x="247" y="27"/>
                </a:cubicBezTo>
                <a:cubicBezTo>
                  <a:pt x="249" y="28"/>
                  <a:pt x="252" y="29"/>
                  <a:pt x="255" y="30"/>
                </a:cubicBezTo>
                <a:cubicBezTo>
                  <a:pt x="258" y="34"/>
                  <a:pt x="254" y="36"/>
                  <a:pt x="252" y="38"/>
                </a:cubicBezTo>
                <a:cubicBezTo>
                  <a:pt x="248" y="39"/>
                  <a:pt x="245" y="42"/>
                  <a:pt x="242" y="44"/>
                </a:cubicBezTo>
                <a:cubicBezTo>
                  <a:pt x="240" y="45"/>
                  <a:pt x="238" y="45"/>
                  <a:pt x="236" y="46"/>
                </a:cubicBezTo>
                <a:cubicBezTo>
                  <a:pt x="232" y="49"/>
                  <a:pt x="228" y="50"/>
                  <a:pt x="224" y="52"/>
                </a:cubicBezTo>
                <a:cubicBezTo>
                  <a:pt x="212" y="58"/>
                  <a:pt x="200" y="66"/>
                  <a:pt x="189" y="72"/>
                </a:cubicBezTo>
                <a:cubicBezTo>
                  <a:pt x="196" y="81"/>
                  <a:pt x="203" y="89"/>
                  <a:pt x="207" y="101"/>
                </a:cubicBezTo>
                <a:cubicBezTo>
                  <a:pt x="209" y="99"/>
                  <a:pt x="211" y="97"/>
                  <a:pt x="215" y="97"/>
                </a:cubicBezTo>
                <a:cubicBezTo>
                  <a:pt x="220" y="98"/>
                  <a:pt x="216" y="104"/>
                  <a:pt x="218" y="107"/>
                </a:cubicBezTo>
                <a:cubicBezTo>
                  <a:pt x="219" y="111"/>
                  <a:pt x="225" y="111"/>
                  <a:pt x="225" y="116"/>
                </a:cubicBezTo>
                <a:cubicBezTo>
                  <a:pt x="232" y="113"/>
                  <a:pt x="237" y="110"/>
                  <a:pt x="243" y="106"/>
                </a:cubicBezTo>
                <a:cubicBezTo>
                  <a:pt x="248" y="102"/>
                  <a:pt x="255" y="98"/>
                  <a:pt x="259" y="93"/>
                </a:cubicBezTo>
                <a:cubicBezTo>
                  <a:pt x="265" y="93"/>
                  <a:pt x="271" y="95"/>
                  <a:pt x="276" y="99"/>
                </a:cubicBezTo>
                <a:cubicBezTo>
                  <a:pt x="281" y="105"/>
                  <a:pt x="286" y="114"/>
                  <a:pt x="287" y="124"/>
                </a:cubicBezTo>
                <a:cubicBezTo>
                  <a:pt x="287" y="127"/>
                  <a:pt x="287" y="129"/>
                  <a:pt x="286" y="130"/>
                </a:cubicBezTo>
                <a:cubicBezTo>
                  <a:pt x="288" y="133"/>
                  <a:pt x="285" y="134"/>
                  <a:pt x="284" y="134"/>
                </a:cubicBezTo>
                <a:cubicBezTo>
                  <a:pt x="274" y="135"/>
                  <a:pt x="268" y="138"/>
                  <a:pt x="259" y="140"/>
                </a:cubicBezTo>
                <a:cubicBezTo>
                  <a:pt x="257" y="140"/>
                  <a:pt x="255" y="141"/>
                  <a:pt x="253" y="142"/>
                </a:cubicBezTo>
                <a:cubicBezTo>
                  <a:pt x="250" y="142"/>
                  <a:pt x="248" y="144"/>
                  <a:pt x="244" y="144"/>
                </a:cubicBezTo>
                <a:cubicBezTo>
                  <a:pt x="243" y="145"/>
                  <a:pt x="241" y="146"/>
                  <a:pt x="239" y="146"/>
                </a:cubicBezTo>
                <a:cubicBezTo>
                  <a:pt x="235" y="147"/>
                  <a:pt x="231" y="148"/>
                  <a:pt x="228" y="149"/>
                </a:cubicBezTo>
                <a:cubicBezTo>
                  <a:pt x="226" y="150"/>
                  <a:pt x="225" y="152"/>
                  <a:pt x="223" y="150"/>
                </a:cubicBezTo>
                <a:cubicBezTo>
                  <a:pt x="222" y="151"/>
                  <a:pt x="222" y="152"/>
                  <a:pt x="221" y="153"/>
                </a:cubicBezTo>
                <a:cubicBezTo>
                  <a:pt x="216" y="153"/>
                  <a:pt x="212" y="158"/>
                  <a:pt x="209" y="156"/>
                </a:cubicBezTo>
                <a:cubicBezTo>
                  <a:pt x="199" y="159"/>
                  <a:pt x="189" y="163"/>
                  <a:pt x="179" y="167"/>
                </a:cubicBezTo>
                <a:cubicBezTo>
                  <a:pt x="171" y="171"/>
                  <a:pt x="164" y="175"/>
                  <a:pt x="157" y="180"/>
                </a:cubicBezTo>
                <a:cubicBezTo>
                  <a:pt x="154" y="182"/>
                  <a:pt x="151" y="183"/>
                  <a:pt x="149" y="184"/>
                </a:cubicBezTo>
                <a:cubicBezTo>
                  <a:pt x="148" y="185"/>
                  <a:pt x="147" y="187"/>
                  <a:pt x="146" y="187"/>
                </a:cubicBezTo>
                <a:cubicBezTo>
                  <a:pt x="139" y="190"/>
                  <a:pt x="132" y="183"/>
                  <a:pt x="129" y="180"/>
                </a:cubicBezTo>
                <a:cubicBezTo>
                  <a:pt x="125" y="177"/>
                  <a:pt x="124" y="173"/>
                  <a:pt x="123" y="167"/>
                </a:cubicBezTo>
                <a:cubicBezTo>
                  <a:pt x="122" y="165"/>
                  <a:pt x="121" y="162"/>
                  <a:pt x="121" y="159"/>
                </a:cubicBezTo>
                <a:cubicBezTo>
                  <a:pt x="111" y="158"/>
                  <a:pt x="101" y="157"/>
                  <a:pt x="90" y="154"/>
                </a:cubicBezTo>
                <a:cubicBezTo>
                  <a:pt x="74" y="150"/>
                  <a:pt x="60" y="142"/>
                  <a:pt x="47" y="134"/>
                </a:cubicBezTo>
                <a:cubicBezTo>
                  <a:pt x="47" y="135"/>
                  <a:pt x="48" y="135"/>
                  <a:pt x="47" y="136"/>
                </a:cubicBezTo>
                <a:cubicBezTo>
                  <a:pt x="46" y="137"/>
                  <a:pt x="45" y="137"/>
                  <a:pt x="43" y="138"/>
                </a:cubicBezTo>
                <a:cubicBezTo>
                  <a:pt x="43" y="139"/>
                  <a:pt x="44" y="141"/>
                  <a:pt x="44" y="142"/>
                </a:cubicBezTo>
                <a:cubicBezTo>
                  <a:pt x="39" y="146"/>
                  <a:pt x="32" y="150"/>
                  <a:pt x="25" y="147"/>
                </a:cubicBezTo>
                <a:cubicBezTo>
                  <a:pt x="24" y="147"/>
                  <a:pt x="23" y="146"/>
                  <a:pt x="22" y="146"/>
                </a:cubicBezTo>
                <a:cubicBezTo>
                  <a:pt x="22" y="146"/>
                  <a:pt x="21" y="147"/>
                  <a:pt x="20" y="147"/>
                </a:cubicBezTo>
                <a:cubicBezTo>
                  <a:pt x="14" y="144"/>
                  <a:pt x="9" y="139"/>
                  <a:pt x="6" y="133"/>
                </a:cubicBezTo>
                <a:cubicBezTo>
                  <a:pt x="12" y="127"/>
                  <a:pt x="13" y="111"/>
                  <a:pt x="18" y="102"/>
                </a:cubicBezTo>
                <a:cubicBezTo>
                  <a:pt x="19" y="101"/>
                  <a:pt x="23" y="98"/>
                  <a:pt x="23" y="99"/>
                </a:cubicBezTo>
                <a:close/>
                <a:moveTo>
                  <a:pt x="249" y="141"/>
                </a:moveTo>
                <a:cubicBezTo>
                  <a:pt x="256" y="139"/>
                  <a:pt x="265" y="136"/>
                  <a:pt x="274" y="134"/>
                </a:cubicBezTo>
                <a:cubicBezTo>
                  <a:pt x="277" y="133"/>
                  <a:pt x="282" y="133"/>
                  <a:pt x="284" y="130"/>
                </a:cubicBezTo>
                <a:cubicBezTo>
                  <a:pt x="286" y="124"/>
                  <a:pt x="284" y="116"/>
                  <a:pt x="281" y="110"/>
                </a:cubicBezTo>
                <a:cubicBezTo>
                  <a:pt x="279" y="107"/>
                  <a:pt x="276" y="102"/>
                  <a:pt x="274" y="100"/>
                </a:cubicBezTo>
                <a:cubicBezTo>
                  <a:pt x="271" y="97"/>
                  <a:pt x="267" y="95"/>
                  <a:pt x="262" y="95"/>
                </a:cubicBezTo>
                <a:cubicBezTo>
                  <a:pt x="253" y="100"/>
                  <a:pt x="244" y="107"/>
                  <a:pt x="235" y="114"/>
                </a:cubicBezTo>
                <a:cubicBezTo>
                  <a:pt x="232" y="115"/>
                  <a:pt x="230" y="116"/>
                  <a:pt x="227" y="117"/>
                </a:cubicBezTo>
                <a:cubicBezTo>
                  <a:pt x="226" y="118"/>
                  <a:pt x="226" y="119"/>
                  <a:pt x="225" y="119"/>
                </a:cubicBezTo>
                <a:cubicBezTo>
                  <a:pt x="227" y="124"/>
                  <a:pt x="222" y="125"/>
                  <a:pt x="219" y="125"/>
                </a:cubicBezTo>
                <a:cubicBezTo>
                  <a:pt x="224" y="130"/>
                  <a:pt x="228" y="138"/>
                  <a:pt x="228" y="147"/>
                </a:cubicBezTo>
                <a:cubicBezTo>
                  <a:pt x="235" y="144"/>
                  <a:pt x="242" y="143"/>
                  <a:pt x="249" y="141"/>
                </a:cubicBezTo>
                <a:close/>
                <a:moveTo>
                  <a:pt x="113" y="45"/>
                </a:moveTo>
                <a:cubicBezTo>
                  <a:pt x="110" y="44"/>
                  <a:pt x="107" y="44"/>
                  <a:pt x="105" y="43"/>
                </a:cubicBezTo>
                <a:cubicBezTo>
                  <a:pt x="104" y="42"/>
                  <a:pt x="102" y="42"/>
                  <a:pt x="100" y="43"/>
                </a:cubicBezTo>
                <a:cubicBezTo>
                  <a:pt x="95" y="45"/>
                  <a:pt x="90" y="48"/>
                  <a:pt x="87" y="50"/>
                </a:cubicBezTo>
                <a:cubicBezTo>
                  <a:pt x="72" y="57"/>
                  <a:pt x="57" y="68"/>
                  <a:pt x="42" y="76"/>
                </a:cubicBezTo>
                <a:cubicBezTo>
                  <a:pt x="41" y="76"/>
                  <a:pt x="41" y="77"/>
                  <a:pt x="41" y="77"/>
                </a:cubicBezTo>
                <a:cubicBezTo>
                  <a:pt x="41" y="76"/>
                  <a:pt x="41" y="76"/>
                  <a:pt x="42" y="76"/>
                </a:cubicBezTo>
                <a:cubicBezTo>
                  <a:pt x="50" y="78"/>
                  <a:pt x="57" y="80"/>
                  <a:pt x="65" y="84"/>
                </a:cubicBezTo>
                <a:cubicBezTo>
                  <a:pt x="70" y="86"/>
                  <a:pt x="75" y="88"/>
                  <a:pt x="81" y="89"/>
                </a:cubicBezTo>
                <a:cubicBezTo>
                  <a:pt x="89" y="92"/>
                  <a:pt x="97" y="94"/>
                  <a:pt x="104" y="97"/>
                </a:cubicBezTo>
                <a:cubicBezTo>
                  <a:pt x="106" y="98"/>
                  <a:pt x="109" y="99"/>
                  <a:pt x="111" y="100"/>
                </a:cubicBezTo>
                <a:cubicBezTo>
                  <a:pt x="116" y="101"/>
                  <a:pt x="122" y="106"/>
                  <a:pt x="127" y="106"/>
                </a:cubicBezTo>
                <a:cubicBezTo>
                  <a:pt x="129" y="106"/>
                  <a:pt x="130" y="105"/>
                  <a:pt x="132" y="106"/>
                </a:cubicBezTo>
                <a:cubicBezTo>
                  <a:pt x="149" y="93"/>
                  <a:pt x="170" y="84"/>
                  <a:pt x="187" y="71"/>
                </a:cubicBezTo>
                <a:cubicBezTo>
                  <a:pt x="198" y="65"/>
                  <a:pt x="208" y="58"/>
                  <a:pt x="220" y="52"/>
                </a:cubicBezTo>
                <a:cubicBezTo>
                  <a:pt x="231" y="46"/>
                  <a:pt x="244" y="42"/>
                  <a:pt x="253" y="33"/>
                </a:cubicBezTo>
                <a:cubicBezTo>
                  <a:pt x="252" y="30"/>
                  <a:pt x="248" y="30"/>
                  <a:pt x="244" y="29"/>
                </a:cubicBezTo>
                <a:cubicBezTo>
                  <a:pt x="241" y="28"/>
                  <a:pt x="237" y="27"/>
                  <a:pt x="233" y="26"/>
                </a:cubicBezTo>
                <a:cubicBezTo>
                  <a:pt x="222" y="22"/>
                  <a:pt x="211" y="20"/>
                  <a:pt x="199" y="18"/>
                </a:cubicBezTo>
                <a:cubicBezTo>
                  <a:pt x="186" y="16"/>
                  <a:pt x="174" y="15"/>
                  <a:pt x="162" y="14"/>
                </a:cubicBezTo>
                <a:cubicBezTo>
                  <a:pt x="157" y="12"/>
                  <a:pt x="151" y="11"/>
                  <a:pt x="146" y="10"/>
                </a:cubicBezTo>
                <a:cubicBezTo>
                  <a:pt x="141" y="9"/>
                  <a:pt x="136" y="8"/>
                  <a:pt x="131" y="6"/>
                </a:cubicBezTo>
                <a:cubicBezTo>
                  <a:pt x="122" y="4"/>
                  <a:pt x="112" y="0"/>
                  <a:pt x="103" y="4"/>
                </a:cubicBezTo>
                <a:cubicBezTo>
                  <a:pt x="98" y="7"/>
                  <a:pt x="92" y="10"/>
                  <a:pt x="87" y="13"/>
                </a:cubicBezTo>
                <a:cubicBezTo>
                  <a:pt x="77" y="19"/>
                  <a:pt x="67" y="25"/>
                  <a:pt x="57" y="31"/>
                </a:cubicBezTo>
                <a:cubicBezTo>
                  <a:pt x="52" y="34"/>
                  <a:pt x="47" y="37"/>
                  <a:pt x="42" y="40"/>
                </a:cubicBezTo>
                <a:cubicBezTo>
                  <a:pt x="32" y="45"/>
                  <a:pt x="21" y="50"/>
                  <a:pt x="11" y="55"/>
                </a:cubicBezTo>
                <a:cubicBezTo>
                  <a:pt x="10" y="58"/>
                  <a:pt x="6" y="59"/>
                  <a:pt x="5" y="62"/>
                </a:cubicBezTo>
                <a:cubicBezTo>
                  <a:pt x="5" y="64"/>
                  <a:pt x="8" y="66"/>
                  <a:pt x="11" y="66"/>
                </a:cubicBezTo>
                <a:cubicBezTo>
                  <a:pt x="14" y="68"/>
                  <a:pt x="18" y="69"/>
                  <a:pt x="21" y="70"/>
                </a:cubicBezTo>
                <a:cubicBezTo>
                  <a:pt x="23" y="72"/>
                  <a:pt x="27" y="74"/>
                  <a:pt x="31" y="74"/>
                </a:cubicBezTo>
                <a:cubicBezTo>
                  <a:pt x="34" y="71"/>
                  <a:pt x="39" y="71"/>
                  <a:pt x="43" y="68"/>
                </a:cubicBezTo>
                <a:cubicBezTo>
                  <a:pt x="45" y="67"/>
                  <a:pt x="47" y="64"/>
                  <a:pt x="49" y="63"/>
                </a:cubicBezTo>
                <a:cubicBezTo>
                  <a:pt x="52" y="61"/>
                  <a:pt x="54" y="60"/>
                  <a:pt x="57" y="59"/>
                </a:cubicBezTo>
                <a:cubicBezTo>
                  <a:pt x="61" y="56"/>
                  <a:pt x="66" y="52"/>
                  <a:pt x="71" y="50"/>
                </a:cubicBezTo>
                <a:cubicBezTo>
                  <a:pt x="82" y="45"/>
                  <a:pt x="92" y="40"/>
                  <a:pt x="103" y="36"/>
                </a:cubicBezTo>
                <a:cubicBezTo>
                  <a:pt x="105" y="32"/>
                  <a:pt x="109" y="29"/>
                  <a:pt x="115" y="28"/>
                </a:cubicBezTo>
                <a:cubicBezTo>
                  <a:pt x="117" y="27"/>
                  <a:pt x="117" y="27"/>
                  <a:pt x="120" y="28"/>
                </a:cubicBezTo>
                <a:cubicBezTo>
                  <a:pt x="123" y="28"/>
                  <a:pt x="125" y="28"/>
                  <a:pt x="127" y="30"/>
                </a:cubicBezTo>
                <a:cubicBezTo>
                  <a:pt x="129" y="31"/>
                  <a:pt x="130" y="34"/>
                  <a:pt x="131" y="36"/>
                </a:cubicBezTo>
                <a:cubicBezTo>
                  <a:pt x="131" y="40"/>
                  <a:pt x="129" y="42"/>
                  <a:pt x="127" y="44"/>
                </a:cubicBezTo>
                <a:cubicBezTo>
                  <a:pt x="122" y="46"/>
                  <a:pt x="118" y="46"/>
                  <a:pt x="113" y="45"/>
                </a:cubicBezTo>
                <a:close/>
                <a:moveTo>
                  <a:pt x="221" y="130"/>
                </a:moveTo>
                <a:cubicBezTo>
                  <a:pt x="220" y="129"/>
                  <a:pt x="218" y="127"/>
                  <a:pt x="216" y="125"/>
                </a:cubicBezTo>
                <a:cubicBezTo>
                  <a:pt x="213" y="125"/>
                  <a:pt x="210" y="126"/>
                  <a:pt x="208" y="126"/>
                </a:cubicBezTo>
                <a:cubicBezTo>
                  <a:pt x="208" y="129"/>
                  <a:pt x="210" y="130"/>
                  <a:pt x="211" y="132"/>
                </a:cubicBezTo>
                <a:cubicBezTo>
                  <a:pt x="210" y="135"/>
                  <a:pt x="211" y="137"/>
                  <a:pt x="211" y="140"/>
                </a:cubicBezTo>
                <a:cubicBezTo>
                  <a:pt x="210" y="141"/>
                  <a:pt x="210" y="142"/>
                  <a:pt x="210" y="144"/>
                </a:cubicBezTo>
                <a:cubicBezTo>
                  <a:pt x="210" y="145"/>
                  <a:pt x="211" y="147"/>
                  <a:pt x="212" y="148"/>
                </a:cubicBezTo>
                <a:cubicBezTo>
                  <a:pt x="212" y="150"/>
                  <a:pt x="212" y="152"/>
                  <a:pt x="212" y="154"/>
                </a:cubicBezTo>
                <a:cubicBezTo>
                  <a:pt x="214" y="154"/>
                  <a:pt x="214" y="152"/>
                  <a:pt x="216" y="152"/>
                </a:cubicBezTo>
                <a:cubicBezTo>
                  <a:pt x="216" y="150"/>
                  <a:pt x="216" y="148"/>
                  <a:pt x="216" y="146"/>
                </a:cubicBezTo>
                <a:cubicBezTo>
                  <a:pt x="216" y="144"/>
                  <a:pt x="214" y="142"/>
                  <a:pt x="216" y="141"/>
                </a:cubicBezTo>
                <a:cubicBezTo>
                  <a:pt x="217" y="144"/>
                  <a:pt x="217" y="148"/>
                  <a:pt x="217" y="151"/>
                </a:cubicBezTo>
                <a:cubicBezTo>
                  <a:pt x="218" y="151"/>
                  <a:pt x="219" y="151"/>
                  <a:pt x="220" y="151"/>
                </a:cubicBezTo>
                <a:cubicBezTo>
                  <a:pt x="220" y="149"/>
                  <a:pt x="220" y="147"/>
                  <a:pt x="220" y="145"/>
                </a:cubicBezTo>
                <a:cubicBezTo>
                  <a:pt x="219" y="143"/>
                  <a:pt x="219" y="142"/>
                  <a:pt x="219" y="140"/>
                </a:cubicBezTo>
                <a:cubicBezTo>
                  <a:pt x="218" y="138"/>
                  <a:pt x="216" y="136"/>
                  <a:pt x="217" y="134"/>
                </a:cubicBezTo>
                <a:cubicBezTo>
                  <a:pt x="220" y="137"/>
                  <a:pt x="221" y="143"/>
                  <a:pt x="221" y="147"/>
                </a:cubicBezTo>
                <a:cubicBezTo>
                  <a:pt x="223" y="147"/>
                  <a:pt x="224" y="148"/>
                  <a:pt x="226" y="148"/>
                </a:cubicBezTo>
                <a:cubicBezTo>
                  <a:pt x="228" y="142"/>
                  <a:pt x="223" y="135"/>
                  <a:pt x="221" y="130"/>
                </a:cubicBezTo>
                <a:close/>
                <a:moveTo>
                  <a:pt x="217" y="123"/>
                </a:moveTo>
                <a:cubicBezTo>
                  <a:pt x="220" y="123"/>
                  <a:pt x="223" y="123"/>
                  <a:pt x="223" y="120"/>
                </a:cubicBezTo>
                <a:cubicBezTo>
                  <a:pt x="224" y="114"/>
                  <a:pt x="220" y="111"/>
                  <a:pt x="216" y="109"/>
                </a:cubicBezTo>
                <a:cubicBezTo>
                  <a:pt x="215" y="105"/>
                  <a:pt x="218" y="99"/>
                  <a:pt x="214" y="99"/>
                </a:cubicBezTo>
                <a:cubicBezTo>
                  <a:pt x="214" y="99"/>
                  <a:pt x="212" y="99"/>
                  <a:pt x="211" y="100"/>
                </a:cubicBezTo>
                <a:cubicBezTo>
                  <a:pt x="209" y="100"/>
                  <a:pt x="209" y="102"/>
                  <a:pt x="207" y="102"/>
                </a:cubicBezTo>
                <a:cubicBezTo>
                  <a:pt x="207" y="104"/>
                  <a:pt x="209" y="107"/>
                  <a:pt x="206" y="107"/>
                </a:cubicBezTo>
                <a:cubicBezTo>
                  <a:pt x="206" y="106"/>
                  <a:pt x="206" y="105"/>
                  <a:pt x="206" y="105"/>
                </a:cubicBezTo>
                <a:cubicBezTo>
                  <a:pt x="204" y="108"/>
                  <a:pt x="201" y="114"/>
                  <a:pt x="202" y="118"/>
                </a:cubicBezTo>
                <a:cubicBezTo>
                  <a:pt x="205" y="115"/>
                  <a:pt x="207" y="109"/>
                  <a:pt x="212" y="112"/>
                </a:cubicBezTo>
                <a:cubicBezTo>
                  <a:pt x="217" y="118"/>
                  <a:pt x="202" y="118"/>
                  <a:pt x="206" y="124"/>
                </a:cubicBezTo>
                <a:cubicBezTo>
                  <a:pt x="207" y="124"/>
                  <a:pt x="211" y="124"/>
                  <a:pt x="213" y="124"/>
                </a:cubicBezTo>
                <a:cubicBezTo>
                  <a:pt x="214" y="123"/>
                  <a:pt x="215" y="122"/>
                  <a:pt x="216" y="122"/>
                </a:cubicBezTo>
                <a:cubicBezTo>
                  <a:pt x="216" y="123"/>
                  <a:pt x="216" y="123"/>
                  <a:pt x="217" y="123"/>
                </a:cubicBezTo>
                <a:close/>
                <a:moveTo>
                  <a:pt x="205" y="119"/>
                </a:moveTo>
                <a:cubicBezTo>
                  <a:pt x="206" y="117"/>
                  <a:pt x="209" y="116"/>
                  <a:pt x="210" y="115"/>
                </a:cubicBezTo>
                <a:cubicBezTo>
                  <a:pt x="210" y="114"/>
                  <a:pt x="209" y="114"/>
                  <a:pt x="209" y="114"/>
                </a:cubicBezTo>
                <a:cubicBezTo>
                  <a:pt x="207" y="114"/>
                  <a:pt x="205" y="118"/>
                  <a:pt x="205" y="119"/>
                </a:cubicBezTo>
                <a:close/>
                <a:moveTo>
                  <a:pt x="209" y="146"/>
                </a:moveTo>
                <a:cubicBezTo>
                  <a:pt x="209" y="147"/>
                  <a:pt x="209" y="148"/>
                  <a:pt x="208" y="148"/>
                </a:cubicBezTo>
                <a:cubicBezTo>
                  <a:pt x="205" y="147"/>
                  <a:pt x="201" y="148"/>
                  <a:pt x="198" y="148"/>
                </a:cubicBezTo>
                <a:cubicBezTo>
                  <a:pt x="198" y="148"/>
                  <a:pt x="198" y="148"/>
                  <a:pt x="198" y="147"/>
                </a:cubicBezTo>
                <a:cubicBezTo>
                  <a:pt x="201" y="143"/>
                  <a:pt x="202" y="138"/>
                  <a:pt x="203" y="132"/>
                </a:cubicBezTo>
                <a:cubicBezTo>
                  <a:pt x="202" y="131"/>
                  <a:pt x="202" y="130"/>
                  <a:pt x="201" y="129"/>
                </a:cubicBezTo>
                <a:cubicBezTo>
                  <a:pt x="199" y="131"/>
                  <a:pt x="197" y="133"/>
                  <a:pt x="195" y="132"/>
                </a:cubicBezTo>
                <a:cubicBezTo>
                  <a:pt x="190" y="135"/>
                  <a:pt x="185" y="141"/>
                  <a:pt x="182" y="147"/>
                </a:cubicBezTo>
                <a:cubicBezTo>
                  <a:pt x="181" y="148"/>
                  <a:pt x="181" y="148"/>
                  <a:pt x="181" y="149"/>
                </a:cubicBezTo>
                <a:cubicBezTo>
                  <a:pt x="180" y="150"/>
                  <a:pt x="179" y="154"/>
                  <a:pt x="177" y="151"/>
                </a:cubicBezTo>
                <a:cubicBezTo>
                  <a:pt x="177" y="149"/>
                  <a:pt x="176" y="146"/>
                  <a:pt x="175" y="145"/>
                </a:cubicBezTo>
                <a:cubicBezTo>
                  <a:pt x="172" y="142"/>
                  <a:pt x="168" y="142"/>
                  <a:pt x="166" y="141"/>
                </a:cubicBezTo>
                <a:cubicBezTo>
                  <a:pt x="165" y="140"/>
                  <a:pt x="167" y="139"/>
                  <a:pt x="166" y="138"/>
                </a:cubicBezTo>
                <a:cubicBezTo>
                  <a:pt x="158" y="141"/>
                  <a:pt x="146" y="144"/>
                  <a:pt x="136" y="142"/>
                </a:cubicBezTo>
                <a:cubicBezTo>
                  <a:pt x="137" y="144"/>
                  <a:pt x="139" y="146"/>
                  <a:pt x="141" y="147"/>
                </a:cubicBezTo>
                <a:cubicBezTo>
                  <a:pt x="147" y="155"/>
                  <a:pt x="153" y="167"/>
                  <a:pt x="150" y="181"/>
                </a:cubicBezTo>
                <a:cubicBezTo>
                  <a:pt x="164" y="173"/>
                  <a:pt x="178" y="165"/>
                  <a:pt x="194" y="159"/>
                </a:cubicBezTo>
                <a:cubicBezTo>
                  <a:pt x="199" y="157"/>
                  <a:pt x="205" y="155"/>
                  <a:pt x="210" y="152"/>
                </a:cubicBezTo>
                <a:cubicBezTo>
                  <a:pt x="210" y="150"/>
                  <a:pt x="210" y="147"/>
                  <a:pt x="209" y="146"/>
                </a:cubicBezTo>
                <a:close/>
                <a:moveTo>
                  <a:pt x="208" y="141"/>
                </a:moveTo>
                <a:cubicBezTo>
                  <a:pt x="210" y="137"/>
                  <a:pt x="209" y="131"/>
                  <a:pt x="206" y="128"/>
                </a:cubicBezTo>
                <a:cubicBezTo>
                  <a:pt x="207" y="130"/>
                  <a:pt x="205" y="131"/>
                  <a:pt x="205" y="132"/>
                </a:cubicBezTo>
                <a:cubicBezTo>
                  <a:pt x="205" y="133"/>
                  <a:pt x="205" y="134"/>
                  <a:pt x="205" y="135"/>
                </a:cubicBezTo>
                <a:cubicBezTo>
                  <a:pt x="204" y="139"/>
                  <a:pt x="201" y="142"/>
                  <a:pt x="201" y="146"/>
                </a:cubicBezTo>
                <a:cubicBezTo>
                  <a:pt x="203" y="146"/>
                  <a:pt x="208" y="147"/>
                  <a:pt x="208" y="144"/>
                </a:cubicBezTo>
                <a:cubicBezTo>
                  <a:pt x="208" y="143"/>
                  <a:pt x="207" y="142"/>
                  <a:pt x="208" y="141"/>
                </a:cubicBezTo>
                <a:cubicBezTo>
                  <a:pt x="208" y="141"/>
                  <a:pt x="209" y="142"/>
                  <a:pt x="208" y="141"/>
                </a:cubicBezTo>
                <a:close/>
                <a:moveTo>
                  <a:pt x="205" y="103"/>
                </a:moveTo>
                <a:cubicBezTo>
                  <a:pt x="205" y="102"/>
                  <a:pt x="205" y="102"/>
                  <a:pt x="205" y="102"/>
                </a:cubicBezTo>
                <a:cubicBezTo>
                  <a:pt x="201" y="91"/>
                  <a:pt x="195" y="81"/>
                  <a:pt x="186" y="74"/>
                </a:cubicBezTo>
                <a:cubicBezTo>
                  <a:pt x="168" y="86"/>
                  <a:pt x="148" y="96"/>
                  <a:pt x="131" y="109"/>
                </a:cubicBezTo>
                <a:cubicBezTo>
                  <a:pt x="124" y="109"/>
                  <a:pt x="121" y="106"/>
                  <a:pt x="115" y="103"/>
                </a:cubicBezTo>
                <a:cubicBezTo>
                  <a:pt x="115" y="103"/>
                  <a:pt x="114" y="103"/>
                  <a:pt x="113" y="103"/>
                </a:cubicBezTo>
                <a:cubicBezTo>
                  <a:pt x="110" y="102"/>
                  <a:pt x="107" y="100"/>
                  <a:pt x="104" y="99"/>
                </a:cubicBezTo>
                <a:cubicBezTo>
                  <a:pt x="100" y="97"/>
                  <a:pt x="97" y="97"/>
                  <a:pt x="93" y="96"/>
                </a:cubicBezTo>
                <a:cubicBezTo>
                  <a:pt x="89" y="94"/>
                  <a:pt x="85" y="92"/>
                  <a:pt x="81" y="91"/>
                </a:cubicBezTo>
                <a:cubicBezTo>
                  <a:pt x="76" y="90"/>
                  <a:pt x="71" y="88"/>
                  <a:pt x="67" y="87"/>
                </a:cubicBezTo>
                <a:cubicBezTo>
                  <a:pt x="65" y="88"/>
                  <a:pt x="64" y="89"/>
                  <a:pt x="63" y="90"/>
                </a:cubicBezTo>
                <a:cubicBezTo>
                  <a:pt x="55" y="100"/>
                  <a:pt x="49" y="113"/>
                  <a:pt x="44" y="127"/>
                </a:cubicBezTo>
                <a:cubicBezTo>
                  <a:pt x="45" y="127"/>
                  <a:pt x="45" y="128"/>
                  <a:pt x="45" y="129"/>
                </a:cubicBezTo>
                <a:cubicBezTo>
                  <a:pt x="46" y="129"/>
                  <a:pt x="47" y="130"/>
                  <a:pt x="47" y="131"/>
                </a:cubicBezTo>
                <a:cubicBezTo>
                  <a:pt x="64" y="143"/>
                  <a:pt x="84" y="153"/>
                  <a:pt x="109" y="155"/>
                </a:cubicBezTo>
                <a:cubicBezTo>
                  <a:pt x="110" y="156"/>
                  <a:pt x="111" y="155"/>
                  <a:pt x="112" y="156"/>
                </a:cubicBezTo>
                <a:cubicBezTo>
                  <a:pt x="115" y="156"/>
                  <a:pt x="119" y="157"/>
                  <a:pt x="122" y="156"/>
                </a:cubicBezTo>
                <a:cubicBezTo>
                  <a:pt x="123" y="153"/>
                  <a:pt x="125" y="150"/>
                  <a:pt x="127" y="148"/>
                </a:cubicBezTo>
                <a:cubicBezTo>
                  <a:pt x="131" y="146"/>
                  <a:pt x="134" y="148"/>
                  <a:pt x="138" y="147"/>
                </a:cubicBezTo>
                <a:cubicBezTo>
                  <a:pt x="136" y="145"/>
                  <a:pt x="133" y="144"/>
                  <a:pt x="131" y="143"/>
                </a:cubicBezTo>
                <a:cubicBezTo>
                  <a:pt x="130" y="141"/>
                  <a:pt x="132" y="141"/>
                  <a:pt x="133" y="141"/>
                </a:cubicBezTo>
                <a:cubicBezTo>
                  <a:pt x="137" y="140"/>
                  <a:pt x="143" y="141"/>
                  <a:pt x="148" y="141"/>
                </a:cubicBezTo>
                <a:cubicBezTo>
                  <a:pt x="155" y="140"/>
                  <a:pt x="162" y="138"/>
                  <a:pt x="169" y="136"/>
                </a:cubicBezTo>
                <a:cubicBezTo>
                  <a:pt x="174" y="132"/>
                  <a:pt x="181" y="129"/>
                  <a:pt x="187" y="126"/>
                </a:cubicBezTo>
                <a:cubicBezTo>
                  <a:pt x="183" y="125"/>
                  <a:pt x="180" y="123"/>
                  <a:pt x="177" y="120"/>
                </a:cubicBezTo>
                <a:cubicBezTo>
                  <a:pt x="173" y="116"/>
                  <a:pt x="169" y="111"/>
                  <a:pt x="174" y="107"/>
                </a:cubicBezTo>
                <a:cubicBezTo>
                  <a:pt x="176" y="106"/>
                  <a:pt x="179" y="107"/>
                  <a:pt x="181" y="105"/>
                </a:cubicBezTo>
                <a:cubicBezTo>
                  <a:pt x="182" y="103"/>
                  <a:pt x="181" y="100"/>
                  <a:pt x="182" y="98"/>
                </a:cubicBezTo>
                <a:cubicBezTo>
                  <a:pt x="182" y="96"/>
                  <a:pt x="184" y="95"/>
                  <a:pt x="185" y="95"/>
                </a:cubicBezTo>
                <a:cubicBezTo>
                  <a:pt x="195" y="97"/>
                  <a:pt x="198" y="106"/>
                  <a:pt x="200" y="115"/>
                </a:cubicBezTo>
                <a:cubicBezTo>
                  <a:pt x="201" y="110"/>
                  <a:pt x="203" y="107"/>
                  <a:pt x="205" y="103"/>
                </a:cubicBezTo>
                <a:close/>
                <a:moveTo>
                  <a:pt x="197" y="121"/>
                </a:moveTo>
                <a:cubicBezTo>
                  <a:pt x="196" y="124"/>
                  <a:pt x="196" y="127"/>
                  <a:pt x="196" y="130"/>
                </a:cubicBezTo>
                <a:cubicBezTo>
                  <a:pt x="199" y="130"/>
                  <a:pt x="199" y="127"/>
                  <a:pt x="201" y="127"/>
                </a:cubicBezTo>
                <a:cubicBezTo>
                  <a:pt x="202" y="127"/>
                  <a:pt x="202" y="129"/>
                  <a:pt x="204" y="129"/>
                </a:cubicBezTo>
                <a:cubicBezTo>
                  <a:pt x="205" y="124"/>
                  <a:pt x="202" y="121"/>
                  <a:pt x="197" y="121"/>
                </a:cubicBezTo>
                <a:close/>
                <a:moveTo>
                  <a:pt x="195" y="107"/>
                </a:moveTo>
                <a:cubicBezTo>
                  <a:pt x="193" y="104"/>
                  <a:pt x="190" y="105"/>
                  <a:pt x="188" y="107"/>
                </a:cubicBezTo>
                <a:cubicBezTo>
                  <a:pt x="191" y="109"/>
                  <a:pt x="194" y="112"/>
                  <a:pt x="196" y="116"/>
                </a:cubicBezTo>
                <a:cubicBezTo>
                  <a:pt x="196" y="117"/>
                  <a:pt x="196" y="119"/>
                  <a:pt x="198" y="119"/>
                </a:cubicBezTo>
                <a:cubicBezTo>
                  <a:pt x="199" y="117"/>
                  <a:pt x="198" y="109"/>
                  <a:pt x="195" y="107"/>
                </a:cubicBezTo>
                <a:close/>
                <a:moveTo>
                  <a:pt x="188" y="109"/>
                </a:moveTo>
                <a:cubicBezTo>
                  <a:pt x="188" y="114"/>
                  <a:pt x="192" y="117"/>
                  <a:pt x="195" y="119"/>
                </a:cubicBezTo>
                <a:cubicBezTo>
                  <a:pt x="193" y="114"/>
                  <a:pt x="191" y="111"/>
                  <a:pt x="188" y="109"/>
                </a:cubicBezTo>
                <a:close/>
                <a:moveTo>
                  <a:pt x="188" y="105"/>
                </a:moveTo>
                <a:cubicBezTo>
                  <a:pt x="189" y="104"/>
                  <a:pt x="190" y="102"/>
                  <a:pt x="192" y="103"/>
                </a:cubicBezTo>
                <a:cubicBezTo>
                  <a:pt x="193" y="103"/>
                  <a:pt x="194" y="104"/>
                  <a:pt x="194" y="103"/>
                </a:cubicBezTo>
                <a:cubicBezTo>
                  <a:pt x="192" y="102"/>
                  <a:pt x="188" y="97"/>
                  <a:pt x="186" y="97"/>
                </a:cubicBezTo>
                <a:cubicBezTo>
                  <a:pt x="182" y="97"/>
                  <a:pt x="184" y="104"/>
                  <a:pt x="182" y="106"/>
                </a:cubicBezTo>
                <a:cubicBezTo>
                  <a:pt x="180" y="109"/>
                  <a:pt x="177" y="107"/>
                  <a:pt x="174" y="109"/>
                </a:cubicBezTo>
                <a:cubicBezTo>
                  <a:pt x="172" y="112"/>
                  <a:pt x="175" y="115"/>
                  <a:pt x="177" y="118"/>
                </a:cubicBezTo>
                <a:cubicBezTo>
                  <a:pt x="181" y="122"/>
                  <a:pt x="186" y="124"/>
                  <a:pt x="191" y="125"/>
                </a:cubicBezTo>
                <a:cubicBezTo>
                  <a:pt x="192" y="124"/>
                  <a:pt x="193" y="125"/>
                  <a:pt x="194" y="125"/>
                </a:cubicBezTo>
                <a:cubicBezTo>
                  <a:pt x="194" y="124"/>
                  <a:pt x="195" y="123"/>
                  <a:pt x="195" y="122"/>
                </a:cubicBezTo>
                <a:cubicBezTo>
                  <a:pt x="191" y="117"/>
                  <a:pt x="183" y="112"/>
                  <a:pt x="186" y="105"/>
                </a:cubicBezTo>
                <a:cubicBezTo>
                  <a:pt x="187" y="104"/>
                  <a:pt x="187" y="105"/>
                  <a:pt x="188" y="105"/>
                </a:cubicBezTo>
                <a:close/>
                <a:moveTo>
                  <a:pt x="187" y="136"/>
                </a:moveTo>
                <a:cubicBezTo>
                  <a:pt x="189" y="134"/>
                  <a:pt x="196" y="131"/>
                  <a:pt x="194" y="128"/>
                </a:cubicBezTo>
                <a:cubicBezTo>
                  <a:pt x="193" y="127"/>
                  <a:pt x="192" y="128"/>
                  <a:pt x="191" y="127"/>
                </a:cubicBezTo>
                <a:cubicBezTo>
                  <a:pt x="185" y="129"/>
                  <a:pt x="178" y="132"/>
                  <a:pt x="172" y="136"/>
                </a:cubicBezTo>
                <a:cubicBezTo>
                  <a:pt x="172" y="136"/>
                  <a:pt x="172" y="137"/>
                  <a:pt x="171" y="137"/>
                </a:cubicBezTo>
                <a:cubicBezTo>
                  <a:pt x="170" y="138"/>
                  <a:pt x="169" y="138"/>
                  <a:pt x="168" y="140"/>
                </a:cubicBezTo>
                <a:cubicBezTo>
                  <a:pt x="172" y="140"/>
                  <a:pt x="174" y="142"/>
                  <a:pt x="176" y="144"/>
                </a:cubicBezTo>
                <a:cubicBezTo>
                  <a:pt x="177" y="146"/>
                  <a:pt x="178" y="148"/>
                  <a:pt x="179" y="149"/>
                </a:cubicBezTo>
                <a:cubicBezTo>
                  <a:pt x="181" y="144"/>
                  <a:pt x="184" y="140"/>
                  <a:pt x="187" y="136"/>
                </a:cubicBezTo>
                <a:close/>
                <a:moveTo>
                  <a:pt x="123" y="159"/>
                </a:moveTo>
                <a:cubicBezTo>
                  <a:pt x="124" y="166"/>
                  <a:pt x="125" y="174"/>
                  <a:pt x="130" y="179"/>
                </a:cubicBezTo>
                <a:cubicBezTo>
                  <a:pt x="134" y="183"/>
                  <a:pt x="143" y="189"/>
                  <a:pt x="148" y="182"/>
                </a:cubicBezTo>
                <a:cubicBezTo>
                  <a:pt x="149" y="178"/>
                  <a:pt x="149" y="173"/>
                  <a:pt x="149" y="169"/>
                </a:cubicBezTo>
                <a:cubicBezTo>
                  <a:pt x="144" y="171"/>
                  <a:pt x="143" y="174"/>
                  <a:pt x="137" y="174"/>
                </a:cubicBezTo>
                <a:cubicBezTo>
                  <a:pt x="133" y="173"/>
                  <a:pt x="132" y="169"/>
                  <a:pt x="131" y="165"/>
                </a:cubicBezTo>
                <a:cubicBezTo>
                  <a:pt x="129" y="163"/>
                  <a:pt x="128" y="161"/>
                  <a:pt x="130" y="160"/>
                </a:cubicBezTo>
                <a:cubicBezTo>
                  <a:pt x="132" y="162"/>
                  <a:pt x="137" y="161"/>
                  <a:pt x="140" y="159"/>
                </a:cubicBezTo>
                <a:cubicBezTo>
                  <a:pt x="139" y="154"/>
                  <a:pt x="136" y="150"/>
                  <a:pt x="130" y="149"/>
                </a:cubicBezTo>
                <a:cubicBezTo>
                  <a:pt x="127" y="150"/>
                  <a:pt x="125" y="153"/>
                  <a:pt x="124" y="156"/>
                </a:cubicBezTo>
                <a:cubicBezTo>
                  <a:pt x="124" y="157"/>
                  <a:pt x="125" y="157"/>
                  <a:pt x="125" y="158"/>
                </a:cubicBezTo>
                <a:cubicBezTo>
                  <a:pt x="124" y="159"/>
                  <a:pt x="124" y="159"/>
                  <a:pt x="123" y="159"/>
                </a:cubicBezTo>
                <a:close/>
                <a:moveTo>
                  <a:pt x="139" y="149"/>
                </a:moveTo>
                <a:cubicBezTo>
                  <a:pt x="138" y="149"/>
                  <a:pt x="137" y="149"/>
                  <a:pt x="136" y="150"/>
                </a:cubicBezTo>
                <a:cubicBezTo>
                  <a:pt x="142" y="153"/>
                  <a:pt x="145" y="162"/>
                  <a:pt x="143" y="170"/>
                </a:cubicBezTo>
                <a:cubicBezTo>
                  <a:pt x="145" y="169"/>
                  <a:pt x="147" y="168"/>
                  <a:pt x="148" y="166"/>
                </a:cubicBezTo>
                <a:cubicBezTo>
                  <a:pt x="147" y="159"/>
                  <a:pt x="144" y="153"/>
                  <a:pt x="139" y="149"/>
                </a:cubicBezTo>
                <a:close/>
                <a:moveTo>
                  <a:pt x="138" y="172"/>
                </a:moveTo>
                <a:cubicBezTo>
                  <a:pt x="142" y="172"/>
                  <a:pt x="142" y="164"/>
                  <a:pt x="141" y="161"/>
                </a:cubicBezTo>
                <a:cubicBezTo>
                  <a:pt x="139" y="163"/>
                  <a:pt x="135" y="163"/>
                  <a:pt x="131" y="163"/>
                </a:cubicBezTo>
                <a:cubicBezTo>
                  <a:pt x="133" y="165"/>
                  <a:pt x="134" y="172"/>
                  <a:pt x="138" y="172"/>
                </a:cubicBezTo>
                <a:close/>
                <a:moveTo>
                  <a:pt x="107" y="39"/>
                </a:moveTo>
                <a:cubicBezTo>
                  <a:pt x="106" y="38"/>
                  <a:pt x="106" y="36"/>
                  <a:pt x="106" y="35"/>
                </a:cubicBezTo>
                <a:cubicBezTo>
                  <a:pt x="105" y="36"/>
                  <a:pt x="105" y="37"/>
                  <a:pt x="104" y="38"/>
                </a:cubicBezTo>
                <a:cubicBezTo>
                  <a:pt x="105" y="39"/>
                  <a:pt x="107" y="39"/>
                  <a:pt x="107" y="41"/>
                </a:cubicBezTo>
                <a:cubicBezTo>
                  <a:pt x="113" y="44"/>
                  <a:pt x="127" y="46"/>
                  <a:pt x="129" y="37"/>
                </a:cubicBezTo>
                <a:cubicBezTo>
                  <a:pt x="124" y="43"/>
                  <a:pt x="112" y="43"/>
                  <a:pt x="107" y="39"/>
                </a:cubicBezTo>
                <a:close/>
                <a:moveTo>
                  <a:pt x="125" y="32"/>
                </a:moveTo>
                <a:cubicBezTo>
                  <a:pt x="125" y="31"/>
                  <a:pt x="124" y="31"/>
                  <a:pt x="124" y="30"/>
                </a:cubicBezTo>
                <a:cubicBezTo>
                  <a:pt x="119" y="29"/>
                  <a:pt x="103" y="29"/>
                  <a:pt x="109" y="38"/>
                </a:cubicBezTo>
                <a:cubicBezTo>
                  <a:pt x="113" y="41"/>
                  <a:pt x="127" y="41"/>
                  <a:pt x="127" y="34"/>
                </a:cubicBezTo>
                <a:cubicBezTo>
                  <a:pt x="126" y="34"/>
                  <a:pt x="125" y="33"/>
                  <a:pt x="125" y="32"/>
                </a:cubicBezTo>
                <a:cubicBezTo>
                  <a:pt x="125" y="32"/>
                  <a:pt x="125" y="32"/>
                  <a:pt x="125" y="32"/>
                </a:cubicBezTo>
                <a:close/>
                <a:moveTo>
                  <a:pt x="102" y="39"/>
                </a:moveTo>
                <a:cubicBezTo>
                  <a:pt x="99" y="40"/>
                  <a:pt x="96" y="41"/>
                  <a:pt x="94" y="42"/>
                </a:cubicBezTo>
                <a:cubicBezTo>
                  <a:pt x="92" y="43"/>
                  <a:pt x="91" y="43"/>
                  <a:pt x="90" y="44"/>
                </a:cubicBezTo>
                <a:cubicBezTo>
                  <a:pt x="84" y="46"/>
                  <a:pt x="79" y="49"/>
                  <a:pt x="73" y="51"/>
                </a:cubicBezTo>
                <a:cubicBezTo>
                  <a:pt x="67" y="52"/>
                  <a:pt x="65" y="56"/>
                  <a:pt x="61" y="58"/>
                </a:cubicBezTo>
                <a:cubicBezTo>
                  <a:pt x="58" y="61"/>
                  <a:pt x="53" y="62"/>
                  <a:pt x="50" y="65"/>
                </a:cubicBezTo>
                <a:cubicBezTo>
                  <a:pt x="45" y="68"/>
                  <a:pt x="40" y="73"/>
                  <a:pt x="35" y="75"/>
                </a:cubicBezTo>
                <a:cubicBezTo>
                  <a:pt x="34" y="75"/>
                  <a:pt x="34" y="75"/>
                  <a:pt x="33" y="75"/>
                </a:cubicBezTo>
                <a:cubicBezTo>
                  <a:pt x="30" y="77"/>
                  <a:pt x="30" y="80"/>
                  <a:pt x="30" y="84"/>
                </a:cubicBezTo>
                <a:cubicBezTo>
                  <a:pt x="31" y="84"/>
                  <a:pt x="32" y="85"/>
                  <a:pt x="33" y="85"/>
                </a:cubicBezTo>
                <a:cubicBezTo>
                  <a:pt x="34" y="83"/>
                  <a:pt x="34" y="80"/>
                  <a:pt x="35" y="78"/>
                </a:cubicBezTo>
                <a:cubicBezTo>
                  <a:pt x="36" y="77"/>
                  <a:pt x="36" y="76"/>
                  <a:pt x="38" y="75"/>
                </a:cubicBezTo>
                <a:cubicBezTo>
                  <a:pt x="39" y="74"/>
                  <a:pt x="40" y="74"/>
                  <a:pt x="41" y="74"/>
                </a:cubicBezTo>
                <a:cubicBezTo>
                  <a:pt x="42" y="74"/>
                  <a:pt x="43" y="73"/>
                  <a:pt x="44" y="72"/>
                </a:cubicBezTo>
                <a:cubicBezTo>
                  <a:pt x="50" y="69"/>
                  <a:pt x="57" y="66"/>
                  <a:pt x="62" y="61"/>
                </a:cubicBezTo>
                <a:cubicBezTo>
                  <a:pt x="63" y="61"/>
                  <a:pt x="64" y="61"/>
                  <a:pt x="65" y="60"/>
                </a:cubicBezTo>
                <a:cubicBezTo>
                  <a:pt x="76" y="52"/>
                  <a:pt x="89" y="46"/>
                  <a:pt x="103" y="40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2" y="40"/>
                  <a:pt x="102" y="39"/>
                  <a:pt x="102" y="39"/>
                </a:cubicBezTo>
                <a:close/>
                <a:moveTo>
                  <a:pt x="64" y="86"/>
                </a:moveTo>
                <a:cubicBezTo>
                  <a:pt x="64" y="86"/>
                  <a:pt x="64" y="86"/>
                  <a:pt x="64" y="85"/>
                </a:cubicBezTo>
                <a:cubicBezTo>
                  <a:pt x="55" y="82"/>
                  <a:pt x="47" y="79"/>
                  <a:pt x="37" y="78"/>
                </a:cubicBezTo>
                <a:cubicBezTo>
                  <a:pt x="36" y="80"/>
                  <a:pt x="35" y="83"/>
                  <a:pt x="35" y="86"/>
                </a:cubicBezTo>
                <a:cubicBezTo>
                  <a:pt x="39" y="88"/>
                  <a:pt x="41" y="92"/>
                  <a:pt x="39" y="97"/>
                </a:cubicBezTo>
                <a:cubicBezTo>
                  <a:pt x="38" y="98"/>
                  <a:pt x="36" y="99"/>
                  <a:pt x="35" y="100"/>
                </a:cubicBezTo>
                <a:cubicBezTo>
                  <a:pt x="42" y="105"/>
                  <a:pt x="41" y="117"/>
                  <a:pt x="44" y="124"/>
                </a:cubicBezTo>
                <a:cubicBezTo>
                  <a:pt x="48" y="109"/>
                  <a:pt x="55" y="96"/>
                  <a:pt x="64" y="86"/>
                </a:cubicBezTo>
                <a:close/>
                <a:moveTo>
                  <a:pt x="41" y="122"/>
                </a:moveTo>
                <a:cubicBezTo>
                  <a:pt x="40" y="117"/>
                  <a:pt x="39" y="111"/>
                  <a:pt x="38" y="108"/>
                </a:cubicBezTo>
                <a:cubicBezTo>
                  <a:pt x="37" y="104"/>
                  <a:pt x="34" y="100"/>
                  <a:pt x="31" y="101"/>
                </a:cubicBezTo>
                <a:cubicBezTo>
                  <a:pt x="30" y="107"/>
                  <a:pt x="33" y="112"/>
                  <a:pt x="31" y="116"/>
                </a:cubicBezTo>
                <a:cubicBezTo>
                  <a:pt x="30" y="111"/>
                  <a:pt x="30" y="107"/>
                  <a:pt x="28" y="102"/>
                </a:cubicBezTo>
                <a:cubicBezTo>
                  <a:pt x="27" y="106"/>
                  <a:pt x="29" y="112"/>
                  <a:pt x="27" y="115"/>
                </a:cubicBezTo>
                <a:cubicBezTo>
                  <a:pt x="27" y="112"/>
                  <a:pt x="26" y="110"/>
                  <a:pt x="26" y="107"/>
                </a:cubicBezTo>
                <a:cubicBezTo>
                  <a:pt x="27" y="104"/>
                  <a:pt x="28" y="101"/>
                  <a:pt x="25" y="101"/>
                </a:cubicBezTo>
                <a:cubicBezTo>
                  <a:pt x="24" y="103"/>
                  <a:pt x="23" y="106"/>
                  <a:pt x="21" y="108"/>
                </a:cubicBezTo>
                <a:cubicBezTo>
                  <a:pt x="20" y="104"/>
                  <a:pt x="22" y="103"/>
                  <a:pt x="23" y="101"/>
                </a:cubicBezTo>
                <a:cubicBezTo>
                  <a:pt x="14" y="108"/>
                  <a:pt x="14" y="124"/>
                  <a:pt x="9" y="134"/>
                </a:cubicBezTo>
                <a:cubicBezTo>
                  <a:pt x="12" y="136"/>
                  <a:pt x="13" y="141"/>
                  <a:pt x="17" y="142"/>
                </a:cubicBezTo>
                <a:cubicBezTo>
                  <a:pt x="18" y="134"/>
                  <a:pt x="18" y="124"/>
                  <a:pt x="20" y="116"/>
                </a:cubicBezTo>
                <a:cubicBezTo>
                  <a:pt x="20" y="115"/>
                  <a:pt x="21" y="112"/>
                  <a:pt x="22" y="112"/>
                </a:cubicBezTo>
                <a:cubicBezTo>
                  <a:pt x="20" y="122"/>
                  <a:pt x="19" y="130"/>
                  <a:pt x="19" y="140"/>
                </a:cubicBezTo>
                <a:cubicBezTo>
                  <a:pt x="18" y="140"/>
                  <a:pt x="18" y="144"/>
                  <a:pt x="20" y="144"/>
                </a:cubicBezTo>
                <a:cubicBezTo>
                  <a:pt x="21" y="140"/>
                  <a:pt x="21" y="135"/>
                  <a:pt x="22" y="132"/>
                </a:cubicBezTo>
                <a:cubicBezTo>
                  <a:pt x="23" y="136"/>
                  <a:pt x="21" y="141"/>
                  <a:pt x="22" y="145"/>
                </a:cubicBezTo>
                <a:cubicBezTo>
                  <a:pt x="23" y="145"/>
                  <a:pt x="23" y="145"/>
                  <a:pt x="24" y="145"/>
                </a:cubicBezTo>
                <a:cubicBezTo>
                  <a:pt x="24" y="142"/>
                  <a:pt x="23" y="138"/>
                  <a:pt x="25" y="136"/>
                </a:cubicBezTo>
                <a:cubicBezTo>
                  <a:pt x="25" y="139"/>
                  <a:pt x="25" y="142"/>
                  <a:pt x="25" y="145"/>
                </a:cubicBezTo>
                <a:cubicBezTo>
                  <a:pt x="27" y="146"/>
                  <a:pt x="30" y="147"/>
                  <a:pt x="32" y="146"/>
                </a:cubicBezTo>
                <a:cubicBezTo>
                  <a:pt x="33" y="141"/>
                  <a:pt x="31" y="137"/>
                  <a:pt x="32" y="133"/>
                </a:cubicBezTo>
                <a:cubicBezTo>
                  <a:pt x="33" y="137"/>
                  <a:pt x="34" y="141"/>
                  <a:pt x="34" y="145"/>
                </a:cubicBezTo>
                <a:cubicBezTo>
                  <a:pt x="37" y="145"/>
                  <a:pt x="39" y="143"/>
                  <a:pt x="41" y="141"/>
                </a:cubicBezTo>
                <a:cubicBezTo>
                  <a:pt x="41" y="139"/>
                  <a:pt x="41" y="138"/>
                  <a:pt x="40" y="138"/>
                </a:cubicBezTo>
                <a:cubicBezTo>
                  <a:pt x="40" y="137"/>
                  <a:pt x="41" y="137"/>
                  <a:pt x="40" y="136"/>
                </a:cubicBezTo>
                <a:cubicBezTo>
                  <a:pt x="39" y="129"/>
                  <a:pt x="37" y="121"/>
                  <a:pt x="35" y="114"/>
                </a:cubicBezTo>
                <a:cubicBezTo>
                  <a:pt x="35" y="113"/>
                  <a:pt x="34" y="112"/>
                  <a:pt x="36" y="111"/>
                </a:cubicBezTo>
                <a:cubicBezTo>
                  <a:pt x="38" y="113"/>
                  <a:pt x="37" y="117"/>
                  <a:pt x="38" y="119"/>
                </a:cubicBezTo>
                <a:cubicBezTo>
                  <a:pt x="39" y="125"/>
                  <a:pt x="41" y="131"/>
                  <a:pt x="43" y="136"/>
                </a:cubicBezTo>
                <a:cubicBezTo>
                  <a:pt x="43" y="135"/>
                  <a:pt x="44" y="135"/>
                  <a:pt x="44" y="135"/>
                </a:cubicBezTo>
                <a:cubicBezTo>
                  <a:pt x="44" y="131"/>
                  <a:pt x="42" y="125"/>
                  <a:pt x="41" y="122"/>
                </a:cubicBezTo>
                <a:close/>
                <a:moveTo>
                  <a:pt x="33" y="98"/>
                </a:moveTo>
                <a:cubicBezTo>
                  <a:pt x="34" y="99"/>
                  <a:pt x="38" y="96"/>
                  <a:pt x="37" y="94"/>
                </a:cubicBezTo>
                <a:cubicBezTo>
                  <a:pt x="36" y="95"/>
                  <a:pt x="34" y="97"/>
                  <a:pt x="33" y="98"/>
                </a:cubicBezTo>
                <a:close/>
                <a:moveTo>
                  <a:pt x="37" y="90"/>
                </a:moveTo>
                <a:cubicBezTo>
                  <a:pt x="36" y="90"/>
                  <a:pt x="36" y="89"/>
                  <a:pt x="35" y="89"/>
                </a:cubicBezTo>
                <a:cubicBezTo>
                  <a:pt x="35" y="94"/>
                  <a:pt x="30" y="96"/>
                  <a:pt x="25" y="97"/>
                </a:cubicBezTo>
                <a:cubicBezTo>
                  <a:pt x="30" y="102"/>
                  <a:pt x="35" y="95"/>
                  <a:pt x="37" y="90"/>
                </a:cubicBezTo>
                <a:close/>
                <a:moveTo>
                  <a:pt x="25" y="95"/>
                </a:moveTo>
                <a:cubicBezTo>
                  <a:pt x="29" y="95"/>
                  <a:pt x="35" y="92"/>
                  <a:pt x="32" y="88"/>
                </a:cubicBezTo>
                <a:cubicBezTo>
                  <a:pt x="30" y="91"/>
                  <a:pt x="26" y="92"/>
                  <a:pt x="23" y="94"/>
                </a:cubicBezTo>
                <a:cubicBezTo>
                  <a:pt x="23" y="95"/>
                  <a:pt x="24" y="95"/>
                  <a:pt x="25" y="95"/>
                </a:cubicBezTo>
                <a:close/>
                <a:moveTo>
                  <a:pt x="28" y="86"/>
                </a:moveTo>
                <a:cubicBezTo>
                  <a:pt x="24" y="87"/>
                  <a:pt x="22" y="90"/>
                  <a:pt x="23" y="92"/>
                </a:cubicBezTo>
                <a:cubicBezTo>
                  <a:pt x="26" y="91"/>
                  <a:pt x="28" y="89"/>
                  <a:pt x="30" y="88"/>
                </a:cubicBezTo>
                <a:cubicBezTo>
                  <a:pt x="30" y="87"/>
                  <a:pt x="30" y="87"/>
                  <a:pt x="30" y="87"/>
                </a:cubicBezTo>
                <a:cubicBezTo>
                  <a:pt x="29" y="87"/>
                  <a:pt x="29" y="86"/>
                  <a:pt x="28" y="8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779" name="Freeform: Shape 1048778"/>
          <p:cNvSpPr/>
          <p:nvPr/>
        </p:nvSpPr>
        <p:spPr>
          <a:xfrm>
            <a:off x="628650" y="451477"/>
            <a:ext cx="1486415" cy="750691"/>
          </a:xfrm>
          <a:custGeom>
            <a:avLst/>
            <a:gdLst/>
            <a:ahLst/>
            <a:cxnLst/>
            <a:rect l="0" t="0" r="r" b="b"/>
            <a:pathLst>
              <a:path w="194" h="99">
                <a:moveTo>
                  <a:pt x="161" y="14"/>
                </a:moveTo>
                <a:cubicBezTo>
                  <a:pt x="167" y="13"/>
                  <a:pt x="171" y="8"/>
                  <a:pt x="177" y="7"/>
                </a:cubicBezTo>
                <a:cubicBezTo>
                  <a:pt x="178" y="8"/>
                  <a:pt x="177" y="10"/>
                  <a:pt x="177" y="12"/>
                </a:cubicBezTo>
                <a:cubicBezTo>
                  <a:pt x="180" y="12"/>
                  <a:pt x="182" y="10"/>
                  <a:pt x="183" y="7"/>
                </a:cubicBezTo>
                <a:cubicBezTo>
                  <a:pt x="185" y="7"/>
                  <a:pt x="185" y="7"/>
                  <a:pt x="187" y="6"/>
                </a:cubicBezTo>
                <a:cubicBezTo>
                  <a:pt x="188" y="8"/>
                  <a:pt x="186" y="13"/>
                  <a:pt x="187" y="17"/>
                </a:cubicBezTo>
                <a:cubicBezTo>
                  <a:pt x="190" y="17"/>
                  <a:pt x="189" y="15"/>
                  <a:pt x="191" y="14"/>
                </a:cubicBezTo>
                <a:cubicBezTo>
                  <a:pt x="192" y="13"/>
                  <a:pt x="192" y="14"/>
                  <a:pt x="193" y="14"/>
                </a:cubicBezTo>
                <a:cubicBezTo>
                  <a:pt x="194" y="15"/>
                  <a:pt x="193" y="17"/>
                  <a:pt x="192" y="17"/>
                </a:cubicBezTo>
                <a:cubicBezTo>
                  <a:pt x="191" y="22"/>
                  <a:pt x="189" y="26"/>
                  <a:pt x="186" y="29"/>
                </a:cubicBezTo>
                <a:cubicBezTo>
                  <a:pt x="188" y="28"/>
                  <a:pt x="188" y="27"/>
                  <a:pt x="190" y="28"/>
                </a:cubicBezTo>
                <a:cubicBezTo>
                  <a:pt x="189" y="35"/>
                  <a:pt x="185" y="38"/>
                  <a:pt x="181" y="42"/>
                </a:cubicBezTo>
                <a:cubicBezTo>
                  <a:pt x="184" y="42"/>
                  <a:pt x="185" y="40"/>
                  <a:pt x="187" y="41"/>
                </a:cubicBezTo>
                <a:cubicBezTo>
                  <a:pt x="185" y="48"/>
                  <a:pt x="179" y="50"/>
                  <a:pt x="173" y="54"/>
                </a:cubicBezTo>
                <a:cubicBezTo>
                  <a:pt x="175" y="56"/>
                  <a:pt x="178" y="53"/>
                  <a:pt x="180" y="55"/>
                </a:cubicBezTo>
                <a:cubicBezTo>
                  <a:pt x="179" y="57"/>
                  <a:pt x="176" y="58"/>
                  <a:pt x="173" y="59"/>
                </a:cubicBezTo>
                <a:cubicBezTo>
                  <a:pt x="171" y="61"/>
                  <a:pt x="168" y="63"/>
                  <a:pt x="163" y="64"/>
                </a:cubicBezTo>
                <a:cubicBezTo>
                  <a:pt x="165" y="66"/>
                  <a:pt x="167" y="66"/>
                  <a:pt x="170" y="65"/>
                </a:cubicBezTo>
                <a:cubicBezTo>
                  <a:pt x="170" y="66"/>
                  <a:pt x="171" y="66"/>
                  <a:pt x="171" y="67"/>
                </a:cubicBezTo>
                <a:cubicBezTo>
                  <a:pt x="167" y="73"/>
                  <a:pt x="156" y="72"/>
                  <a:pt x="148" y="75"/>
                </a:cubicBezTo>
                <a:cubicBezTo>
                  <a:pt x="151" y="77"/>
                  <a:pt x="156" y="76"/>
                  <a:pt x="157" y="79"/>
                </a:cubicBezTo>
                <a:cubicBezTo>
                  <a:pt x="157" y="80"/>
                  <a:pt x="155" y="80"/>
                  <a:pt x="154" y="81"/>
                </a:cubicBezTo>
                <a:cubicBezTo>
                  <a:pt x="152" y="82"/>
                  <a:pt x="149" y="83"/>
                  <a:pt x="145" y="84"/>
                </a:cubicBezTo>
                <a:cubicBezTo>
                  <a:pt x="141" y="86"/>
                  <a:pt x="136" y="86"/>
                  <a:pt x="129" y="86"/>
                </a:cubicBezTo>
                <a:cubicBezTo>
                  <a:pt x="130" y="88"/>
                  <a:pt x="134" y="91"/>
                  <a:pt x="138" y="91"/>
                </a:cubicBezTo>
                <a:cubicBezTo>
                  <a:pt x="137" y="92"/>
                  <a:pt x="138" y="92"/>
                  <a:pt x="138" y="93"/>
                </a:cubicBezTo>
                <a:cubicBezTo>
                  <a:pt x="137" y="95"/>
                  <a:pt x="131" y="95"/>
                  <a:pt x="127" y="95"/>
                </a:cubicBezTo>
                <a:cubicBezTo>
                  <a:pt x="121" y="95"/>
                  <a:pt x="116" y="93"/>
                  <a:pt x="113" y="92"/>
                </a:cubicBezTo>
                <a:cubicBezTo>
                  <a:pt x="114" y="93"/>
                  <a:pt x="115" y="94"/>
                  <a:pt x="115" y="95"/>
                </a:cubicBezTo>
                <a:cubicBezTo>
                  <a:pt x="112" y="99"/>
                  <a:pt x="102" y="94"/>
                  <a:pt x="97" y="91"/>
                </a:cubicBezTo>
                <a:cubicBezTo>
                  <a:pt x="93" y="89"/>
                  <a:pt x="92" y="87"/>
                  <a:pt x="90" y="91"/>
                </a:cubicBezTo>
                <a:cubicBezTo>
                  <a:pt x="83" y="90"/>
                  <a:pt x="77" y="86"/>
                  <a:pt x="71" y="83"/>
                </a:cubicBezTo>
                <a:cubicBezTo>
                  <a:pt x="71" y="82"/>
                  <a:pt x="70" y="82"/>
                  <a:pt x="71" y="81"/>
                </a:cubicBezTo>
                <a:cubicBezTo>
                  <a:pt x="66" y="79"/>
                  <a:pt x="65" y="74"/>
                  <a:pt x="60" y="72"/>
                </a:cubicBezTo>
                <a:cubicBezTo>
                  <a:pt x="58" y="68"/>
                  <a:pt x="55" y="64"/>
                  <a:pt x="51" y="61"/>
                </a:cubicBezTo>
                <a:cubicBezTo>
                  <a:pt x="50" y="59"/>
                  <a:pt x="49" y="57"/>
                  <a:pt x="48" y="54"/>
                </a:cubicBezTo>
                <a:cubicBezTo>
                  <a:pt x="29" y="51"/>
                  <a:pt x="16" y="42"/>
                  <a:pt x="0" y="37"/>
                </a:cubicBezTo>
                <a:cubicBezTo>
                  <a:pt x="1" y="33"/>
                  <a:pt x="4" y="29"/>
                  <a:pt x="7" y="27"/>
                </a:cubicBezTo>
                <a:cubicBezTo>
                  <a:pt x="8" y="27"/>
                  <a:pt x="9" y="28"/>
                  <a:pt x="11" y="29"/>
                </a:cubicBezTo>
                <a:cubicBezTo>
                  <a:pt x="15" y="34"/>
                  <a:pt x="21" y="37"/>
                  <a:pt x="27" y="41"/>
                </a:cubicBezTo>
                <a:cubicBezTo>
                  <a:pt x="32" y="44"/>
                  <a:pt x="39" y="49"/>
                  <a:pt x="48" y="48"/>
                </a:cubicBezTo>
                <a:cubicBezTo>
                  <a:pt x="48" y="40"/>
                  <a:pt x="54" y="31"/>
                  <a:pt x="59" y="24"/>
                </a:cubicBezTo>
                <a:cubicBezTo>
                  <a:pt x="61" y="22"/>
                  <a:pt x="63" y="20"/>
                  <a:pt x="65" y="19"/>
                </a:cubicBezTo>
                <a:cubicBezTo>
                  <a:pt x="66" y="17"/>
                  <a:pt x="67" y="15"/>
                  <a:pt x="68" y="14"/>
                </a:cubicBezTo>
                <a:cubicBezTo>
                  <a:pt x="70" y="13"/>
                  <a:pt x="72" y="12"/>
                  <a:pt x="73" y="11"/>
                </a:cubicBezTo>
                <a:cubicBezTo>
                  <a:pt x="76" y="9"/>
                  <a:pt x="79" y="8"/>
                  <a:pt x="83" y="6"/>
                </a:cubicBezTo>
                <a:cubicBezTo>
                  <a:pt x="84" y="6"/>
                  <a:pt x="85" y="6"/>
                  <a:pt x="85" y="5"/>
                </a:cubicBezTo>
                <a:cubicBezTo>
                  <a:pt x="87" y="4"/>
                  <a:pt x="88" y="3"/>
                  <a:pt x="90" y="4"/>
                </a:cubicBezTo>
                <a:cubicBezTo>
                  <a:pt x="91" y="4"/>
                  <a:pt x="91" y="4"/>
                  <a:pt x="91" y="5"/>
                </a:cubicBezTo>
                <a:cubicBezTo>
                  <a:pt x="91" y="7"/>
                  <a:pt x="90" y="7"/>
                  <a:pt x="89" y="8"/>
                </a:cubicBezTo>
                <a:cubicBezTo>
                  <a:pt x="93" y="8"/>
                  <a:pt x="98" y="0"/>
                  <a:pt x="103" y="3"/>
                </a:cubicBezTo>
                <a:cubicBezTo>
                  <a:pt x="103" y="6"/>
                  <a:pt x="100" y="6"/>
                  <a:pt x="101" y="10"/>
                </a:cubicBezTo>
                <a:cubicBezTo>
                  <a:pt x="106" y="7"/>
                  <a:pt x="112" y="5"/>
                  <a:pt x="118" y="4"/>
                </a:cubicBezTo>
                <a:cubicBezTo>
                  <a:pt x="120" y="5"/>
                  <a:pt x="119" y="8"/>
                  <a:pt x="118" y="10"/>
                </a:cubicBezTo>
                <a:cubicBezTo>
                  <a:pt x="121" y="9"/>
                  <a:pt x="123" y="7"/>
                  <a:pt x="126" y="6"/>
                </a:cubicBezTo>
                <a:cubicBezTo>
                  <a:pt x="128" y="5"/>
                  <a:pt x="130" y="2"/>
                  <a:pt x="133" y="4"/>
                </a:cubicBezTo>
                <a:cubicBezTo>
                  <a:pt x="133" y="7"/>
                  <a:pt x="132" y="9"/>
                  <a:pt x="131" y="12"/>
                </a:cubicBezTo>
                <a:cubicBezTo>
                  <a:pt x="137" y="12"/>
                  <a:pt x="142" y="8"/>
                  <a:pt x="147" y="6"/>
                </a:cubicBezTo>
                <a:cubicBezTo>
                  <a:pt x="147" y="6"/>
                  <a:pt x="148" y="7"/>
                  <a:pt x="148" y="7"/>
                </a:cubicBezTo>
                <a:cubicBezTo>
                  <a:pt x="147" y="8"/>
                  <a:pt x="147" y="10"/>
                  <a:pt x="146" y="11"/>
                </a:cubicBezTo>
                <a:cubicBezTo>
                  <a:pt x="146" y="12"/>
                  <a:pt x="147" y="12"/>
                  <a:pt x="147" y="12"/>
                </a:cubicBezTo>
                <a:cubicBezTo>
                  <a:pt x="151" y="11"/>
                  <a:pt x="154" y="10"/>
                  <a:pt x="157" y="8"/>
                </a:cubicBezTo>
                <a:cubicBezTo>
                  <a:pt x="159" y="7"/>
                  <a:pt x="161" y="5"/>
                  <a:pt x="164" y="5"/>
                </a:cubicBezTo>
                <a:cubicBezTo>
                  <a:pt x="165" y="8"/>
                  <a:pt x="162" y="12"/>
                  <a:pt x="161" y="14"/>
                </a:cubicBezTo>
                <a:close/>
                <a:moveTo>
                  <a:pt x="167" y="55"/>
                </a:moveTo>
                <a:cubicBezTo>
                  <a:pt x="169" y="52"/>
                  <a:pt x="173" y="52"/>
                  <a:pt x="176" y="50"/>
                </a:cubicBezTo>
                <a:cubicBezTo>
                  <a:pt x="178" y="48"/>
                  <a:pt x="181" y="46"/>
                  <a:pt x="183" y="44"/>
                </a:cubicBezTo>
                <a:cubicBezTo>
                  <a:pt x="181" y="44"/>
                  <a:pt x="179" y="44"/>
                  <a:pt x="177" y="44"/>
                </a:cubicBezTo>
                <a:cubicBezTo>
                  <a:pt x="176" y="43"/>
                  <a:pt x="177" y="42"/>
                  <a:pt x="177" y="42"/>
                </a:cubicBezTo>
                <a:cubicBezTo>
                  <a:pt x="181" y="40"/>
                  <a:pt x="184" y="36"/>
                  <a:pt x="187" y="32"/>
                </a:cubicBezTo>
                <a:cubicBezTo>
                  <a:pt x="184" y="32"/>
                  <a:pt x="181" y="34"/>
                  <a:pt x="180" y="31"/>
                </a:cubicBezTo>
                <a:cubicBezTo>
                  <a:pt x="184" y="28"/>
                  <a:pt x="188" y="25"/>
                  <a:pt x="189" y="19"/>
                </a:cubicBezTo>
                <a:cubicBezTo>
                  <a:pt x="187" y="20"/>
                  <a:pt x="183" y="22"/>
                  <a:pt x="183" y="18"/>
                </a:cubicBezTo>
                <a:cubicBezTo>
                  <a:pt x="185" y="17"/>
                  <a:pt x="186" y="12"/>
                  <a:pt x="185" y="10"/>
                </a:cubicBezTo>
                <a:cubicBezTo>
                  <a:pt x="184" y="12"/>
                  <a:pt x="180" y="12"/>
                  <a:pt x="178" y="14"/>
                </a:cubicBezTo>
                <a:cubicBezTo>
                  <a:pt x="176" y="16"/>
                  <a:pt x="174" y="19"/>
                  <a:pt x="172" y="14"/>
                </a:cubicBezTo>
                <a:cubicBezTo>
                  <a:pt x="174" y="13"/>
                  <a:pt x="174" y="13"/>
                  <a:pt x="175" y="10"/>
                </a:cubicBezTo>
                <a:cubicBezTo>
                  <a:pt x="169" y="13"/>
                  <a:pt x="164" y="15"/>
                  <a:pt x="158" y="17"/>
                </a:cubicBezTo>
                <a:cubicBezTo>
                  <a:pt x="158" y="16"/>
                  <a:pt x="157" y="17"/>
                  <a:pt x="157" y="16"/>
                </a:cubicBezTo>
                <a:cubicBezTo>
                  <a:pt x="158" y="13"/>
                  <a:pt x="161" y="11"/>
                  <a:pt x="162" y="8"/>
                </a:cubicBezTo>
                <a:cubicBezTo>
                  <a:pt x="156" y="11"/>
                  <a:pt x="150" y="14"/>
                  <a:pt x="143" y="15"/>
                </a:cubicBezTo>
                <a:cubicBezTo>
                  <a:pt x="143" y="15"/>
                  <a:pt x="143" y="15"/>
                  <a:pt x="143" y="14"/>
                </a:cubicBezTo>
                <a:cubicBezTo>
                  <a:pt x="142" y="12"/>
                  <a:pt x="145" y="11"/>
                  <a:pt x="144" y="10"/>
                </a:cubicBezTo>
                <a:cubicBezTo>
                  <a:pt x="140" y="12"/>
                  <a:pt x="134" y="14"/>
                  <a:pt x="129" y="16"/>
                </a:cubicBezTo>
                <a:cubicBezTo>
                  <a:pt x="129" y="14"/>
                  <a:pt x="128" y="16"/>
                  <a:pt x="128" y="15"/>
                </a:cubicBezTo>
                <a:cubicBezTo>
                  <a:pt x="128" y="13"/>
                  <a:pt x="130" y="10"/>
                  <a:pt x="130" y="6"/>
                </a:cubicBezTo>
                <a:cubicBezTo>
                  <a:pt x="127" y="8"/>
                  <a:pt x="122" y="10"/>
                  <a:pt x="119" y="12"/>
                </a:cubicBezTo>
                <a:cubicBezTo>
                  <a:pt x="117" y="13"/>
                  <a:pt x="116" y="15"/>
                  <a:pt x="114" y="13"/>
                </a:cubicBezTo>
                <a:cubicBezTo>
                  <a:pt x="114" y="12"/>
                  <a:pt x="115" y="11"/>
                  <a:pt x="116" y="10"/>
                </a:cubicBezTo>
                <a:cubicBezTo>
                  <a:pt x="116" y="9"/>
                  <a:pt x="115" y="9"/>
                  <a:pt x="115" y="7"/>
                </a:cubicBezTo>
                <a:cubicBezTo>
                  <a:pt x="110" y="8"/>
                  <a:pt x="104" y="10"/>
                  <a:pt x="99" y="13"/>
                </a:cubicBezTo>
                <a:cubicBezTo>
                  <a:pt x="97" y="12"/>
                  <a:pt x="99" y="8"/>
                  <a:pt x="99" y="6"/>
                </a:cubicBezTo>
                <a:cubicBezTo>
                  <a:pt x="95" y="8"/>
                  <a:pt x="90" y="10"/>
                  <a:pt x="88" y="14"/>
                </a:cubicBezTo>
                <a:cubicBezTo>
                  <a:pt x="87" y="13"/>
                  <a:pt x="86" y="13"/>
                  <a:pt x="85" y="12"/>
                </a:cubicBezTo>
                <a:cubicBezTo>
                  <a:pt x="86" y="10"/>
                  <a:pt x="87" y="9"/>
                  <a:pt x="87" y="7"/>
                </a:cubicBezTo>
                <a:cubicBezTo>
                  <a:pt x="68" y="14"/>
                  <a:pt x="55" y="28"/>
                  <a:pt x="49" y="48"/>
                </a:cubicBezTo>
                <a:cubicBezTo>
                  <a:pt x="50" y="48"/>
                  <a:pt x="51" y="48"/>
                  <a:pt x="51" y="49"/>
                </a:cubicBezTo>
                <a:cubicBezTo>
                  <a:pt x="51" y="50"/>
                  <a:pt x="49" y="50"/>
                  <a:pt x="49" y="51"/>
                </a:cubicBezTo>
                <a:cubicBezTo>
                  <a:pt x="52" y="51"/>
                  <a:pt x="55" y="52"/>
                  <a:pt x="58" y="52"/>
                </a:cubicBezTo>
                <a:cubicBezTo>
                  <a:pt x="59" y="46"/>
                  <a:pt x="62" y="42"/>
                  <a:pt x="66" y="37"/>
                </a:cubicBezTo>
                <a:cubicBezTo>
                  <a:pt x="69" y="34"/>
                  <a:pt x="72" y="30"/>
                  <a:pt x="74" y="28"/>
                </a:cubicBezTo>
                <a:cubicBezTo>
                  <a:pt x="75" y="27"/>
                  <a:pt x="78" y="25"/>
                  <a:pt x="80" y="26"/>
                </a:cubicBezTo>
                <a:cubicBezTo>
                  <a:pt x="75" y="28"/>
                  <a:pt x="72" y="32"/>
                  <a:pt x="68" y="37"/>
                </a:cubicBezTo>
                <a:cubicBezTo>
                  <a:pt x="63" y="42"/>
                  <a:pt x="60" y="46"/>
                  <a:pt x="60" y="53"/>
                </a:cubicBezTo>
                <a:cubicBezTo>
                  <a:pt x="66" y="54"/>
                  <a:pt x="72" y="56"/>
                  <a:pt x="77" y="55"/>
                </a:cubicBezTo>
                <a:cubicBezTo>
                  <a:pt x="82" y="45"/>
                  <a:pt x="86" y="33"/>
                  <a:pt x="97" y="31"/>
                </a:cubicBezTo>
                <a:cubicBezTo>
                  <a:pt x="87" y="35"/>
                  <a:pt x="83" y="44"/>
                  <a:pt x="80" y="55"/>
                </a:cubicBezTo>
                <a:cubicBezTo>
                  <a:pt x="83" y="55"/>
                  <a:pt x="90" y="55"/>
                  <a:pt x="94" y="55"/>
                </a:cubicBezTo>
                <a:cubicBezTo>
                  <a:pt x="96" y="47"/>
                  <a:pt x="98" y="40"/>
                  <a:pt x="104" y="37"/>
                </a:cubicBezTo>
                <a:cubicBezTo>
                  <a:pt x="107" y="35"/>
                  <a:pt x="110" y="33"/>
                  <a:pt x="113" y="32"/>
                </a:cubicBezTo>
                <a:cubicBezTo>
                  <a:pt x="116" y="30"/>
                  <a:pt x="119" y="28"/>
                  <a:pt x="123" y="28"/>
                </a:cubicBezTo>
                <a:cubicBezTo>
                  <a:pt x="111" y="34"/>
                  <a:pt x="96" y="39"/>
                  <a:pt x="97" y="54"/>
                </a:cubicBezTo>
                <a:cubicBezTo>
                  <a:pt x="103" y="54"/>
                  <a:pt x="112" y="53"/>
                  <a:pt x="118" y="51"/>
                </a:cubicBezTo>
                <a:cubicBezTo>
                  <a:pt x="120" y="41"/>
                  <a:pt x="128" y="33"/>
                  <a:pt x="137" y="30"/>
                </a:cubicBezTo>
                <a:cubicBezTo>
                  <a:pt x="130" y="36"/>
                  <a:pt x="121" y="40"/>
                  <a:pt x="121" y="51"/>
                </a:cubicBezTo>
                <a:cubicBezTo>
                  <a:pt x="125" y="51"/>
                  <a:pt x="127" y="49"/>
                  <a:pt x="130" y="49"/>
                </a:cubicBezTo>
                <a:cubicBezTo>
                  <a:pt x="131" y="47"/>
                  <a:pt x="133" y="46"/>
                  <a:pt x="134" y="44"/>
                </a:cubicBezTo>
                <a:cubicBezTo>
                  <a:pt x="137" y="41"/>
                  <a:pt x="139" y="36"/>
                  <a:pt x="143" y="35"/>
                </a:cubicBezTo>
                <a:cubicBezTo>
                  <a:pt x="139" y="39"/>
                  <a:pt x="136" y="44"/>
                  <a:pt x="134" y="48"/>
                </a:cubicBezTo>
                <a:cubicBezTo>
                  <a:pt x="138" y="47"/>
                  <a:pt x="143" y="46"/>
                  <a:pt x="147" y="43"/>
                </a:cubicBezTo>
                <a:cubicBezTo>
                  <a:pt x="148" y="36"/>
                  <a:pt x="153" y="28"/>
                  <a:pt x="159" y="25"/>
                </a:cubicBezTo>
                <a:cubicBezTo>
                  <a:pt x="155" y="29"/>
                  <a:pt x="151" y="35"/>
                  <a:pt x="149" y="42"/>
                </a:cubicBezTo>
                <a:cubicBezTo>
                  <a:pt x="153" y="40"/>
                  <a:pt x="157" y="38"/>
                  <a:pt x="162" y="37"/>
                </a:cubicBezTo>
                <a:cubicBezTo>
                  <a:pt x="163" y="32"/>
                  <a:pt x="162" y="23"/>
                  <a:pt x="168" y="21"/>
                </a:cubicBezTo>
                <a:cubicBezTo>
                  <a:pt x="165" y="24"/>
                  <a:pt x="165" y="30"/>
                  <a:pt x="164" y="35"/>
                </a:cubicBezTo>
                <a:cubicBezTo>
                  <a:pt x="169" y="34"/>
                  <a:pt x="172" y="29"/>
                  <a:pt x="177" y="29"/>
                </a:cubicBezTo>
                <a:cubicBezTo>
                  <a:pt x="176" y="33"/>
                  <a:pt x="171" y="32"/>
                  <a:pt x="169" y="35"/>
                </a:cubicBezTo>
                <a:cubicBezTo>
                  <a:pt x="172" y="37"/>
                  <a:pt x="177" y="37"/>
                  <a:pt x="180" y="39"/>
                </a:cubicBezTo>
                <a:cubicBezTo>
                  <a:pt x="175" y="39"/>
                  <a:pt x="169" y="38"/>
                  <a:pt x="166" y="37"/>
                </a:cubicBezTo>
                <a:cubicBezTo>
                  <a:pt x="163" y="39"/>
                  <a:pt x="159" y="39"/>
                  <a:pt x="156" y="41"/>
                </a:cubicBezTo>
                <a:cubicBezTo>
                  <a:pt x="159" y="45"/>
                  <a:pt x="164" y="47"/>
                  <a:pt x="169" y="50"/>
                </a:cubicBezTo>
                <a:cubicBezTo>
                  <a:pt x="161" y="50"/>
                  <a:pt x="158" y="45"/>
                  <a:pt x="152" y="43"/>
                </a:cubicBezTo>
                <a:cubicBezTo>
                  <a:pt x="149" y="45"/>
                  <a:pt x="145" y="46"/>
                  <a:pt x="142" y="48"/>
                </a:cubicBezTo>
                <a:cubicBezTo>
                  <a:pt x="145" y="53"/>
                  <a:pt x="151" y="55"/>
                  <a:pt x="157" y="57"/>
                </a:cubicBezTo>
                <a:cubicBezTo>
                  <a:pt x="149" y="58"/>
                  <a:pt x="143" y="53"/>
                  <a:pt x="139" y="49"/>
                </a:cubicBezTo>
                <a:cubicBezTo>
                  <a:pt x="134" y="51"/>
                  <a:pt x="129" y="52"/>
                  <a:pt x="123" y="53"/>
                </a:cubicBezTo>
                <a:cubicBezTo>
                  <a:pt x="122" y="55"/>
                  <a:pt x="123" y="56"/>
                  <a:pt x="124" y="57"/>
                </a:cubicBezTo>
                <a:cubicBezTo>
                  <a:pt x="127" y="61"/>
                  <a:pt x="133" y="62"/>
                  <a:pt x="136" y="65"/>
                </a:cubicBezTo>
                <a:cubicBezTo>
                  <a:pt x="128" y="63"/>
                  <a:pt x="123" y="60"/>
                  <a:pt x="119" y="54"/>
                </a:cubicBezTo>
                <a:cubicBezTo>
                  <a:pt x="112" y="55"/>
                  <a:pt x="108" y="55"/>
                  <a:pt x="99" y="56"/>
                </a:cubicBezTo>
                <a:cubicBezTo>
                  <a:pt x="103" y="64"/>
                  <a:pt x="109" y="68"/>
                  <a:pt x="118" y="71"/>
                </a:cubicBezTo>
                <a:cubicBezTo>
                  <a:pt x="106" y="71"/>
                  <a:pt x="102" y="62"/>
                  <a:pt x="95" y="57"/>
                </a:cubicBezTo>
                <a:cubicBezTo>
                  <a:pt x="91" y="58"/>
                  <a:pt x="88" y="58"/>
                  <a:pt x="82" y="58"/>
                </a:cubicBezTo>
                <a:cubicBezTo>
                  <a:pt x="85" y="67"/>
                  <a:pt x="95" y="72"/>
                  <a:pt x="105" y="75"/>
                </a:cubicBezTo>
                <a:cubicBezTo>
                  <a:pt x="103" y="76"/>
                  <a:pt x="103" y="75"/>
                  <a:pt x="100" y="75"/>
                </a:cubicBezTo>
                <a:cubicBezTo>
                  <a:pt x="94" y="72"/>
                  <a:pt x="87" y="69"/>
                  <a:pt x="82" y="63"/>
                </a:cubicBezTo>
                <a:cubicBezTo>
                  <a:pt x="81" y="62"/>
                  <a:pt x="81" y="60"/>
                  <a:pt x="80" y="59"/>
                </a:cubicBezTo>
                <a:cubicBezTo>
                  <a:pt x="77" y="57"/>
                  <a:pt x="73" y="58"/>
                  <a:pt x="68" y="57"/>
                </a:cubicBezTo>
                <a:cubicBezTo>
                  <a:pt x="66" y="57"/>
                  <a:pt x="64" y="56"/>
                  <a:pt x="62" y="56"/>
                </a:cubicBezTo>
                <a:cubicBezTo>
                  <a:pt x="60" y="63"/>
                  <a:pt x="69" y="69"/>
                  <a:pt x="74" y="72"/>
                </a:cubicBezTo>
                <a:cubicBezTo>
                  <a:pt x="68" y="70"/>
                  <a:pt x="62" y="66"/>
                  <a:pt x="60" y="60"/>
                </a:cubicBezTo>
                <a:cubicBezTo>
                  <a:pt x="59" y="58"/>
                  <a:pt x="60" y="56"/>
                  <a:pt x="58" y="55"/>
                </a:cubicBezTo>
                <a:cubicBezTo>
                  <a:pt x="55" y="54"/>
                  <a:pt x="53" y="54"/>
                  <a:pt x="50" y="54"/>
                </a:cubicBezTo>
                <a:cubicBezTo>
                  <a:pt x="50" y="58"/>
                  <a:pt x="53" y="59"/>
                  <a:pt x="55" y="61"/>
                </a:cubicBezTo>
                <a:cubicBezTo>
                  <a:pt x="57" y="63"/>
                  <a:pt x="59" y="66"/>
                  <a:pt x="61" y="69"/>
                </a:cubicBezTo>
                <a:cubicBezTo>
                  <a:pt x="68" y="77"/>
                  <a:pt x="77" y="86"/>
                  <a:pt x="88" y="87"/>
                </a:cubicBezTo>
                <a:cubicBezTo>
                  <a:pt x="89" y="87"/>
                  <a:pt x="88" y="85"/>
                  <a:pt x="89" y="85"/>
                </a:cubicBezTo>
                <a:cubicBezTo>
                  <a:pt x="90" y="85"/>
                  <a:pt x="90" y="85"/>
                  <a:pt x="92" y="85"/>
                </a:cubicBezTo>
                <a:cubicBezTo>
                  <a:pt x="97" y="89"/>
                  <a:pt x="103" y="93"/>
                  <a:pt x="111" y="94"/>
                </a:cubicBezTo>
                <a:cubicBezTo>
                  <a:pt x="111" y="92"/>
                  <a:pt x="109" y="92"/>
                  <a:pt x="109" y="91"/>
                </a:cubicBezTo>
                <a:cubicBezTo>
                  <a:pt x="108" y="89"/>
                  <a:pt x="110" y="88"/>
                  <a:pt x="112" y="88"/>
                </a:cubicBezTo>
                <a:cubicBezTo>
                  <a:pt x="116" y="92"/>
                  <a:pt x="125" y="93"/>
                  <a:pt x="132" y="92"/>
                </a:cubicBezTo>
                <a:cubicBezTo>
                  <a:pt x="129" y="89"/>
                  <a:pt x="125" y="88"/>
                  <a:pt x="123" y="84"/>
                </a:cubicBezTo>
                <a:cubicBezTo>
                  <a:pt x="124" y="83"/>
                  <a:pt x="125" y="83"/>
                  <a:pt x="125" y="82"/>
                </a:cubicBezTo>
                <a:cubicBezTo>
                  <a:pt x="134" y="86"/>
                  <a:pt x="143" y="82"/>
                  <a:pt x="151" y="79"/>
                </a:cubicBezTo>
                <a:cubicBezTo>
                  <a:pt x="148" y="76"/>
                  <a:pt x="143" y="78"/>
                  <a:pt x="142" y="74"/>
                </a:cubicBezTo>
                <a:cubicBezTo>
                  <a:pt x="149" y="72"/>
                  <a:pt x="159" y="72"/>
                  <a:pt x="166" y="68"/>
                </a:cubicBezTo>
                <a:cubicBezTo>
                  <a:pt x="163" y="67"/>
                  <a:pt x="160" y="66"/>
                  <a:pt x="159" y="63"/>
                </a:cubicBezTo>
                <a:cubicBezTo>
                  <a:pt x="162" y="61"/>
                  <a:pt x="170" y="61"/>
                  <a:pt x="172" y="56"/>
                </a:cubicBezTo>
                <a:cubicBezTo>
                  <a:pt x="171" y="56"/>
                  <a:pt x="168" y="57"/>
                  <a:pt x="167" y="55"/>
                </a:cubicBezTo>
                <a:close/>
                <a:moveTo>
                  <a:pt x="36" y="48"/>
                </a:moveTo>
                <a:cubicBezTo>
                  <a:pt x="33" y="47"/>
                  <a:pt x="29" y="45"/>
                  <a:pt x="27" y="44"/>
                </a:cubicBezTo>
                <a:cubicBezTo>
                  <a:pt x="25" y="43"/>
                  <a:pt x="23" y="41"/>
                  <a:pt x="21" y="40"/>
                </a:cubicBezTo>
                <a:cubicBezTo>
                  <a:pt x="16" y="37"/>
                  <a:pt x="15" y="35"/>
                  <a:pt x="11" y="32"/>
                </a:cubicBezTo>
                <a:cubicBezTo>
                  <a:pt x="6" y="29"/>
                  <a:pt x="4" y="31"/>
                  <a:pt x="3" y="36"/>
                </a:cubicBezTo>
                <a:cubicBezTo>
                  <a:pt x="14" y="39"/>
                  <a:pt x="24" y="46"/>
                  <a:pt x="36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itle 10487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</a:t>
            </a:r>
            <a:r>
              <a:rPr lang="en-US" b="1" i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REFERENCES</a:t>
            </a:r>
            <a:endParaRPr lang="en-GB"/>
          </a:p>
        </p:txBody>
      </p:sp>
      <p:sp>
        <p:nvSpPr>
          <p:cNvPr id="1048781" name="Content Placeholder 104878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www.jblearning.com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slideplayer.com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reddit.com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kilipic.pw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visualizepicture.com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nadtaconference.wordpress.com</a:t>
            </a:r>
            <a:endParaRPr lang="en-GB"/>
          </a:p>
        </p:txBody>
      </p:sp>
      <p:grpSp>
        <p:nvGrpSpPr>
          <p:cNvPr id="64" name="Group 63"/>
          <p:cNvGrpSpPr/>
          <p:nvPr/>
        </p:nvGrpSpPr>
        <p:grpSpPr>
          <a:xfrm>
            <a:off x="5563615" y="1349614"/>
            <a:ext cx="1788556" cy="1735691"/>
            <a:chOff x="2897188" y="2879725"/>
            <a:chExt cx="1003300" cy="1027113"/>
          </a:xfrm>
        </p:grpSpPr>
        <p:sp>
          <p:nvSpPr>
            <p:cNvPr id="1048782" name="Freeform: Shape 1048781"/>
            <p:cNvSpPr/>
            <p:nvPr/>
          </p:nvSpPr>
          <p:spPr>
            <a:xfrm>
              <a:off x="2967038" y="3317875"/>
              <a:ext cx="144462" cy="152400"/>
            </a:xfrm>
            <a:custGeom>
              <a:avLst/>
              <a:gdLst/>
              <a:ahLst/>
              <a:cxnLst/>
              <a:rect l="0" t="0" r="r" b="b"/>
              <a:pathLst>
                <a:path w="46" h="48">
                  <a:moveTo>
                    <a:pt x="27" y="48"/>
                  </a:moveTo>
                  <a:cubicBezTo>
                    <a:pt x="20" y="48"/>
                    <a:pt x="19" y="39"/>
                    <a:pt x="15" y="35"/>
                  </a:cubicBezTo>
                  <a:cubicBezTo>
                    <a:pt x="12" y="35"/>
                    <a:pt x="9" y="34"/>
                    <a:pt x="6" y="33"/>
                  </a:cubicBezTo>
                  <a:cubicBezTo>
                    <a:pt x="3" y="33"/>
                    <a:pt x="1" y="33"/>
                    <a:pt x="0" y="30"/>
                  </a:cubicBezTo>
                  <a:cubicBezTo>
                    <a:pt x="0" y="29"/>
                    <a:pt x="1" y="27"/>
                    <a:pt x="2" y="25"/>
                  </a:cubicBezTo>
                  <a:cubicBezTo>
                    <a:pt x="4" y="23"/>
                    <a:pt x="7" y="21"/>
                    <a:pt x="8" y="18"/>
                  </a:cubicBezTo>
                  <a:cubicBezTo>
                    <a:pt x="8" y="14"/>
                    <a:pt x="6" y="9"/>
                    <a:pt x="7" y="4"/>
                  </a:cubicBezTo>
                  <a:cubicBezTo>
                    <a:pt x="11" y="0"/>
                    <a:pt x="15" y="5"/>
                    <a:pt x="21" y="6"/>
                  </a:cubicBezTo>
                  <a:cubicBezTo>
                    <a:pt x="24" y="7"/>
                    <a:pt x="26" y="4"/>
                    <a:pt x="29" y="3"/>
                  </a:cubicBezTo>
                  <a:cubicBezTo>
                    <a:pt x="31" y="2"/>
                    <a:pt x="39" y="1"/>
                    <a:pt x="39" y="5"/>
                  </a:cubicBezTo>
                  <a:cubicBezTo>
                    <a:pt x="39" y="8"/>
                    <a:pt x="36" y="15"/>
                    <a:pt x="38" y="18"/>
                  </a:cubicBezTo>
                  <a:cubicBezTo>
                    <a:pt x="40" y="22"/>
                    <a:pt x="45" y="22"/>
                    <a:pt x="46" y="25"/>
                  </a:cubicBezTo>
                  <a:cubicBezTo>
                    <a:pt x="46" y="26"/>
                    <a:pt x="45" y="29"/>
                    <a:pt x="44" y="30"/>
                  </a:cubicBezTo>
                  <a:cubicBezTo>
                    <a:pt x="42" y="33"/>
                    <a:pt x="38" y="32"/>
                    <a:pt x="35" y="34"/>
                  </a:cubicBezTo>
                  <a:cubicBezTo>
                    <a:pt x="31" y="36"/>
                    <a:pt x="31" y="44"/>
                    <a:pt x="27" y="48"/>
                  </a:cubicBezTo>
                  <a:close/>
                  <a:moveTo>
                    <a:pt x="21" y="9"/>
                  </a:moveTo>
                  <a:cubicBezTo>
                    <a:pt x="18" y="8"/>
                    <a:pt x="15" y="5"/>
                    <a:pt x="10" y="5"/>
                  </a:cubicBezTo>
                  <a:cubicBezTo>
                    <a:pt x="8" y="9"/>
                    <a:pt x="9" y="14"/>
                    <a:pt x="10" y="19"/>
                  </a:cubicBezTo>
                  <a:cubicBezTo>
                    <a:pt x="8" y="20"/>
                    <a:pt x="7" y="22"/>
                    <a:pt x="7" y="24"/>
                  </a:cubicBezTo>
                  <a:cubicBezTo>
                    <a:pt x="5" y="25"/>
                    <a:pt x="3" y="28"/>
                    <a:pt x="3" y="30"/>
                  </a:cubicBezTo>
                  <a:cubicBezTo>
                    <a:pt x="5" y="31"/>
                    <a:pt x="8" y="31"/>
                    <a:pt x="10" y="32"/>
                  </a:cubicBezTo>
                  <a:cubicBezTo>
                    <a:pt x="12" y="33"/>
                    <a:pt x="15" y="32"/>
                    <a:pt x="16" y="34"/>
                  </a:cubicBezTo>
                  <a:cubicBezTo>
                    <a:pt x="18" y="35"/>
                    <a:pt x="18" y="38"/>
                    <a:pt x="20" y="40"/>
                  </a:cubicBezTo>
                  <a:cubicBezTo>
                    <a:pt x="21" y="43"/>
                    <a:pt x="23" y="44"/>
                    <a:pt x="25" y="45"/>
                  </a:cubicBezTo>
                  <a:cubicBezTo>
                    <a:pt x="29" y="42"/>
                    <a:pt x="29" y="36"/>
                    <a:pt x="32" y="33"/>
                  </a:cubicBezTo>
                  <a:cubicBezTo>
                    <a:pt x="34" y="32"/>
                    <a:pt x="35" y="31"/>
                    <a:pt x="37" y="30"/>
                  </a:cubicBezTo>
                  <a:cubicBezTo>
                    <a:pt x="39" y="30"/>
                    <a:pt x="43" y="30"/>
                    <a:pt x="43" y="26"/>
                  </a:cubicBezTo>
                  <a:cubicBezTo>
                    <a:pt x="43" y="23"/>
                    <a:pt x="37" y="23"/>
                    <a:pt x="36" y="19"/>
                  </a:cubicBezTo>
                  <a:cubicBezTo>
                    <a:pt x="34" y="14"/>
                    <a:pt x="37" y="12"/>
                    <a:pt x="37" y="6"/>
                  </a:cubicBezTo>
                  <a:cubicBezTo>
                    <a:pt x="31" y="3"/>
                    <a:pt x="27" y="8"/>
                    <a:pt x="21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3" name="Freeform: Shape 1048782"/>
            <p:cNvSpPr/>
            <p:nvPr/>
          </p:nvSpPr>
          <p:spPr>
            <a:xfrm>
              <a:off x="2986088" y="3343275"/>
              <a:ext cx="103187" cy="1047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26" y="0"/>
                  </a:moveTo>
                  <a:cubicBezTo>
                    <a:pt x="27" y="3"/>
                    <a:pt x="26" y="7"/>
                    <a:pt x="27" y="10"/>
                  </a:cubicBezTo>
                  <a:cubicBezTo>
                    <a:pt x="27" y="12"/>
                    <a:pt x="29" y="14"/>
                    <a:pt x="32" y="15"/>
                  </a:cubicBezTo>
                  <a:cubicBezTo>
                    <a:pt x="33" y="17"/>
                    <a:pt x="32" y="19"/>
                    <a:pt x="30" y="20"/>
                  </a:cubicBezTo>
                  <a:cubicBezTo>
                    <a:pt x="24" y="19"/>
                    <a:pt x="23" y="26"/>
                    <a:pt x="21" y="31"/>
                  </a:cubicBezTo>
                  <a:cubicBezTo>
                    <a:pt x="15" y="33"/>
                    <a:pt x="16" y="24"/>
                    <a:pt x="13" y="22"/>
                  </a:cubicBezTo>
                  <a:cubicBezTo>
                    <a:pt x="9" y="20"/>
                    <a:pt x="5" y="23"/>
                    <a:pt x="1" y="21"/>
                  </a:cubicBezTo>
                  <a:cubicBezTo>
                    <a:pt x="0" y="17"/>
                    <a:pt x="3" y="15"/>
                    <a:pt x="4" y="13"/>
                  </a:cubicBezTo>
                  <a:cubicBezTo>
                    <a:pt x="11" y="10"/>
                    <a:pt x="2" y="5"/>
                    <a:pt x="5" y="1"/>
                  </a:cubicBezTo>
                  <a:cubicBezTo>
                    <a:pt x="6" y="0"/>
                    <a:pt x="7" y="1"/>
                    <a:pt x="8" y="0"/>
                  </a:cubicBezTo>
                  <a:cubicBezTo>
                    <a:pt x="12" y="5"/>
                    <a:pt x="19" y="3"/>
                    <a:pt x="23" y="0"/>
                  </a:cubicBezTo>
                  <a:cubicBezTo>
                    <a:pt x="25" y="0"/>
                    <a:pt x="25" y="0"/>
                    <a:pt x="26" y="0"/>
                  </a:cubicBezTo>
                  <a:close/>
                  <a:moveTo>
                    <a:pt x="7" y="3"/>
                  </a:moveTo>
                  <a:cubicBezTo>
                    <a:pt x="7" y="7"/>
                    <a:pt x="10" y="7"/>
                    <a:pt x="10" y="10"/>
                  </a:cubicBezTo>
                  <a:cubicBezTo>
                    <a:pt x="9" y="14"/>
                    <a:pt x="3" y="14"/>
                    <a:pt x="4" y="19"/>
                  </a:cubicBezTo>
                  <a:cubicBezTo>
                    <a:pt x="7" y="19"/>
                    <a:pt x="10" y="19"/>
                    <a:pt x="14" y="19"/>
                  </a:cubicBezTo>
                  <a:cubicBezTo>
                    <a:pt x="17" y="21"/>
                    <a:pt x="15" y="28"/>
                    <a:pt x="19" y="28"/>
                  </a:cubicBezTo>
                  <a:cubicBezTo>
                    <a:pt x="21" y="23"/>
                    <a:pt x="22" y="16"/>
                    <a:pt x="29" y="18"/>
                  </a:cubicBezTo>
                  <a:cubicBezTo>
                    <a:pt x="29" y="15"/>
                    <a:pt x="25" y="15"/>
                    <a:pt x="24" y="12"/>
                  </a:cubicBezTo>
                  <a:cubicBezTo>
                    <a:pt x="23" y="9"/>
                    <a:pt x="25" y="6"/>
                    <a:pt x="24" y="3"/>
                  </a:cubicBezTo>
                  <a:cubicBezTo>
                    <a:pt x="21" y="3"/>
                    <a:pt x="18" y="5"/>
                    <a:pt x="14" y="6"/>
                  </a:cubicBezTo>
                  <a:cubicBezTo>
                    <a:pt x="12" y="5"/>
                    <a:pt x="9" y="4"/>
                    <a:pt x="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4" name="Freeform: Shape 1048783"/>
            <p:cNvSpPr/>
            <p:nvPr/>
          </p:nvSpPr>
          <p:spPr>
            <a:xfrm>
              <a:off x="3606800" y="3425825"/>
              <a:ext cx="25400" cy="28575"/>
            </a:xfrm>
            <a:custGeom>
              <a:avLst/>
              <a:gdLst/>
              <a:ahLst/>
              <a:cxnLst/>
              <a:rect l="0" t="0" r="r" b="b"/>
              <a:pathLst>
                <a:path w="8" h="9">
                  <a:moveTo>
                    <a:pt x="6" y="1"/>
                  </a:moveTo>
                  <a:cubicBezTo>
                    <a:pt x="8" y="3"/>
                    <a:pt x="8" y="7"/>
                    <a:pt x="6" y="9"/>
                  </a:cubicBezTo>
                  <a:cubicBezTo>
                    <a:pt x="6" y="9"/>
                    <a:pt x="4" y="9"/>
                    <a:pt x="4" y="9"/>
                  </a:cubicBezTo>
                  <a:cubicBezTo>
                    <a:pt x="2" y="9"/>
                    <a:pt x="0" y="5"/>
                    <a:pt x="1" y="3"/>
                  </a:cubicBezTo>
                  <a:cubicBezTo>
                    <a:pt x="2" y="0"/>
                    <a:pt x="4" y="1"/>
                    <a:pt x="6" y="1"/>
                  </a:cubicBezTo>
                  <a:close/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6" y="1"/>
                    <a:pt x="1" y="4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5" name="Freeform: Shape 1048784"/>
            <p:cNvSpPr/>
            <p:nvPr/>
          </p:nvSpPr>
          <p:spPr>
            <a:xfrm>
              <a:off x="3616325" y="3467100"/>
              <a:ext cx="31750" cy="38100"/>
            </a:xfrm>
            <a:custGeom>
              <a:avLst/>
              <a:gdLst/>
              <a:ahLst/>
              <a:cxnLst/>
              <a:rect l="0" t="0" r="r" b="b"/>
              <a:pathLst>
                <a:path w="10" h="12">
                  <a:moveTo>
                    <a:pt x="0" y="5"/>
                  </a:moveTo>
                  <a:cubicBezTo>
                    <a:pt x="2" y="0"/>
                    <a:pt x="10" y="6"/>
                    <a:pt x="6" y="10"/>
                  </a:cubicBezTo>
                  <a:cubicBezTo>
                    <a:pt x="5" y="12"/>
                    <a:pt x="4" y="11"/>
                    <a:pt x="2" y="11"/>
                  </a:cubicBezTo>
                  <a:cubicBezTo>
                    <a:pt x="0" y="10"/>
                    <a:pt x="0" y="7"/>
                    <a:pt x="0" y="5"/>
                  </a:cubicBezTo>
                  <a:close/>
                  <a:moveTo>
                    <a:pt x="5" y="8"/>
                  </a:moveTo>
                  <a:cubicBezTo>
                    <a:pt x="5" y="7"/>
                    <a:pt x="4" y="7"/>
                    <a:pt x="3" y="6"/>
                  </a:cubicBezTo>
                  <a:cubicBezTo>
                    <a:pt x="1" y="7"/>
                    <a:pt x="3" y="10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6" name="Freeform: Shape 1048785"/>
            <p:cNvSpPr/>
            <p:nvPr/>
          </p:nvSpPr>
          <p:spPr>
            <a:xfrm>
              <a:off x="3436938" y="3495675"/>
              <a:ext cx="22225" cy="15875"/>
            </a:xfrm>
            <a:custGeom>
              <a:avLst/>
              <a:gdLst/>
              <a:ahLst/>
              <a:cxnLst/>
              <a:rect l="0" t="0" r="r" b="b"/>
              <a:pathLst>
                <a:path w="7" h="5">
                  <a:moveTo>
                    <a:pt x="7" y="2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5"/>
                    <a:pt x="3" y="3"/>
                    <a:pt x="1" y="4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3" y="0"/>
                    <a:pt x="5" y="2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7" name="Freeform: Shape 1048786"/>
            <p:cNvSpPr/>
            <p:nvPr/>
          </p:nvSpPr>
          <p:spPr>
            <a:xfrm>
              <a:off x="3471863" y="3492500"/>
              <a:ext cx="12700" cy="22225"/>
            </a:xfrm>
            <a:custGeom>
              <a:avLst/>
              <a:gdLst/>
              <a:ahLst/>
              <a:cxnLst/>
              <a:rect l="0" t="0" r="r" b="b"/>
              <a:pathLst>
                <a:path w="4" h="7">
                  <a:moveTo>
                    <a:pt x="2" y="7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0"/>
                    <a:pt x="4" y="5"/>
                    <a:pt x="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8" name="Freeform: Shape 1048787"/>
            <p:cNvSpPr/>
            <p:nvPr/>
          </p:nvSpPr>
          <p:spPr>
            <a:xfrm>
              <a:off x="3414713" y="3505200"/>
              <a:ext cx="12700" cy="12700"/>
            </a:xfrm>
            <a:custGeom>
              <a:avLst/>
              <a:gdLst/>
              <a:ahLst/>
              <a:cxnLst/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2"/>
                    <a:pt x="1" y="4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9" name="Freeform: Shape 1048788"/>
            <p:cNvSpPr/>
            <p:nvPr/>
          </p:nvSpPr>
          <p:spPr>
            <a:xfrm>
              <a:off x="3386138" y="3514725"/>
              <a:ext cx="15875" cy="9525"/>
            </a:xfrm>
            <a:custGeom>
              <a:avLst/>
              <a:gdLst/>
              <a:ahLst/>
              <a:cxnLst/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2"/>
                    <a:pt x="3" y="3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0" name="Freeform: Shape 1048789"/>
            <p:cNvSpPr/>
            <p:nvPr/>
          </p:nvSpPr>
          <p:spPr>
            <a:xfrm>
              <a:off x="3354388" y="3514725"/>
              <a:ext cx="19050" cy="12700"/>
            </a:xfrm>
            <a:custGeom>
              <a:avLst/>
              <a:gdLst/>
              <a:ahLst/>
              <a:cxnLst/>
              <a:rect l="0" t="0" r="r" b="b"/>
              <a:pathLst>
                <a:path w="6" h="4">
                  <a:moveTo>
                    <a:pt x="6" y="2"/>
                  </a:moveTo>
                  <a:cubicBezTo>
                    <a:pt x="4" y="2"/>
                    <a:pt x="2" y="4"/>
                    <a:pt x="0" y="4"/>
                  </a:cubicBezTo>
                  <a:cubicBezTo>
                    <a:pt x="0" y="0"/>
                    <a:pt x="5" y="0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1" name="Freeform: Shape 1048790"/>
            <p:cNvSpPr/>
            <p:nvPr/>
          </p:nvSpPr>
          <p:spPr>
            <a:xfrm>
              <a:off x="3360738" y="3521075"/>
              <a:ext cx="101600" cy="22225"/>
            </a:xfrm>
            <a:custGeom>
              <a:avLst/>
              <a:gdLst/>
              <a:ahLst/>
              <a:cxnLst/>
              <a:rect l="0" t="0" r="r" b="b"/>
              <a:pathLst>
                <a:path w="32" h="7">
                  <a:moveTo>
                    <a:pt x="0" y="7"/>
                  </a:moveTo>
                  <a:cubicBezTo>
                    <a:pt x="1" y="4"/>
                    <a:pt x="4" y="5"/>
                    <a:pt x="5" y="3"/>
                  </a:cubicBezTo>
                  <a:cubicBezTo>
                    <a:pt x="14" y="2"/>
                    <a:pt x="23" y="1"/>
                    <a:pt x="31" y="0"/>
                  </a:cubicBezTo>
                  <a:cubicBezTo>
                    <a:pt x="32" y="0"/>
                    <a:pt x="32" y="3"/>
                    <a:pt x="31" y="2"/>
                  </a:cubicBezTo>
                  <a:cubicBezTo>
                    <a:pt x="31" y="3"/>
                    <a:pt x="27" y="2"/>
                    <a:pt x="26" y="4"/>
                  </a:cubicBezTo>
                  <a:cubicBezTo>
                    <a:pt x="23" y="3"/>
                    <a:pt x="18" y="3"/>
                    <a:pt x="14" y="4"/>
                  </a:cubicBezTo>
                  <a:cubicBezTo>
                    <a:pt x="9" y="5"/>
                    <a:pt x="5" y="7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2" name="Freeform: Shape 1048791"/>
            <p:cNvSpPr/>
            <p:nvPr/>
          </p:nvSpPr>
          <p:spPr>
            <a:xfrm>
              <a:off x="3475038" y="3521075"/>
              <a:ext cx="9525" cy="15875"/>
            </a:xfrm>
            <a:custGeom>
              <a:avLst/>
              <a:gdLst/>
              <a:ahLst/>
              <a:cxnLst/>
              <a:rect l="0" t="0" r="r" b="b"/>
              <a:pathLst>
                <a:path w="3" h="5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2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3"/>
                    <a:pt x="0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3" name="Freeform: Shape 1048792"/>
            <p:cNvSpPr/>
            <p:nvPr/>
          </p:nvSpPr>
          <p:spPr>
            <a:xfrm>
              <a:off x="3335338" y="3524250"/>
              <a:ext cx="12700" cy="12700"/>
            </a:xfrm>
            <a:custGeom>
              <a:avLst/>
              <a:gdLst/>
              <a:ahLst/>
              <a:cxnLst/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4"/>
                    <a:pt x="0" y="1"/>
                    <a:pt x="2" y="0"/>
                  </a:cubicBezTo>
                  <a:cubicBezTo>
                    <a:pt x="3" y="1"/>
                    <a:pt x="4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4" name="Freeform: Shape 1048793"/>
            <p:cNvSpPr/>
            <p:nvPr/>
          </p:nvSpPr>
          <p:spPr>
            <a:xfrm>
              <a:off x="3367088" y="3536950"/>
              <a:ext cx="98425" cy="28575"/>
            </a:xfrm>
            <a:custGeom>
              <a:avLst/>
              <a:gdLst/>
              <a:ahLst/>
              <a:cxnLst/>
              <a:rect l="0" t="0" r="r" b="b"/>
              <a:pathLst>
                <a:path w="31" h="9">
                  <a:moveTo>
                    <a:pt x="30" y="0"/>
                  </a:moveTo>
                  <a:cubicBezTo>
                    <a:pt x="31" y="1"/>
                    <a:pt x="31" y="2"/>
                    <a:pt x="30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2" y="5"/>
                    <a:pt x="15" y="5"/>
                    <a:pt x="9" y="7"/>
                  </a:cubicBezTo>
                  <a:cubicBezTo>
                    <a:pt x="6" y="7"/>
                    <a:pt x="3" y="9"/>
                    <a:pt x="0" y="7"/>
                  </a:cubicBezTo>
                  <a:cubicBezTo>
                    <a:pt x="1" y="5"/>
                    <a:pt x="3" y="6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7" y="2"/>
                    <a:pt x="23" y="2"/>
                    <a:pt x="28" y="0"/>
                  </a:cubicBezTo>
                  <a:cubicBezTo>
                    <a:pt x="28" y="0"/>
                    <a:pt x="29" y="0"/>
                    <a:pt x="3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5" name="Freeform: Shape 1048794"/>
            <p:cNvSpPr/>
            <p:nvPr/>
          </p:nvSpPr>
          <p:spPr>
            <a:xfrm>
              <a:off x="3475038" y="3536950"/>
              <a:ext cx="15875" cy="19050"/>
            </a:xfrm>
            <a:custGeom>
              <a:avLst/>
              <a:gdLst/>
              <a:ahLst/>
              <a:cxnLst/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3" y="6"/>
                    <a:pt x="2" y="6"/>
                  </a:cubicBezTo>
                  <a:cubicBezTo>
                    <a:pt x="0" y="4"/>
                    <a:pt x="2" y="0"/>
                    <a:pt x="4" y="3"/>
                  </a:cubicBezTo>
                  <a:cubicBezTo>
                    <a:pt x="5" y="4"/>
                    <a:pt x="4" y="5"/>
                    <a:pt x="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6" name="Freeform: Shape 1048795"/>
            <p:cNvSpPr/>
            <p:nvPr/>
          </p:nvSpPr>
          <p:spPr>
            <a:xfrm>
              <a:off x="3152775" y="3536950"/>
              <a:ext cx="31750" cy="38100"/>
            </a:xfrm>
            <a:custGeom>
              <a:avLst/>
              <a:gdLst/>
              <a:ahLst/>
              <a:cxnLst/>
              <a:rect l="0" t="0" r="r" b="b"/>
              <a:pathLst>
                <a:path w="10" h="12">
                  <a:moveTo>
                    <a:pt x="3" y="2"/>
                  </a:moveTo>
                  <a:cubicBezTo>
                    <a:pt x="10" y="0"/>
                    <a:pt x="10" y="12"/>
                    <a:pt x="3" y="10"/>
                  </a:cubicBezTo>
                  <a:cubicBezTo>
                    <a:pt x="1" y="8"/>
                    <a:pt x="0" y="4"/>
                    <a:pt x="3" y="2"/>
                  </a:cubicBezTo>
                  <a:close/>
                  <a:moveTo>
                    <a:pt x="3" y="7"/>
                  </a:moveTo>
                  <a:cubicBezTo>
                    <a:pt x="4" y="8"/>
                    <a:pt x="5" y="8"/>
                    <a:pt x="6" y="7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4" y="5"/>
                    <a:pt x="3" y="6"/>
                    <a:pt x="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7" name="Freeform: Shape 1048796"/>
            <p:cNvSpPr/>
            <p:nvPr/>
          </p:nvSpPr>
          <p:spPr>
            <a:xfrm>
              <a:off x="3338513" y="3549650"/>
              <a:ext cx="12700" cy="19050"/>
            </a:xfrm>
            <a:custGeom>
              <a:avLst/>
              <a:gdLst/>
              <a:ahLst/>
              <a:cxnLst/>
              <a:rect l="0" t="0" r="r" b="b"/>
              <a:pathLst>
                <a:path w="4" h="6">
                  <a:moveTo>
                    <a:pt x="1" y="0"/>
                  </a:moveTo>
                  <a:cubicBezTo>
                    <a:pt x="2" y="2"/>
                    <a:pt x="4" y="4"/>
                    <a:pt x="3" y="6"/>
                  </a:cubicBezTo>
                  <a:cubicBezTo>
                    <a:pt x="0" y="6"/>
                    <a:pt x="0" y="3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8" name="Freeform: Shape 1048797"/>
            <p:cNvSpPr/>
            <p:nvPr/>
          </p:nvSpPr>
          <p:spPr>
            <a:xfrm>
              <a:off x="3455988" y="3552825"/>
              <a:ext cx="19050" cy="9525"/>
            </a:xfrm>
            <a:custGeom>
              <a:avLst/>
              <a:gdLst/>
              <a:ahLst/>
              <a:cxnLst/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1"/>
                    <a:pt x="6" y="2"/>
                    <a:pt x="5" y="3"/>
                  </a:cubicBezTo>
                  <a:cubicBezTo>
                    <a:pt x="4" y="3"/>
                    <a:pt x="1" y="3"/>
                    <a:pt x="0" y="3"/>
                  </a:cubicBezTo>
                  <a:cubicBezTo>
                    <a:pt x="0" y="1"/>
                    <a:pt x="3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9" name="Freeform: Shape 1048798"/>
            <p:cNvSpPr/>
            <p:nvPr/>
          </p:nvSpPr>
          <p:spPr>
            <a:xfrm>
              <a:off x="3427413" y="3556000"/>
              <a:ext cx="19050" cy="12700"/>
            </a:xfrm>
            <a:custGeom>
              <a:avLst/>
              <a:gdLst/>
              <a:ahLst/>
              <a:cxnLst/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4"/>
                    <a:pt x="2" y="4"/>
                    <a:pt x="0" y="4"/>
                  </a:cubicBezTo>
                  <a:cubicBezTo>
                    <a:pt x="1" y="2"/>
                    <a:pt x="6" y="0"/>
                    <a:pt x="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0" name="Freeform: Shape 1048799"/>
            <p:cNvSpPr/>
            <p:nvPr/>
          </p:nvSpPr>
          <p:spPr>
            <a:xfrm>
              <a:off x="3398838" y="3568700"/>
              <a:ext cx="15875" cy="6350"/>
            </a:xfrm>
            <a:custGeom>
              <a:avLst/>
              <a:gdLst/>
              <a:ahLst/>
              <a:cxnLst/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1" name="Freeform: Shape 1048800"/>
            <p:cNvSpPr/>
            <p:nvPr/>
          </p:nvSpPr>
          <p:spPr>
            <a:xfrm>
              <a:off x="3370263" y="3568700"/>
              <a:ext cx="22225" cy="12700"/>
            </a:xfrm>
            <a:custGeom>
              <a:avLst/>
              <a:gdLst/>
              <a:ahLst/>
              <a:cxnLst/>
              <a:rect l="0" t="0" r="r" b="b"/>
              <a:pathLst>
                <a:path w="7" h="4">
                  <a:moveTo>
                    <a:pt x="5" y="3"/>
                  </a:moveTo>
                  <a:cubicBezTo>
                    <a:pt x="4" y="4"/>
                    <a:pt x="2" y="4"/>
                    <a:pt x="0" y="4"/>
                  </a:cubicBezTo>
                  <a:cubicBezTo>
                    <a:pt x="0" y="2"/>
                    <a:pt x="7" y="0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2" name="Freeform: Shape 1048801"/>
            <p:cNvSpPr/>
            <p:nvPr/>
          </p:nvSpPr>
          <p:spPr>
            <a:xfrm>
              <a:off x="3348038" y="3571875"/>
              <a:ext cx="12700" cy="9525"/>
            </a:xfrm>
            <a:custGeom>
              <a:avLst/>
              <a:gdLst/>
              <a:ahLst/>
              <a:cxnLst/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3" name="Freeform: Shape 1048802"/>
            <p:cNvSpPr/>
            <p:nvPr/>
          </p:nvSpPr>
          <p:spPr>
            <a:xfrm>
              <a:off x="3159125" y="3581400"/>
              <a:ext cx="44450" cy="33338"/>
            </a:xfrm>
            <a:custGeom>
              <a:avLst/>
              <a:gdLst/>
              <a:ahLst/>
              <a:cxnLst/>
              <a:rect l="0" t="0" r="r" b="b"/>
              <a:pathLst>
                <a:path w="14" h="11">
                  <a:moveTo>
                    <a:pt x="8" y="1"/>
                  </a:moveTo>
                  <a:cubicBezTo>
                    <a:pt x="14" y="8"/>
                    <a:pt x="0" y="11"/>
                    <a:pt x="1" y="3"/>
                  </a:cubicBezTo>
                  <a:cubicBezTo>
                    <a:pt x="1" y="0"/>
                    <a:pt x="5" y="0"/>
                    <a:pt x="8" y="1"/>
                  </a:cubicBezTo>
                  <a:close/>
                  <a:moveTo>
                    <a:pt x="3" y="4"/>
                  </a:moveTo>
                  <a:cubicBezTo>
                    <a:pt x="3" y="6"/>
                    <a:pt x="5" y="7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4" name="Freeform: Shape 1048803"/>
            <p:cNvSpPr/>
            <p:nvPr/>
          </p:nvSpPr>
          <p:spPr>
            <a:xfrm>
              <a:off x="3282950" y="3448050"/>
              <a:ext cx="250825" cy="173038"/>
            </a:xfrm>
            <a:custGeom>
              <a:avLst/>
              <a:gdLst/>
              <a:ahLst/>
              <a:cxnLst/>
              <a:rect l="0" t="0" r="r" b="b"/>
              <a:pathLst>
                <a:path w="80" h="55">
                  <a:moveTo>
                    <a:pt x="65" y="1"/>
                  </a:moveTo>
                  <a:cubicBezTo>
                    <a:pt x="67" y="3"/>
                    <a:pt x="67" y="6"/>
                    <a:pt x="68" y="8"/>
                  </a:cubicBezTo>
                  <a:cubicBezTo>
                    <a:pt x="70" y="9"/>
                    <a:pt x="72" y="10"/>
                    <a:pt x="75" y="10"/>
                  </a:cubicBezTo>
                  <a:cubicBezTo>
                    <a:pt x="76" y="12"/>
                    <a:pt x="73" y="15"/>
                    <a:pt x="73" y="18"/>
                  </a:cubicBezTo>
                  <a:cubicBezTo>
                    <a:pt x="74" y="20"/>
                    <a:pt x="76" y="20"/>
                    <a:pt x="78" y="20"/>
                  </a:cubicBezTo>
                  <a:cubicBezTo>
                    <a:pt x="80" y="24"/>
                    <a:pt x="75" y="24"/>
                    <a:pt x="74" y="27"/>
                  </a:cubicBezTo>
                  <a:cubicBezTo>
                    <a:pt x="75" y="29"/>
                    <a:pt x="80" y="30"/>
                    <a:pt x="80" y="33"/>
                  </a:cubicBezTo>
                  <a:cubicBezTo>
                    <a:pt x="80" y="35"/>
                    <a:pt x="75" y="35"/>
                    <a:pt x="73" y="37"/>
                  </a:cubicBezTo>
                  <a:cubicBezTo>
                    <a:pt x="73" y="41"/>
                    <a:pt x="72" y="43"/>
                    <a:pt x="71" y="46"/>
                  </a:cubicBezTo>
                  <a:cubicBezTo>
                    <a:pt x="69" y="46"/>
                    <a:pt x="68" y="45"/>
                    <a:pt x="68" y="44"/>
                  </a:cubicBezTo>
                  <a:cubicBezTo>
                    <a:pt x="67" y="44"/>
                    <a:pt x="63" y="44"/>
                    <a:pt x="62" y="42"/>
                  </a:cubicBezTo>
                  <a:cubicBezTo>
                    <a:pt x="60" y="44"/>
                    <a:pt x="60" y="48"/>
                    <a:pt x="58" y="49"/>
                  </a:cubicBezTo>
                  <a:cubicBezTo>
                    <a:pt x="56" y="47"/>
                    <a:pt x="54" y="46"/>
                    <a:pt x="52" y="45"/>
                  </a:cubicBezTo>
                  <a:cubicBezTo>
                    <a:pt x="48" y="46"/>
                    <a:pt x="48" y="52"/>
                    <a:pt x="45" y="52"/>
                  </a:cubicBezTo>
                  <a:cubicBezTo>
                    <a:pt x="43" y="52"/>
                    <a:pt x="43" y="48"/>
                    <a:pt x="40" y="48"/>
                  </a:cubicBezTo>
                  <a:cubicBezTo>
                    <a:pt x="37" y="48"/>
                    <a:pt x="37" y="55"/>
                    <a:pt x="34" y="55"/>
                  </a:cubicBezTo>
                  <a:cubicBezTo>
                    <a:pt x="32" y="55"/>
                    <a:pt x="32" y="52"/>
                    <a:pt x="30" y="51"/>
                  </a:cubicBezTo>
                  <a:cubicBezTo>
                    <a:pt x="29" y="51"/>
                    <a:pt x="28" y="51"/>
                    <a:pt x="27" y="50"/>
                  </a:cubicBezTo>
                  <a:cubicBezTo>
                    <a:pt x="26" y="52"/>
                    <a:pt x="24" y="54"/>
                    <a:pt x="23" y="55"/>
                  </a:cubicBezTo>
                  <a:cubicBezTo>
                    <a:pt x="20" y="55"/>
                    <a:pt x="20" y="51"/>
                    <a:pt x="18" y="49"/>
                  </a:cubicBezTo>
                  <a:cubicBezTo>
                    <a:pt x="14" y="48"/>
                    <a:pt x="13" y="52"/>
                    <a:pt x="9" y="51"/>
                  </a:cubicBezTo>
                  <a:cubicBezTo>
                    <a:pt x="8" y="51"/>
                    <a:pt x="8" y="51"/>
                    <a:pt x="8" y="50"/>
                  </a:cubicBezTo>
                  <a:cubicBezTo>
                    <a:pt x="8" y="46"/>
                    <a:pt x="10" y="42"/>
                    <a:pt x="9" y="38"/>
                  </a:cubicBezTo>
                  <a:cubicBezTo>
                    <a:pt x="7" y="37"/>
                    <a:pt x="4" y="36"/>
                    <a:pt x="1" y="35"/>
                  </a:cubicBezTo>
                  <a:cubicBezTo>
                    <a:pt x="1" y="31"/>
                    <a:pt x="4" y="31"/>
                    <a:pt x="7" y="30"/>
                  </a:cubicBezTo>
                  <a:cubicBezTo>
                    <a:pt x="5" y="29"/>
                    <a:pt x="5" y="27"/>
                    <a:pt x="3" y="25"/>
                  </a:cubicBezTo>
                  <a:cubicBezTo>
                    <a:pt x="2" y="23"/>
                    <a:pt x="0" y="22"/>
                    <a:pt x="2" y="19"/>
                  </a:cubicBezTo>
                  <a:cubicBezTo>
                    <a:pt x="5" y="19"/>
                    <a:pt x="8" y="19"/>
                    <a:pt x="10" y="20"/>
                  </a:cubicBezTo>
                  <a:cubicBezTo>
                    <a:pt x="11" y="17"/>
                    <a:pt x="11" y="13"/>
                    <a:pt x="14" y="11"/>
                  </a:cubicBezTo>
                  <a:cubicBezTo>
                    <a:pt x="17" y="12"/>
                    <a:pt x="19" y="15"/>
                    <a:pt x="21" y="14"/>
                  </a:cubicBezTo>
                  <a:cubicBezTo>
                    <a:pt x="24" y="14"/>
                    <a:pt x="24" y="10"/>
                    <a:pt x="25" y="8"/>
                  </a:cubicBezTo>
                  <a:cubicBezTo>
                    <a:pt x="29" y="9"/>
                    <a:pt x="31" y="12"/>
                    <a:pt x="35" y="11"/>
                  </a:cubicBezTo>
                  <a:cubicBezTo>
                    <a:pt x="37" y="10"/>
                    <a:pt x="37" y="8"/>
                    <a:pt x="38" y="6"/>
                  </a:cubicBezTo>
                  <a:cubicBezTo>
                    <a:pt x="42" y="4"/>
                    <a:pt x="43" y="9"/>
                    <a:pt x="46" y="9"/>
                  </a:cubicBezTo>
                  <a:cubicBezTo>
                    <a:pt x="48" y="8"/>
                    <a:pt x="47" y="7"/>
                    <a:pt x="48" y="6"/>
                  </a:cubicBezTo>
                  <a:cubicBezTo>
                    <a:pt x="49" y="5"/>
                    <a:pt x="51" y="3"/>
                    <a:pt x="52" y="2"/>
                  </a:cubicBezTo>
                  <a:cubicBezTo>
                    <a:pt x="54" y="3"/>
                    <a:pt x="55" y="6"/>
                    <a:pt x="58" y="6"/>
                  </a:cubicBezTo>
                  <a:cubicBezTo>
                    <a:pt x="61" y="5"/>
                    <a:pt x="62" y="0"/>
                    <a:pt x="65" y="1"/>
                  </a:cubicBezTo>
                  <a:close/>
                  <a:moveTo>
                    <a:pt x="60" y="8"/>
                  </a:moveTo>
                  <a:cubicBezTo>
                    <a:pt x="61" y="8"/>
                    <a:pt x="62" y="8"/>
                    <a:pt x="63" y="9"/>
                  </a:cubicBezTo>
                  <a:cubicBezTo>
                    <a:pt x="64" y="10"/>
                    <a:pt x="64" y="11"/>
                    <a:pt x="65" y="11"/>
                  </a:cubicBezTo>
                  <a:cubicBezTo>
                    <a:pt x="67" y="17"/>
                    <a:pt x="68" y="21"/>
                    <a:pt x="69" y="27"/>
                  </a:cubicBezTo>
                  <a:cubicBezTo>
                    <a:pt x="70" y="29"/>
                    <a:pt x="70" y="32"/>
                    <a:pt x="70" y="34"/>
                  </a:cubicBezTo>
                  <a:cubicBezTo>
                    <a:pt x="69" y="38"/>
                    <a:pt x="65" y="38"/>
                    <a:pt x="61" y="39"/>
                  </a:cubicBezTo>
                  <a:cubicBezTo>
                    <a:pt x="63" y="39"/>
                    <a:pt x="63" y="41"/>
                    <a:pt x="64" y="41"/>
                  </a:cubicBezTo>
                  <a:cubicBezTo>
                    <a:pt x="65" y="42"/>
                    <a:pt x="68" y="42"/>
                    <a:pt x="70" y="42"/>
                  </a:cubicBezTo>
                  <a:cubicBezTo>
                    <a:pt x="73" y="40"/>
                    <a:pt x="68" y="36"/>
                    <a:pt x="71" y="34"/>
                  </a:cubicBezTo>
                  <a:cubicBezTo>
                    <a:pt x="73" y="34"/>
                    <a:pt x="76" y="33"/>
                    <a:pt x="77" y="32"/>
                  </a:cubicBezTo>
                  <a:cubicBezTo>
                    <a:pt x="75" y="29"/>
                    <a:pt x="71" y="30"/>
                    <a:pt x="71" y="28"/>
                  </a:cubicBezTo>
                  <a:cubicBezTo>
                    <a:pt x="70" y="25"/>
                    <a:pt x="74" y="25"/>
                    <a:pt x="75" y="22"/>
                  </a:cubicBezTo>
                  <a:cubicBezTo>
                    <a:pt x="73" y="21"/>
                    <a:pt x="69" y="22"/>
                    <a:pt x="69" y="18"/>
                  </a:cubicBezTo>
                  <a:cubicBezTo>
                    <a:pt x="71" y="17"/>
                    <a:pt x="72" y="15"/>
                    <a:pt x="73" y="12"/>
                  </a:cubicBezTo>
                  <a:cubicBezTo>
                    <a:pt x="71" y="11"/>
                    <a:pt x="70" y="11"/>
                    <a:pt x="68" y="12"/>
                  </a:cubicBezTo>
                  <a:cubicBezTo>
                    <a:pt x="66" y="10"/>
                    <a:pt x="66" y="6"/>
                    <a:pt x="64" y="4"/>
                  </a:cubicBezTo>
                  <a:cubicBezTo>
                    <a:pt x="62" y="5"/>
                    <a:pt x="61" y="6"/>
                    <a:pt x="60" y="8"/>
                  </a:cubicBezTo>
                  <a:close/>
                  <a:moveTo>
                    <a:pt x="9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7" y="32"/>
                    <a:pt x="5" y="32"/>
                    <a:pt x="5" y="34"/>
                  </a:cubicBezTo>
                  <a:cubicBezTo>
                    <a:pt x="6" y="35"/>
                    <a:pt x="9" y="36"/>
                    <a:pt x="12" y="36"/>
                  </a:cubicBezTo>
                  <a:cubicBezTo>
                    <a:pt x="13" y="37"/>
                    <a:pt x="11" y="40"/>
                    <a:pt x="11" y="40"/>
                  </a:cubicBezTo>
                  <a:cubicBezTo>
                    <a:pt x="10" y="43"/>
                    <a:pt x="10" y="46"/>
                    <a:pt x="10" y="49"/>
                  </a:cubicBezTo>
                  <a:cubicBezTo>
                    <a:pt x="13" y="50"/>
                    <a:pt x="15" y="46"/>
                    <a:pt x="17" y="45"/>
                  </a:cubicBezTo>
                  <a:cubicBezTo>
                    <a:pt x="19" y="48"/>
                    <a:pt x="21" y="50"/>
                    <a:pt x="23" y="52"/>
                  </a:cubicBezTo>
                  <a:cubicBezTo>
                    <a:pt x="25" y="51"/>
                    <a:pt x="26" y="48"/>
                    <a:pt x="26" y="45"/>
                  </a:cubicBezTo>
                  <a:cubicBezTo>
                    <a:pt x="24" y="46"/>
                    <a:pt x="21" y="45"/>
                    <a:pt x="18" y="44"/>
                  </a:cubicBezTo>
                  <a:cubicBezTo>
                    <a:pt x="15" y="40"/>
                    <a:pt x="16" y="35"/>
                    <a:pt x="15" y="30"/>
                  </a:cubicBezTo>
                  <a:cubicBezTo>
                    <a:pt x="14" y="27"/>
                    <a:pt x="13" y="25"/>
                    <a:pt x="13" y="23"/>
                  </a:cubicBezTo>
                  <a:cubicBezTo>
                    <a:pt x="13" y="22"/>
                    <a:pt x="14" y="22"/>
                    <a:pt x="14" y="21"/>
                  </a:cubicBezTo>
                  <a:cubicBezTo>
                    <a:pt x="16" y="19"/>
                    <a:pt x="20" y="20"/>
                    <a:pt x="23" y="19"/>
                  </a:cubicBezTo>
                  <a:cubicBezTo>
                    <a:pt x="32" y="17"/>
                    <a:pt x="42" y="16"/>
                    <a:pt x="49" y="12"/>
                  </a:cubicBezTo>
                  <a:cubicBezTo>
                    <a:pt x="52" y="12"/>
                    <a:pt x="55" y="10"/>
                    <a:pt x="57" y="8"/>
                  </a:cubicBezTo>
                  <a:cubicBezTo>
                    <a:pt x="55" y="7"/>
                    <a:pt x="54" y="6"/>
                    <a:pt x="52" y="5"/>
                  </a:cubicBezTo>
                  <a:cubicBezTo>
                    <a:pt x="50" y="7"/>
                    <a:pt x="49" y="9"/>
                    <a:pt x="49" y="12"/>
                  </a:cubicBezTo>
                  <a:cubicBezTo>
                    <a:pt x="45" y="12"/>
                    <a:pt x="43" y="8"/>
                    <a:pt x="39" y="9"/>
                  </a:cubicBezTo>
                  <a:cubicBezTo>
                    <a:pt x="38" y="9"/>
                    <a:pt x="37" y="13"/>
                    <a:pt x="36" y="15"/>
                  </a:cubicBezTo>
                  <a:cubicBezTo>
                    <a:pt x="33" y="14"/>
                    <a:pt x="30" y="13"/>
                    <a:pt x="27" y="11"/>
                  </a:cubicBezTo>
                  <a:cubicBezTo>
                    <a:pt x="24" y="12"/>
                    <a:pt x="25" y="16"/>
                    <a:pt x="23" y="17"/>
                  </a:cubicBezTo>
                  <a:cubicBezTo>
                    <a:pt x="19" y="18"/>
                    <a:pt x="17" y="13"/>
                    <a:pt x="13" y="14"/>
                  </a:cubicBezTo>
                  <a:cubicBezTo>
                    <a:pt x="12" y="17"/>
                    <a:pt x="13" y="19"/>
                    <a:pt x="11" y="21"/>
                  </a:cubicBezTo>
                  <a:cubicBezTo>
                    <a:pt x="9" y="21"/>
                    <a:pt x="7" y="21"/>
                    <a:pt x="4" y="22"/>
                  </a:cubicBezTo>
                  <a:cubicBezTo>
                    <a:pt x="5" y="25"/>
                    <a:pt x="7" y="27"/>
                    <a:pt x="9" y="28"/>
                  </a:cubicBezTo>
                  <a:close/>
                  <a:moveTo>
                    <a:pt x="57" y="12"/>
                  </a:moveTo>
                  <a:cubicBezTo>
                    <a:pt x="46" y="18"/>
                    <a:pt x="31" y="20"/>
                    <a:pt x="17" y="22"/>
                  </a:cubicBezTo>
                  <a:cubicBezTo>
                    <a:pt x="14" y="24"/>
                    <a:pt x="16" y="28"/>
                    <a:pt x="17" y="32"/>
                  </a:cubicBezTo>
                  <a:cubicBezTo>
                    <a:pt x="17" y="34"/>
                    <a:pt x="17" y="36"/>
                    <a:pt x="17" y="37"/>
                  </a:cubicBezTo>
                  <a:cubicBezTo>
                    <a:pt x="19" y="44"/>
                    <a:pt x="23" y="43"/>
                    <a:pt x="30" y="42"/>
                  </a:cubicBezTo>
                  <a:cubicBezTo>
                    <a:pt x="39" y="41"/>
                    <a:pt x="44" y="40"/>
                    <a:pt x="53" y="38"/>
                  </a:cubicBezTo>
                  <a:cubicBezTo>
                    <a:pt x="57" y="37"/>
                    <a:pt x="66" y="37"/>
                    <a:pt x="67" y="34"/>
                  </a:cubicBezTo>
                  <a:cubicBezTo>
                    <a:pt x="68" y="33"/>
                    <a:pt x="68" y="30"/>
                    <a:pt x="67" y="28"/>
                  </a:cubicBezTo>
                  <a:cubicBezTo>
                    <a:pt x="67" y="23"/>
                    <a:pt x="65" y="15"/>
                    <a:pt x="63" y="11"/>
                  </a:cubicBezTo>
                  <a:cubicBezTo>
                    <a:pt x="61" y="11"/>
                    <a:pt x="59" y="12"/>
                    <a:pt x="57" y="12"/>
                  </a:cubicBezTo>
                  <a:close/>
                  <a:moveTo>
                    <a:pt x="33" y="51"/>
                  </a:moveTo>
                  <a:cubicBezTo>
                    <a:pt x="37" y="50"/>
                    <a:pt x="37" y="45"/>
                    <a:pt x="41" y="44"/>
                  </a:cubicBezTo>
                  <a:cubicBezTo>
                    <a:pt x="42" y="46"/>
                    <a:pt x="44" y="48"/>
                    <a:pt x="46" y="49"/>
                  </a:cubicBezTo>
                  <a:cubicBezTo>
                    <a:pt x="48" y="47"/>
                    <a:pt x="48" y="44"/>
                    <a:pt x="50" y="42"/>
                  </a:cubicBezTo>
                  <a:cubicBezTo>
                    <a:pt x="53" y="43"/>
                    <a:pt x="55" y="45"/>
                    <a:pt x="58" y="46"/>
                  </a:cubicBezTo>
                  <a:cubicBezTo>
                    <a:pt x="59" y="45"/>
                    <a:pt x="60" y="41"/>
                    <a:pt x="61" y="39"/>
                  </a:cubicBezTo>
                  <a:cubicBezTo>
                    <a:pt x="50" y="42"/>
                    <a:pt x="37" y="43"/>
                    <a:pt x="27" y="45"/>
                  </a:cubicBezTo>
                  <a:cubicBezTo>
                    <a:pt x="31" y="47"/>
                    <a:pt x="30" y="49"/>
                    <a:pt x="3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5" name="Freeform: Shape 1048804"/>
            <p:cNvSpPr/>
            <p:nvPr/>
          </p:nvSpPr>
          <p:spPr>
            <a:xfrm>
              <a:off x="2897188" y="2879725"/>
              <a:ext cx="1003300" cy="1027113"/>
            </a:xfrm>
            <a:custGeom>
              <a:avLst/>
              <a:gdLst/>
              <a:ahLst/>
              <a:cxnLst/>
              <a:rect l="0" t="0" r="r" b="b"/>
              <a:pathLst>
                <a:path w="318" h="325">
                  <a:moveTo>
                    <a:pt x="285" y="121"/>
                  </a:moveTo>
                  <a:cubicBezTo>
                    <a:pt x="287" y="136"/>
                    <a:pt x="292" y="151"/>
                    <a:pt x="296" y="164"/>
                  </a:cubicBezTo>
                  <a:cubicBezTo>
                    <a:pt x="305" y="191"/>
                    <a:pt x="312" y="225"/>
                    <a:pt x="318" y="254"/>
                  </a:cubicBezTo>
                  <a:cubicBezTo>
                    <a:pt x="318" y="258"/>
                    <a:pt x="315" y="260"/>
                    <a:pt x="311" y="258"/>
                  </a:cubicBezTo>
                  <a:cubicBezTo>
                    <a:pt x="310" y="259"/>
                    <a:pt x="309" y="262"/>
                    <a:pt x="308" y="264"/>
                  </a:cubicBezTo>
                  <a:cubicBezTo>
                    <a:pt x="305" y="264"/>
                    <a:pt x="304" y="267"/>
                    <a:pt x="300" y="266"/>
                  </a:cubicBezTo>
                  <a:cubicBezTo>
                    <a:pt x="300" y="269"/>
                    <a:pt x="298" y="269"/>
                    <a:pt x="296" y="271"/>
                  </a:cubicBezTo>
                  <a:cubicBezTo>
                    <a:pt x="285" y="273"/>
                    <a:pt x="274" y="275"/>
                    <a:pt x="261" y="278"/>
                  </a:cubicBezTo>
                  <a:cubicBezTo>
                    <a:pt x="257" y="279"/>
                    <a:pt x="253" y="280"/>
                    <a:pt x="248" y="281"/>
                  </a:cubicBezTo>
                  <a:cubicBezTo>
                    <a:pt x="240" y="283"/>
                    <a:pt x="231" y="284"/>
                    <a:pt x="223" y="287"/>
                  </a:cubicBezTo>
                  <a:cubicBezTo>
                    <a:pt x="215" y="289"/>
                    <a:pt x="207" y="291"/>
                    <a:pt x="199" y="294"/>
                  </a:cubicBezTo>
                  <a:cubicBezTo>
                    <a:pt x="182" y="298"/>
                    <a:pt x="166" y="304"/>
                    <a:pt x="149" y="308"/>
                  </a:cubicBezTo>
                  <a:cubicBezTo>
                    <a:pt x="132" y="311"/>
                    <a:pt x="115" y="314"/>
                    <a:pt x="98" y="318"/>
                  </a:cubicBezTo>
                  <a:cubicBezTo>
                    <a:pt x="94" y="319"/>
                    <a:pt x="90" y="320"/>
                    <a:pt x="86" y="321"/>
                  </a:cubicBezTo>
                  <a:cubicBezTo>
                    <a:pt x="82" y="323"/>
                    <a:pt x="78" y="324"/>
                    <a:pt x="74" y="324"/>
                  </a:cubicBezTo>
                  <a:cubicBezTo>
                    <a:pt x="74" y="324"/>
                    <a:pt x="73" y="325"/>
                    <a:pt x="72" y="325"/>
                  </a:cubicBezTo>
                  <a:cubicBezTo>
                    <a:pt x="70" y="324"/>
                    <a:pt x="67" y="323"/>
                    <a:pt x="65" y="321"/>
                  </a:cubicBezTo>
                  <a:cubicBezTo>
                    <a:pt x="64" y="320"/>
                    <a:pt x="62" y="315"/>
                    <a:pt x="61" y="313"/>
                  </a:cubicBezTo>
                  <a:cubicBezTo>
                    <a:pt x="59" y="308"/>
                    <a:pt x="59" y="301"/>
                    <a:pt x="57" y="294"/>
                  </a:cubicBezTo>
                  <a:cubicBezTo>
                    <a:pt x="55" y="285"/>
                    <a:pt x="53" y="276"/>
                    <a:pt x="51" y="269"/>
                  </a:cubicBezTo>
                  <a:cubicBezTo>
                    <a:pt x="47" y="271"/>
                    <a:pt x="43" y="270"/>
                    <a:pt x="38" y="268"/>
                  </a:cubicBezTo>
                  <a:cubicBezTo>
                    <a:pt x="37" y="267"/>
                    <a:pt x="37" y="266"/>
                    <a:pt x="37" y="265"/>
                  </a:cubicBezTo>
                  <a:cubicBezTo>
                    <a:pt x="36" y="263"/>
                    <a:pt x="36" y="262"/>
                    <a:pt x="35" y="259"/>
                  </a:cubicBezTo>
                  <a:cubicBezTo>
                    <a:pt x="30" y="242"/>
                    <a:pt x="26" y="223"/>
                    <a:pt x="21" y="205"/>
                  </a:cubicBezTo>
                  <a:cubicBezTo>
                    <a:pt x="18" y="195"/>
                    <a:pt x="15" y="186"/>
                    <a:pt x="13" y="176"/>
                  </a:cubicBezTo>
                  <a:cubicBezTo>
                    <a:pt x="12" y="171"/>
                    <a:pt x="10" y="166"/>
                    <a:pt x="9" y="161"/>
                  </a:cubicBezTo>
                  <a:cubicBezTo>
                    <a:pt x="7" y="152"/>
                    <a:pt x="3" y="145"/>
                    <a:pt x="7" y="136"/>
                  </a:cubicBezTo>
                  <a:cubicBezTo>
                    <a:pt x="3" y="132"/>
                    <a:pt x="0" y="121"/>
                    <a:pt x="2" y="114"/>
                  </a:cubicBezTo>
                  <a:cubicBezTo>
                    <a:pt x="3" y="109"/>
                    <a:pt x="5" y="103"/>
                    <a:pt x="7" y="100"/>
                  </a:cubicBezTo>
                  <a:cubicBezTo>
                    <a:pt x="8" y="98"/>
                    <a:pt x="12" y="96"/>
                    <a:pt x="15" y="94"/>
                  </a:cubicBezTo>
                  <a:cubicBezTo>
                    <a:pt x="19" y="92"/>
                    <a:pt x="22" y="89"/>
                    <a:pt x="25" y="88"/>
                  </a:cubicBezTo>
                  <a:cubicBezTo>
                    <a:pt x="41" y="80"/>
                    <a:pt x="63" y="78"/>
                    <a:pt x="82" y="77"/>
                  </a:cubicBezTo>
                  <a:cubicBezTo>
                    <a:pt x="88" y="77"/>
                    <a:pt x="94" y="78"/>
                    <a:pt x="99" y="79"/>
                  </a:cubicBezTo>
                  <a:cubicBezTo>
                    <a:pt x="105" y="79"/>
                    <a:pt x="111" y="80"/>
                    <a:pt x="116" y="80"/>
                  </a:cubicBezTo>
                  <a:cubicBezTo>
                    <a:pt x="137" y="83"/>
                    <a:pt x="159" y="84"/>
                    <a:pt x="175" y="76"/>
                  </a:cubicBezTo>
                  <a:cubicBezTo>
                    <a:pt x="180" y="73"/>
                    <a:pt x="185" y="69"/>
                    <a:pt x="186" y="63"/>
                  </a:cubicBezTo>
                  <a:cubicBezTo>
                    <a:pt x="186" y="61"/>
                    <a:pt x="186" y="57"/>
                    <a:pt x="185" y="56"/>
                  </a:cubicBezTo>
                  <a:cubicBezTo>
                    <a:pt x="184" y="54"/>
                    <a:pt x="179" y="52"/>
                    <a:pt x="177" y="52"/>
                  </a:cubicBezTo>
                  <a:cubicBezTo>
                    <a:pt x="175" y="51"/>
                    <a:pt x="172" y="51"/>
                    <a:pt x="169" y="51"/>
                  </a:cubicBezTo>
                  <a:cubicBezTo>
                    <a:pt x="164" y="50"/>
                    <a:pt x="159" y="49"/>
                    <a:pt x="154" y="49"/>
                  </a:cubicBezTo>
                  <a:cubicBezTo>
                    <a:pt x="150" y="49"/>
                    <a:pt x="146" y="50"/>
                    <a:pt x="142" y="51"/>
                  </a:cubicBezTo>
                  <a:cubicBezTo>
                    <a:pt x="138" y="52"/>
                    <a:pt x="135" y="53"/>
                    <a:pt x="132" y="54"/>
                  </a:cubicBezTo>
                  <a:cubicBezTo>
                    <a:pt x="126" y="56"/>
                    <a:pt x="119" y="57"/>
                    <a:pt x="111" y="58"/>
                  </a:cubicBezTo>
                  <a:cubicBezTo>
                    <a:pt x="108" y="57"/>
                    <a:pt x="107" y="57"/>
                    <a:pt x="104" y="55"/>
                  </a:cubicBezTo>
                  <a:cubicBezTo>
                    <a:pt x="100" y="53"/>
                    <a:pt x="97" y="49"/>
                    <a:pt x="95" y="44"/>
                  </a:cubicBezTo>
                  <a:cubicBezTo>
                    <a:pt x="94" y="41"/>
                    <a:pt x="94" y="36"/>
                    <a:pt x="96" y="33"/>
                  </a:cubicBezTo>
                  <a:cubicBezTo>
                    <a:pt x="96" y="32"/>
                    <a:pt x="97" y="31"/>
                    <a:pt x="98" y="29"/>
                  </a:cubicBezTo>
                  <a:cubicBezTo>
                    <a:pt x="100" y="26"/>
                    <a:pt x="101" y="24"/>
                    <a:pt x="105" y="21"/>
                  </a:cubicBezTo>
                  <a:cubicBezTo>
                    <a:pt x="110" y="17"/>
                    <a:pt x="117" y="12"/>
                    <a:pt x="124" y="10"/>
                  </a:cubicBezTo>
                  <a:cubicBezTo>
                    <a:pt x="125" y="9"/>
                    <a:pt x="128" y="9"/>
                    <a:pt x="130" y="9"/>
                  </a:cubicBezTo>
                  <a:cubicBezTo>
                    <a:pt x="136" y="8"/>
                    <a:pt x="143" y="6"/>
                    <a:pt x="149" y="4"/>
                  </a:cubicBezTo>
                  <a:cubicBezTo>
                    <a:pt x="160" y="2"/>
                    <a:pt x="169" y="1"/>
                    <a:pt x="180" y="0"/>
                  </a:cubicBezTo>
                  <a:cubicBezTo>
                    <a:pt x="183" y="0"/>
                    <a:pt x="186" y="1"/>
                    <a:pt x="188" y="0"/>
                  </a:cubicBezTo>
                  <a:cubicBezTo>
                    <a:pt x="190" y="1"/>
                    <a:pt x="194" y="0"/>
                    <a:pt x="196" y="2"/>
                  </a:cubicBezTo>
                  <a:cubicBezTo>
                    <a:pt x="200" y="3"/>
                    <a:pt x="204" y="2"/>
                    <a:pt x="208" y="2"/>
                  </a:cubicBezTo>
                  <a:cubicBezTo>
                    <a:pt x="209" y="3"/>
                    <a:pt x="209" y="3"/>
                    <a:pt x="210" y="3"/>
                  </a:cubicBezTo>
                  <a:cubicBezTo>
                    <a:pt x="211" y="3"/>
                    <a:pt x="212" y="3"/>
                    <a:pt x="213" y="3"/>
                  </a:cubicBezTo>
                  <a:cubicBezTo>
                    <a:pt x="219" y="3"/>
                    <a:pt x="225" y="5"/>
                    <a:pt x="231" y="6"/>
                  </a:cubicBezTo>
                  <a:cubicBezTo>
                    <a:pt x="234" y="7"/>
                    <a:pt x="236" y="7"/>
                    <a:pt x="239" y="8"/>
                  </a:cubicBezTo>
                  <a:cubicBezTo>
                    <a:pt x="242" y="8"/>
                    <a:pt x="245" y="11"/>
                    <a:pt x="248" y="12"/>
                  </a:cubicBezTo>
                  <a:cubicBezTo>
                    <a:pt x="251" y="14"/>
                    <a:pt x="253" y="16"/>
                    <a:pt x="256" y="17"/>
                  </a:cubicBezTo>
                  <a:cubicBezTo>
                    <a:pt x="265" y="25"/>
                    <a:pt x="273" y="33"/>
                    <a:pt x="280" y="42"/>
                  </a:cubicBezTo>
                  <a:cubicBezTo>
                    <a:pt x="284" y="50"/>
                    <a:pt x="288" y="58"/>
                    <a:pt x="291" y="67"/>
                  </a:cubicBezTo>
                  <a:cubicBezTo>
                    <a:pt x="292" y="78"/>
                    <a:pt x="293" y="88"/>
                    <a:pt x="289" y="101"/>
                  </a:cubicBezTo>
                  <a:cubicBezTo>
                    <a:pt x="291" y="107"/>
                    <a:pt x="292" y="118"/>
                    <a:pt x="285" y="121"/>
                  </a:cubicBezTo>
                  <a:close/>
                  <a:moveTo>
                    <a:pt x="237" y="238"/>
                  </a:moveTo>
                  <a:cubicBezTo>
                    <a:pt x="237" y="240"/>
                    <a:pt x="236" y="240"/>
                    <a:pt x="236" y="241"/>
                  </a:cubicBezTo>
                  <a:cubicBezTo>
                    <a:pt x="237" y="243"/>
                    <a:pt x="237" y="247"/>
                    <a:pt x="240" y="247"/>
                  </a:cubicBezTo>
                  <a:cubicBezTo>
                    <a:pt x="243" y="247"/>
                    <a:pt x="244" y="241"/>
                    <a:pt x="242" y="238"/>
                  </a:cubicBezTo>
                  <a:cubicBezTo>
                    <a:pt x="243" y="234"/>
                    <a:pt x="241" y="230"/>
                    <a:pt x="241" y="225"/>
                  </a:cubicBezTo>
                  <a:cubicBezTo>
                    <a:pt x="239" y="223"/>
                    <a:pt x="235" y="226"/>
                    <a:pt x="235" y="228"/>
                  </a:cubicBezTo>
                  <a:cubicBezTo>
                    <a:pt x="234" y="231"/>
                    <a:pt x="237" y="235"/>
                    <a:pt x="236" y="237"/>
                  </a:cubicBezTo>
                  <a:cubicBezTo>
                    <a:pt x="237" y="237"/>
                    <a:pt x="237" y="238"/>
                    <a:pt x="237" y="238"/>
                  </a:cubicBezTo>
                  <a:close/>
                  <a:moveTo>
                    <a:pt x="181" y="3"/>
                  </a:moveTo>
                  <a:cubicBezTo>
                    <a:pt x="180" y="3"/>
                    <a:pt x="179" y="3"/>
                    <a:pt x="178" y="3"/>
                  </a:cubicBezTo>
                  <a:cubicBezTo>
                    <a:pt x="168" y="4"/>
                    <a:pt x="154" y="6"/>
                    <a:pt x="144" y="8"/>
                  </a:cubicBezTo>
                  <a:cubicBezTo>
                    <a:pt x="136" y="10"/>
                    <a:pt x="128" y="13"/>
                    <a:pt x="122" y="17"/>
                  </a:cubicBezTo>
                  <a:cubicBezTo>
                    <a:pt x="120" y="18"/>
                    <a:pt x="118" y="18"/>
                    <a:pt x="116" y="19"/>
                  </a:cubicBezTo>
                  <a:cubicBezTo>
                    <a:pt x="111" y="22"/>
                    <a:pt x="103" y="30"/>
                    <a:pt x="102" y="37"/>
                  </a:cubicBezTo>
                  <a:cubicBezTo>
                    <a:pt x="101" y="50"/>
                    <a:pt x="112" y="58"/>
                    <a:pt x="123" y="54"/>
                  </a:cubicBezTo>
                  <a:cubicBezTo>
                    <a:pt x="115" y="51"/>
                    <a:pt x="117" y="37"/>
                    <a:pt x="121" y="31"/>
                  </a:cubicBezTo>
                  <a:cubicBezTo>
                    <a:pt x="124" y="27"/>
                    <a:pt x="128" y="26"/>
                    <a:pt x="130" y="23"/>
                  </a:cubicBezTo>
                  <a:cubicBezTo>
                    <a:pt x="137" y="19"/>
                    <a:pt x="145" y="16"/>
                    <a:pt x="153" y="14"/>
                  </a:cubicBezTo>
                  <a:cubicBezTo>
                    <a:pt x="161" y="12"/>
                    <a:pt x="170" y="9"/>
                    <a:pt x="177" y="8"/>
                  </a:cubicBezTo>
                  <a:cubicBezTo>
                    <a:pt x="184" y="7"/>
                    <a:pt x="191" y="7"/>
                    <a:pt x="198" y="4"/>
                  </a:cubicBezTo>
                  <a:cubicBezTo>
                    <a:pt x="192" y="4"/>
                    <a:pt x="187" y="4"/>
                    <a:pt x="181" y="3"/>
                  </a:cubicBezTo>
                  <a:close/>
                  <a:moveTo>
                    <a:pt x="278" y="72"/>
                  </a:moveTo>
                  <a:cubicBezTo>
                    <a:pt x="278" y="70"/>
                    <a:pt x="277" y="68"/>
                    <a:pt x="276" y="65"/>
                  </a:cubicBezTo>
                  <a:cubicBezTo>
                    <a:pt x="275" y="59"/>
                    <a:pt x="273" y="53"/>
                    <a:pt x="270" y="47"/>
                  </a:cubicBezTo>
                  <a:cubicBezTo>
                    <a:pt x="269" y="45"/>
                    <a:pt x="267" y="44"/>
                    <a:pt x="266" y="42"/>
                  </a:cubicBezTo>
                  <a:cubicBezTo>
                    <a:pt x="265" y="41"/>
                    <a:pt x="265" y="39"/>
                    <a:pt x="264" y="38"/>
                  </a:cubicBezTo>
                  <a:cubicBezTo>
                    <a:pt x="261" y="33"/>
                    <a:pt x="256" y="29"/>
                    <a:pt x="251" y="25"/>
                  </a:cubicBezTo>
                  <a:cubicBezTo>
                    <a:pt x="244" y="18"/>
                    <a:pt x="234" y="13"/>
                    <a:pt x="223" y="10"/>
                  </a:cubicBezTo>
                  <a:cubicBezTo>
                    <a:pt x="215" y="7"/>
                    <a:pt x="207" y="5"/>
                    <a:pt x="198" y="7"/>
                  </a:cubicBezTo>
                  <a:cubicBezTo>
                    <a:pt x="188" y="9"/>
                    <a:pt x="177" y="10"/>
                    <a:pt x="167" y="13"/>
                  </a:cubicBezTo>
                  <a:cubicBezTo>
                    <a:pt x="165" y="13"/>
                    <a:pt x="162" y="14"/>
                    <a:pt x="160" y="14"/>
                  </a:cubicBezTo>
                  <a:cubicBezTo>
                    <a:pt x="153" y="16"/>
                    <a:pt x="146" y="18"/>
                    <a:pt x="140" y="21"/>
                  </a:cubicBezTo>
                  <a:cubicBezTo>
                    <a:pt x="130" y="25"/>
                    <a:pt x="117" y="33"/>
                    <a:pt x="120" y="49"/>
                  </a:cubicBezTo>
                  <a:cubicBezTo>
                    <a:pt x="124" y="55"/>
                    <a:pt x="130" y="52"/>
                    <a:pt x="137" y="50"/>
                  </a:cubicBezTo>
                  <a:cubicBezTo>
                    <a:pt x="141" y="49"/>
                    <a:pt x="145" y="48"/>
                    <a:pt x="148" y="48"/>
                  </a:cubicBezTo>
                  <a:cubicBezTo>
                    <a:pt x="151" y="45"/>
                    <a:pt x="154" y="46"/>
                    <a:pt x="158" y="45"/>
                  </a:cubicBezTo>
                  <a:cubicBezTo>
                    <a:pt x="161" y="44"/>
                    <a:pt x="164" y="43"/>
                    <a:pt x="166" y="43"/>
                  </a:cubicBezTo>
                  <a:cubicBezTo>
                    <a:pt x="172" y="43"/>
                    <a:pt x="177" y="43"/>
                    <a:pt x="183" y="43"/>
                  </a:cubicBezTo>
                  <a:cubicBezTo>
                    <a:pt x="185" y="43"/>
                    <a:pt x="188" y="43"/>
                    <a:pt x="190" y="43"/>
                  </a:cubicBezTo>
                  <a:cubicBezTo>
                    <a:pt x="193" y="43"/>
                    <a:pt x="196" y="43"/>
                    <a:pt x="198" y="44"/>
                  </a:cubicBezTo>
                  <a:cubicBezTo>
                    <a:pt x="200" y="45"/>
                    <a:pt x="203" y="51"/>
                    <a:pt x="204" y="55"/>
                  </a:cubicBezTo>
                  <a:cubicBezTo>
                    <a:pt x="208" y="65"/>
                    <a:pt x="205" y="76"/>
                    <a:pt x="198" y="79"/>
                  </a:cubicBezTo>
                  <a:cubicBezTo>
                    <a:pt x="196" y="80"/>
                    <a:pt x="193" y="81"/>
                    <a:pt x="190" y="81"/>
                  </a:cubicBezTo>
                  <a:cubicBezTo>
                    <a:pt x="176" y="85"/>
                    <a:pt x="161" y="88"/>
                    <a:pt x="146" y="89"/>
                  </a:cubicBezTo>
                  <a:cubicBezTo>
                    <a:pt x="131" y="89"/>
                    <a:pt x="118" y="82"/>
                    <a:pt x="105" y="82"/>
                  </a:cubicBezTo>
                  <a:cubicBezTo>
                    <a:pt x="89" y="82"/>
                    <a:pt x="71" y="86"/>
                    <a:pt x="56" y="86"/>
                  </a:cubicBezTo>
                  <a:cubicBezTo>
                    <a:pt x="55" y="87"/>
                    <a:pt x="54" y="87"/>
                    <a:pt x="53" y="88"/>
                  </a:cubicBezTo>
                  <a:cubicBezTo>
                    <a:pt x="50" y="88"/>
                    <a:pt x="49" y="90"/>
                    <a:pt x="47" y="90"/>
                  </a:cubicBezTo>
                  <a:cubicBezTo>
                    <a:pt x="44" y="92"/>
                    <a:pt x="42" y="94"/>
                    <a:pt x="39" y="96"/>
                  </a:cubicBezTo>
                  <a:cubicBezTo>
                    <a:pt x="36" y="99"/>
                    <a:pt x="32" y="102"/>
                    <a:pt x="30" y="105"/>
                  </a:cubicBezTo>
                  <a:cubicBezTo>
                    <a:pt x="28" y="109"/>
                    <a:pt x="26" y="118"/>
                    <a:pt x="28" y="123"/>
                  </a:cubicBezTo>
                  <a:cubicBezTo>
                    <a:pt x="28" y="125"/>
                    <a:pt x="30" y="126"/>
                    <a:pt x="31" y="128"/>
                  </a:cubicBezTo>
                  <a:cubicBezTo>
                    <a:pt x="48" y="124"/>
                    <a:pt x="65" y="119"/>
                    <a:pt x="82" y="114"/>
                  </a:cubicBezTo>
                  <a:cubicBezTo>
                    <a:pt x="90" y="112"/>
                    <a:pt x="99" y="110"/>
                    <a:pt x="107" y="108"/>
                  </a:cubicBezTo>
                  <a:cubicBezTo>
                    <a:pt x="116" y="105"/>
                    <a:pt x="124" y="103"/>
                    <a:pt x="133" y="101"/>
                  </a:cubicBezTo>
                  <a:cubicBezTo>
                    <a:pt x="142" y="100"/>
                    <a:pt x="150" y="97"/>
                    <a:pt x="159" y="95"/>
                  </a:cubicBezTo>
                  <a:cubicBezTo>
                    <a:pt x="176" y="91"/>
                    <a:pt x="192" y="85"/>
                    <a:pt x="209" y="81"/>
                  </a:cubicBezTo>
                  <a:cubicBezTo>
                    <a:pt x="217" y="79"/>
                    <a:pt x="225" y="76"/>
                    <a:pt x="233" y="76"/>
                  </a:cubicBezTo>
                  <a:cubicBezTo>
                    <a:pt x="237" y="75"/>
                    <a:pt x="240" y="75"/>
                    <a:pt x="243" y="74"/>
                  </a:cubicBezTo>
                  <a:cubicBezTo>
                    <a:pt x="251" y="73"/>
                    <a:pt x="257" y="71"/>
                    <a:pt x="264" y="71"/>
                  </a:cubicBezTo>
                  <a:cubicBezTo>
                    <a:pt x="266" y="71"/>
                    <a:pt x="267" y="72"/>
                    <a:pt x="269" y="73"/>
                  </a:cubicBezTo>
                  <a:cubicBezTo>
                    <a:pt x="273" y="80"/>
                    <a:pt x="274" y="89"/>
                    <a:pt x="278" y="97"/>
                  </a:cubicBezTo>
                  <a:cubicBezTo>
                    <a:pt x="278" y="89"/>
                    <a:pt x="279" y="80"/>
                    <a:pt x="278" y="72"/>
                  </a:cubicBezTo>
                  <a:close/>
                  <a:moveTo>
                    <a:pt x="218" y="6"/>
                  </a:moveTo>
                  <a:cubicBezTo>
                    <a:pt x="224" y="7"/>
                    <a:pt x="230" y="10"/>
                    <a:pt x="236" y="13"/>
                  </a:cubicBezTo>
                  <a:cubicBezTo>
                    <a:pt x="241" y="15"/>
                    <a:pt x="245" y="18"/>
                    <a:pt x="249" y="21"/>
                  </a:cubicBezTo>
                  <a:cubicBezTo>
                    <a:pt x="254" y="25"/>
                    <a:pt x="260" y="30"/>
                    <a:pt x="264" y="36"/>
                  </a:cubicBezTo>
                  <a:cubicBezTo>
                    <a:pt x="266" y="38"/>
                    <a:pt x="267" y="40"/>
                    <a:pt x="268" y="42"/>
                  </a:cubicBezTo>
                  <a:cubicBezTo>
                    <a:pt x="269" y="43"/>
                    <a:pt x="270" y="44"/>
                    <a:pt x="271" y="46"/>
                  </a:cubicBezTo>
                  <a:cubicBezTo>
                    <a:pt x="276" y="53"/>
                    <a:pt x="279" y="63"/>
                    <a:pt x="280" y="73"/>
                  </a:cubicBezTo>
                  <a:cubicBezTo>
                    <a:pt x="282" y="83"/>
                    <a:pt x="280" y="93"/>
                    <a:pt x="279" y="102"/>
                  </a:cubicBezTo>
                  <a:cubicBezTo>
                    <a:pt x="283" y="102"/>
                    <a:pt x="284" y="99"/>
                    <a:pt x="288" y="99"/>
                  </a:cubicBezTo>
                  <a:cubicBezTo>
                    <a:pt x="291" y="85"/>
                    <a:pt x="290" y="73"/>
                    <a:pt x="286" y="62"/>
                  </a:cubicBezTo>
                  <a:cubicBezTo>
                    <a:pt x="284" y="55"/>
                    <a:pt x="282" y="50"/>
                    <a:pt x="279" y="44"/>
                  </a:cubicBezTo>
                  <a:cubicBezTo>
                    <a:pt x="276" y="40"/>
                    <a:pt x="273" y="36"/>
                    <a:pt x="270" y="33"/>
                  </a:cubicBezTo>
                  <a:cubicBezTo>
                    <a:pt x="262" y="26"/>
                    <a:pt x="256" y="19"/>
                    <a:pt x="248" y="14"/>
                  </a:cubicBezTo>
                  <a:cubicBezTo>
                    <a:pt x="246" y="13"/>
                    <a:pt x="244" y="13"/>
                    <a:pt x="243" y="12"/>
                  </a:cubicBezTo>
                  <a:cubicBezTo>
                    <a:pt x="237" y="9"/>
                    <a:pt x="232" y="9"/>
                    <a:pt x="226" y="7"/>
                  </a:cubicBezTo>
                  <a:cubicBezTo>
                    <a:pt x="223" y="7"/>
                    <a:pt x="222" y="6"/>
                    <a:pt x="218" y="6"/>
                  </a:cubicBezTo>
                  <a:cubicBezTo>
                    <a:pt x="218" y="6"/>
                    <a:pt x="217" y="6"/>
                    <a:pt x="217" y="6"/>
                  </a:cubicBezTo>
                  <a:cubicBezTo>
                    <a:pt x="218" y="6"/>
                    <a:pt x="218" y="6"/>
                    <a:pt x="218" y="6"/>
                  </a:cubicBezTo>
                  <a:close/>
                  <a:moveTo>
                    <a:pt x="125" y="12"/>
                  </a:moveTo>
                  <a:cubicBezTo>
                    <a:pt x="122" y="13"/>
                    <a:pt x="121" y="14"/>
                    <a:pt x="119" y="15"/>
                  </a:cubicBezTo>
                  <a:cubicBezTo>
                    <a:pt x="118" y="15"/>
                    <a:pt x="117" y="16"/>
                    <a:pt x="116" y="16"/>
                  </a:cubicBezTo>
                  <a:cubicBezTo>
                    <a:pt x="112" y="18"/>
                    <a:pt x="110" y="20"/>
                    <a:pt x="108" y="22"/>
                  </a:cubicBezTo>
                  <a:cubicBezTo>
                    <a:pt x="106" y="24"/>
                    <a:pt x="102" y="26"/>
                    <a:pt x="101" y="28"/>
                  </a:cubicBezTo>
                  <a:cubicBezTo>
                    <a:pt x="94" y="37"/>
                    <a:pt x="96" y="49"/>
                    <a:pt x="106" y="53"/>
                  </a:cubicBezTo>
                  <a:cubicBezTo>
                    <a:pt x="101" y="50"/>
                    <a:pt x="98" y="38"/>
                    <a:pt x="101" y="32"/>
                  </a:cubicBezTo>
                  <a:cubicBezTo>
                    <a:pt x="103" y="28"/>
                    <a:pt x="107" y="23"/>
                    <a:pt x="111" y="20"/>
                  </a:cubicBezTo>
                  <a:cubicBezTo>
                    <a:pt x="116" y="17"/>
                    <a:pt x="121" y="15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lose/>
                  <a:moveTo>
                    <a:pt x="196" y="78"/>
                  </a:moveTo>
                  <a:cubicBezTo>
                    <a:pt x="202" y="75"/>
                    <a:pt x="205" y="66"/>
                    <a:pt x="204" y="58"/>
                  </a:cubicBezTo>
                  <a:cubicBezTo>
                    <a:pt x="203" y="56"/>
                    <a:pt x="202" y="54"/>
                    <a:pt x="201" y="52"/>
                  </a:cubicBezTo>
                  <a:cubicBezTo>
                    <a:pt x="199" y="48"/>
                    <a:pt x="197" y="46"/>
                    <a:pt x="193" y="45"/>
                  </a:cubicBezTo>
                  <a:cubicBezTo>
                    <a:pt x="188" y="45"/>
                    <a:pt x="183" y="45"/>
                    <a:pt x="179" y="46"/>
                  </a:cubicBezTo>
                  <a:cubicBezTo>
                    <a:pt x="185" y="46"/>
                    <a:pt x="189" y="50"/>
                    <a:pt x="192" y="53"/>
                  </a:cubicBezTo>
                  <a:cubicBezTo>
                    <a:pt x="195" y="60"/>
                    <a:pt x="195" y="65"/>
                    <a:pt x="192" y="72"/>
                  </a:cubicBezTo>
                  <a:cubicBezTo>
                    <a:pt x="190" y="74"/>
                    <a:pt x="189" y="76"/>
                    <a:pt x="187" y="78"/>
                  </a:cubicBezTo>
                  <a:cubicBezTo>
                    <a:pt x="186" y="79"/>
                    <a:pt x="184" y="79"/>
                    <a:pt x="183" y="81"/>
                  </a:cubicBezTo>
                  <a:cubicBezTo>
                    <a:pt x="188" y="79"/>
                    <a:pt x="191" y="79"/>
                    <a:pt x="196" y="78"/>
                  </a:cubicBezTo>
                  <a:close/>
                  <a:moveTo>
                    <a:pt x="185" y="52"/>
                  </a:moveTo>
                  <a:cubicBezTo>
                    <a:pt x="188" y="54"/>
                    <a:pt x="188" y="59"/>
                    <a:pt x="188" y="63"/>
                  </a:cubicBezTo>
                  <a:cubicBezTo>
                    <a:pt x="186" y="73"/>
                    <a:pt x="176" y="79"/>
                    <a:pt x="167" y="82"/>
                  </a:cubicBezTo>
                  <a:cubicBezTo>
                    <a:pt x="172" y="80"/>
                    <a:pt x="180" y="80"/>
                    <a:pt x="185" y="77"/>
                  </a:cubicBezTo>
                  <a:cubicBezTo>
                    <a:pt x="187" y="75"/>
                    <a:pt x="191" y="70"/>
                    <a:pt x="192" y="68"/>
                  </a:cubicBezTo>
                  <a:cubicBezTo>
                    <a:pt x="192" y="66"/>
                    <a:pt x="192" y="61"/>
                    <a:pt x="192" y="59"/>
                  </a:cubicBezTo>
                  <a:cubicBezTo>
                    <a:pt x="191" y="50"/>
                    <a:pt x="179" y="48"/>
                    <a:pt x="171" y="46"/>
                  </a:cubicBezTo>
                  <a:cubicBezTo>
                    <a:pt x="170" y="46"/>
                    <a:pt x="170" y="47"/>
                    <a:pt x="169" y="47"/>
                  </a:cubicBezTo>
                  <a:cubicBezTo>
                    <a:pt x="166" y="45"/>
                    <a:pt x="162" y="45"/>
                    <a:pt x="160" y="47"/>
                  </a:cubicBezTo>
                  <a:cubicBezTo>
                    <a:pt x="169" y="48"/>
                    <a:pt x="178" y="49"/>
                    <a:pt x="185" y="52"/>
                  </a:cubicBezTo>
                  <a:close/>
                  <a:moveTo>
                    <a:pt x="216" y="210"/>
                  </a:moveTo>
                  <a:cubicBezTo>
                    <a:pt x="216" y="209"/>
                    <a:pt x="215" y="208"/>
                    <a:pt x="215" y="207"/>
                  </a:cubicBezTo>
                  <a:cubicBezTo>
                    <a:pt x="215" y="205"/>
                    <a:pt x="216" y="203"/>
                    <a:pt x="218" y="202"/>
                  </a:cubicBezTo>
                  <a:cubicBezTo>
                    <a:pt x="218" y="202"/>
                    <a:pt x="218" y="202"/>
                    <a:pt x="218" y="202"/>
                  </a:cubicBezTo>
                  <a:cubicBezTo>
                    <a:pt x="217" y="200"/>
                    <a:pt x="217" y="195"/>
                    <a:pt x="217" y="192"/>
                  </a:cubicBezTo>
                  <a:cubicBezTo>
                    <a:pt x="216" y="184"/>
                    <a:pt x="215" y="179"/>
                    <a:pt x="214" y="172"/>
                  </a:cubicBezTo>
                  <a:cubicBezTo>
                    <a:pt x="213" y="168"/>
                    <a:pt x="213" y="164"/>
                    <a:pt x="212" y="161"/>
                  </a:cubicBezTo>
                  <a:cubicBezTo>
                    <a:pt x="211" y="159"/>
                    <a:pt x="208" y="157"/>
                    <a:pt x="210" y="153"/>
                  </a:cubicBezTo>
                  <a:cubicBezTo>
                    <a:pt x="216" y="152"/>
                    <a:pt x="219" y="152"/>
                    <a:pt x="225" y="152"/>
                  </a:cubicBezTo>
                  <a:cubicBezTo>
                    <a:pt x="230" y="152"/>
                    <a:pt x="235" y="150"/>
                    <a:pt x="237" y="153"/>
                  </a:cubicBezTo>
                  <a:cubicBezTo>
                    <a:pt x="238" y="155"/>
                    <a:pt x="237" y="157"/>
                    <a:pt x="237" y="159"/>
                  </a:cubicBezTo>
                  <a:cubicBezTo>
                    <a:pt x="237" y="161"/>
                    <a:pt x="238" y="164"/>
                    <a:pt x="239" y="168"/>
                  </a:cubicBezTo>
                  <a:cubicBezTo>
                    <a:pt x="240" y="178"/>
                    <a:pt x="241" y="188"/>
                    <a:pt x="242" y="198"/>
                  </a:cubicBezTo>
                  <a:cubicBezTo>
                    <a:pt x="245" y="198"/>
                    <a:pt x="249" y="197"/>
                    <a:pt x="251" y="199"/>
                  </a:cubicBezTo>
                  <a:cubicBezTo>
                    <a:pt x="252" y="201"/>
                    <a:pt x="252" y="203"/>
                    <a:pt x="253" y="205"/>
                  </a:cubicBezTo>
                  <a:cubicBezTo>
                    <a:pt x="252" y="208"/>
                    <a:pt x="253" y="211"/>
                    <a:pt x="253" y="215"/>
                  </a:cubicBezTo>
                  <a:cubicBezTo>
                    <a:pt x="255" y="214"/>
                    <a:pt x="256" y="213"/>
                    <a:pt x="258" y="213"/>
                  </a:cubicBezTo>
                  <a:cubicBezTo>
                    <a:pt x="264" y="211"/>
                    <a:pt x="272" y="210"/>
                    <a:pt x="279" y="207"/>
                  </a:cubicBezTo>
                  <a:cubicBezTo>
                    <a:pt x="282" y="206"/>
                    <a:pt x="287" y="204"/>
                    <a:pt x="288" y="202"/>
                  </a:cubicBezTo>
                  <a:cubicBezTo>
                    <a:pt x="289" y="201"/>
                    <a:pt x="289" y="199"/>
                    <a:pt x="289" y="197"/>
                  </a:cubicBezTo>
                  <a:cubicBezTo>
                    <a:pt x="290" y="192"/>
                    <a:pt x="290" y="187"/>
                    <a:pt x="288" y="182"/>
                  </a:cubicBezTo>
                  <a:cubicBezTo>
                    <a:pt x="287" y="177"/>
                    <a:pt x="285" y="172"/>
                    <a:pt x="285" y="168"/>
                  </a:cubicBezTo>
                  <a:cubicBezTo>
                    <a:pt x="284" y="165"/>
                    <a:pt x="283" y="159"/>
                    <a:pt x="282" y="155"/>
                  </a:cubicBezTo>
                  <a:cubicBezTo>
                    <a:pt x="281" y="154"/>
                    <a:pt x="280" y="153"/>
                    <a:pt x="281" y="151"/>
                  </a:cubicBezTo>
                  <a:cubicBezTo>
                    <a:pt x="279" y="147"/>
                    <a:pt x="278" y="143"/>
                    <a:pt x="277" y="138"/>
                  </a:cubicBezTo>
                  <a:cubicBezTo>
                    <a:pt x="275" y="133"/>
                    <a:pt x="273" y="128"/>
                    <a:pt x="272" y="123"/>
                  </a:cubicBezTo>
                  <a:cubicBezTo>
                    <a:pt x="270" y="117"/>
                    <a:pt x="268" y="111"/>
                    <a:pt x="266" y="105"/>
                  </a:cubicBezTo>
                  <a:cubicBezTo>
                    <a:pt x="264" y="93"/>
                    <a:pt x="262" y="84"/>
                    <a:pt x="262" y="73"/>
                  </a:cubicBezTo>
                  <a:cubicBezTo>
                    <a:pt x="254" y="73"/>
                    <a:pt x="246" y="76"/>
                    <a:pt x="238" y="77"/>
                  </a:cubicBezTo>
                  <a:cubicBezTo>
                    <a:pt x="225" y="79"/>
                    <a:pt x="211" y="82"/>
                    <a:pt x="199" y="86"/>
                  </a:cubicBezTo>
                  <a:cubicBezTo>
                    <a:pt x="179" y="92"/>
                    <a:pt x="158" y="98"/>
                    <a:pt x="138" y="103"/>
                  </a:cubicBezTo>
                  <a:cubicBezTo>
                    <a:pt x="133" y="104"/>
                    <a:pt x="127" y="105"/>
                    <a:pt x="122" y="106"/>
                  </a:cubicBezTo>
                  <a:cubicBezTo>
                    <a:pt x="117" y="107"/>
                    <a:pt x="112" y="109"/>
                    <a:pt x="107" y="110"/>
                  </a:cubicBezTo>
                  <a:cubicBezTo>
                    <a:pt x="101" y="112"/>
                    <a:pt x="94" y="114"/>
                    <a:pt x="88" y="115"/>
                  </a:cubicBezTo>
                  <a:cubicBezTo>
                    <a:pt x="74" y="118"/>
                    <a:pt x="60" y="123"/>
                    <a:pt x="46" y="126"/>
                  </a:cubicBezTo>
                  <a:cubicBezTo>
                    <a:pt x="36" y="129"/>
                    <a:pt x="28" y="131"/>
                    <a:pt x="20" y="133"/>
                  </a:cubicBezTo>
                  <a:cubicBezTo>
                    <a:pt x="15" y="135"/>
                    <a:pt x="11" y="135"/>
                    <a:pt x="9" y="139"/>
                  </a:cubicBezTo>
                  <a:cubicBezTo>
                    <a:pt x="6" y="145"/>
                    <a:pt x="9" y="154"/>
                    <a:pt x="11" y="159"/>
                  </a:cubicBezTo>
                  <a:cubicBezTo>
                    <a:pt x="12" y="162"/>
                    <a:pt x="13" y="165"/>
                    <a:pt x="13" y="168"/>
                  </a:cubicBezTo>
                  <a:cubicBezTo>
                    <a:pt x="14" y="174"/>
                    <a:pt x="16" y="180"/>
                    <a:pt x="18" y="185"/>
                  </a:cubicBezTo>
                  <a:cubicBezTo>
                    <a:pt x="26" y="212"/>
                    <a:pt x="32" y="240"/>
                    <a:pt x="40" y="266"/>
                  </a:cubicBezTo>
                  <a:cubicBezTo>
                    <a:pt x="52" y="270"/>
                    <a:pt x="62" y="261"/>
                    <a:pt x="73" y="259"/>
                  </a:cubicBezTo>
                  <a:cubicBezTo>
                    <a:pt x="73" y="252"/>
                    <a:pt x="72" y="246"/>
                    <a:pt x="73" y="238"/>
                  </a:cubicBezTo>
                  <a:cubicBezTo>
                    <a:pt x="80" y="232"/>
                    <a:pt x="89" y="233"/>
                    <a:pt x="100" y="232"/>
                  </a:cubicBezTo>
                  <a:cubicBezTo>
                    <a:pt x="98" y="222"/>
                    <a:pt x="96" y="210"/>
                    <a:pt x="93" y="200"/>
                  </a:cubicBezTo>
                  <a:cubicBezTo>
                    <a:pt x="93" y="199"/>
                    <a:pt x="92" y="197"/>
                    <a:pt x="92" y="196"/>
                  </a:cubicBezTo>
                  <a:cubicBezTo>
                    <a:pt x="90" y="192"/>
                    <a:pt x="88" y="193"/>
                    <a:pt x="84" y="193"/>
                  </a:cubicBezTo>
                  <a:cubicBezTo>
                    <a:pt x="81" y="194"/>
                    <a:pt x="72" y="194"/>
                    <a:pt x="71" y="198"/>
                  </a:cubicBezTo>
                  <a:cubicBezTo>
                    <a:pt x="71" y="199"/>
                    <a:pt x="72" y="201"/>
                    <a:pt x="72" y="202"/>
                  </a:cubicBezTo>
                  <a:cubicBezTo>
                    <a:pt x="72" y="204"/>
                    <a:pt x="72" y="205"/>
                    <a:pt x="73" y="207"/>
                  </a:cubicBezTo>
                  <a:cubicBezTo>
                    <a:pt x="73" y="209"/>
                    <a:pt x="74" y="211"/>
                    <a:pt x="75" y="214"/>
                  </a:cubicBezTo>
                  <a:cubicBezTo>
                    <a:pt x="75" y="216"/>
                    <a:pt x="75" y="219"/>
                    <a:pt x="75" y="221"/>
                  </a:cubicBezTo>
                  <a:cubicBezTo>
                    <a:pt x="76" y="225"/>
                    <a:pt x="77" y="228"/>
                    <a:pt x="77" y="232"/>
                  </a:cubicBezTo>
                  <a:cubicBezTo>
                    <a:pt x="77" y="233"/>
                    <a:pt x="78" y="235"/>
                    <a:pt x="77" y="235"/>
                  </a:cubicBezTo>
                  <a:cubicBezTo>
                    <a:pt x="75" y="235"/>
                    <a:pt x="76" y="232"/>
                    <a:pt x="75" y="231"/>
                  </a:cubicBezTo>
                  <a:cubicBezTo>
                    <a:pt x="75" y="230"/>
                    <a:pt x="75" y="228"/>
                    <a:pt x="74" y="227"/>
                  </a:cubicBezTo>
                  <a:cubicBezTo>
                    <a:pt x="73" y="219"/>
                    <a:pt x="73" y="212"/>
                    <a:pt x="71" y="206"/>
                  </a:cubicBezTo>
                  <a:cubicBezTo>
                    <a:pt x="71" y="203"/>
                    <a:pt x="70" y="200"/>
                    <a:pt x="69" y="198"/>
                  </a:cubicBezTo>
                  <a:cubicBezTo>
                    <a:pt x="69" y="196"/>
                    <a:pt x="66" y="196"/>
                    <a:pt x="66" y="193"/>
                  </a:cubicBezTo>
                  <a:cubicBezTo>
                    <a:pt x="67" y="192"/>
                    <a:pt x="68" y="191"/>
                    <a:pt x="69" y="190"/>
                  </a:cubicBezTo>
                  <a:cubicBezTo>
                    <a:pt x="75" y="187"/>
                    <a:pt x="83" y="185"/>
                    <a:pt x="91" y="186"/>
                  </a:cubicBezTo>
                  <a:cubicBezTo>
                    <a:pt x="93" y="188"/>
                    <a:pt x="92" y="190"/>
                    <a:pt x="93" y="193"/>
                  </a:cubicBezTo>
                  <a:cubicBezTo>
                    <a:pt x="94" y="198"/>
                    <a:pt x="97" y="203"/>
                    <a:pt x="98" y="209"/>
                  </a:cubicBezTo>
                  <a:cubicBezTo>
                    <a:pt x="99" y="216"/>
                    <a:pt x="100" y="224"/>
                    <a:pt x="102" y="231"/>
                  </a:cubicBezTo>
                  <a:cubicBezTo>
                    <a:pt x="104" y="232"/>
                    <a:pt x="106" y="230"/>
                    <a:pt x="108" y="231"/>
                  </a:cubicBezTo>
                  <a:cubicBezTo>
                    <a:pt x="109" y="232"/>
                    <a:pt x="109" y="235"/>
                    <a:pt x="109" y="237"/>
                  </a:cubicBezTo>
                  <a:cubicBezTo>
                    <a:pt x="109" y="241"/>
                    <a:pt x="111" y="248"/>
                    <a:pt x="111" y="251"/>
                  </a:cubicBezTo>
                  <a:cubicBezTo>
                    <a:pt x="128" y="245"/>
                    <a:pt x="146" y="241"/>
                    <a:pt x="164" y="237"/>
                  </a:cubicBezTo>
                  <a:cubicBezTo>
                    <a:pt x="173" y="235"/>
                    <a:pt x="182" y="233"/>
                    <a:pt x="191" y="231"/>
                  </a:cubicBezTo>
                  <a:cubicBezTo>
                    <a:pt x="195" y="230"/>
                    <a:pt x="199" y="229"/>
                    <a:pt x="204" y="228"/>
                  </a:cubicBezTo>
                  <a:cubicBezTo>
                    <a:pt x="208" y="227"/>
                    <a:pt x="212" y="226"/>
                    <a:pt x="216" y="224"/>
                  </a:cubicBezTo>
                  <a:cubicBezTo>
                    <a:pt x="215" y="219"/>
                    <a:pt x="216" y="214"/>
                    <a:pt x="216" y="210"/>
                  </a:cubicBezTo>
                  <a:close/>
                  <a:moveTo>
                    <a:pt x="80" y="80"/>
                  </a:moveTo>
                  <a:cubicBezTo>
                    <a:pt x="58" y="81"/>
                    <a:pt x="34" y="82"/>
                    <a:pt x="20" y="94"/>
                  </a:cubicBezTo>
                  <a:cubicBezTo>
                    <a:pt x="25" y="90"/>
                    <a:pt x="31" y="89"/>
                    <a:pt x="37" y="87"/>
                  </a:cubicBezTo>
                  <a:cubicBezTo>
                    <a:pt x="47" y="84"/>
                    <a:pt x="58" y="84"/>
                    <a:pt x="68" y="83"/>
                  </a:cubicBezTo>
                  <a:cubicBezTo>
                    <a:pt x="76" y="82"/>
                    <a:pt x="86" y="81"/>
                    <a:pt x="94" y="81"/>
                  </a:cubicBezTo>
                  <a:cubicBezTo>
                    <a:pt x="90" y="80"/>
                    <a:pt x="85" y="79"/>
                    <a:pt x="80" y="80"/>
                  </a:cubicBezTo>
                  <a:close/>
                  <a:moveTo>
                    <a:pt x="27" y="108"/>
                  </a:moveTo>
                  <a:cubicBezTo>
                    <a:pt x="31" y="99"/>
                    <a:pt x="38" y="93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1" y="88"/>
                    <a:pt x="37" y="90"/>
                    <a:pt x="33" y="91"/>
                  </a:cubicBezTo>
                  <a:cubicBezTo>
                    <a:pt x="31" y="92"/>
                    <a:pt x="29" y="92"/>
                    <a:pt x="28" y="92"/>
                  </a:cubicBezTo>
                  <a:cubicBezTo>
                    <a:pt x="22" y="95"/>
                    <a:pt x="17" y="99"/>
                    <a:pt x="13" y="103"/>
                  </a:cubicBezTo>
                  <a:cubicBezTo>
                    <a:pt x="7" y="109"/>
                    <a:pt x="7" y="121"/>
                    <a:pt x="10" y="129"/>
                  </a:cubicBezTo>
                  <a:cubicBezTo>
                    <a:pt x="11" y="130"/>
                    <a:pt x="11" y="132"/>
                    <a:pt x="13" y="132"/>
                  </a:cubicBezTo>
                  <a:cubicBezTo>
                    <a:pt x="14" y="133"/>
                    <a:pt x="18" y="132"/>
                    <a:pt x="20" y="131"/>
                  </a:cubicBezTo>
                  <a:cubicBezTo>
                    <a:pt x="22" y="130"/>
                    <a:pt x="25" y="129"/>
                    <a:pt x="28" y="128"/>
                  </a:cubicBezTo>
                  <a:cubicBezTo>
                    <a:pt x="24" y="123"/>
                    <a:pt x="25" y="115"/>
                    <a:pt x="27" y="108"/>
                  </a:cubicBezTo>
                  <a:close/>
                  <a:moveTo>
                    <a:pt x="8" y="102"/>
                  </a:moveTo>
                  <a:cubicBezTo>
                    <a:pt x="7" y="104"/>
                    <a:pt x="6" y="107"/>
                    <a:pt x="5" y="110"/>
                  </a:cubicBezTo>
                  <a:cubicBezTo>
                    <a:pt x="2" y="119"/>
                    <a:pt x="3" y="130"/>
                    <a:pt x="9" y="135"/>
                  </a:cubicBezTo>
                  <a:cubicBezTo>
                    <a:pt x="9" y="135"/>
                    <a:pt x="10" y="134"/>
                    <a:pt x="10" y="134"/>
                  </a:cubicBezTo>
                  <a:cubicBezTo>
                    <a:pt x="7" y="131"/>
                    <a:pt x="7" y="125"/>
                    <a:pt x="6" y="120"/>
                  </a:cubicBezTo>
                  <a:cubicBezTo>
                    <a:pt x="7" y="118"/>
                    <a:pt x="6" y="116"/>
                    <a:pt x="6" y="114"/>
                  </a:cubicBezTo>
                  <a:cubicBezTo>
                    <a:pt x="7" y="105"/>
                    <a:pt x="12" y="99"/>
                    <a:pt x="19" y="94"/>
                  </a:cubicBezTo>
                  <a:cubicBezTo>
                    <a:pt x="19" y="94"/>
                    <a:pt x="20" y="94"/>
                    <a:pt x="19" y="94"/>
                  </a:cubicBezTo>
                  <a:cubicBezTo>
                    <a:pt x="16" y="97"/>
                    <a:pt x="11" y="98"/>
                    <a:pt x="8" y="102"/>
                  </a:cubicBezTo>
                  <a:close/>
                  <a:moveTo>
                    <a:pt x="276" y="107"/>
                  </a:moveTo>
                  <a:cubicBezTo>
                    <a:pt x="276" y="107"/>
                    <a:pt x="276" y="108"/>
                    <a:pt x="275" y="108"/>
                  </a:cubicBezTo>
                  <a:cubicBezTo>
                    <a:pt x="275" y="109"/>
                    <a:pt x="275" y="109"/>
                    <a:pt x="275" y="111"/>
                  </a:cubicBezTo>
                  <a:cubicBezTo>
                    <a:pt x="277" y="110"/>
                    <a:pt x="278" y="110"/>
                    <a:pt x="280" y="109"/>
                  </a:cubicBezTo>
                  <a:cubicBezTo>
                    <a:pt x="282" y="109"/>
                    <a:pt x="290" y="106"/>
                    <a:pt x="287" y="102"/>
                  </a:cubicBezTo>
                  <a:cubicBezTo>
                    <a:pt x="283" y="103"/>
                    <a:pt x="279" y="105"/>
                    <a:pt x="276" y="107"/>
                  </a:cubicBezTo>
                  <a:close/>
                  <a:moveTo>
                    <a:pt x="285" y="110"/>
                  </a:moveTo>
                  <a:cubicBezTo>
                    <a:pt x="286" y="112"/>
                    <a:pt x="286" y="115"/>
                    <a:pt x="287" y="117"/>
                  </a:cubicBezTo>
                  <a:cubicBezTo>
                    <a:pt x="289" y="115"/>
                    <a:pt x="288" y="111"/>
                    <a:pt x="288" y="108"/>
                  </a:cubicBezTo>
                  <a:cubicBezTo>
                    <a:pt x="287" y="109"/>
                    <a:pt x="286" y="109"/>
                    <a:pt x="285" y="110"/>
                  </a:cubicBezTo>
                  <a:close/>
                  <a:moveTo>
                    <a:pt x="281" y="111"/>
                  </a:moveTo>
                  <a:cubicBezTo>
                    <a:pt x="282" y="114"/>
                    <a:pt x="282" y="117"/>
                    <a:pt x="283" y="119"/>
                  </a:cubicBezTo>
                  <a:cubicBezTo>
                    <a:pt x="286" y="117"/>
                    <a:pt x="284" y="114"/>
                    <a:pt x="284" y="110"/>
                  </a:cubicBezTo>
                  <a:cubicBezTo>
                    <a:pt x="283" y="110"/>
                    <a:pt x="282" y="111"/>
                    <a:pt x="281" y="111"/>
                  </a:cubicBezTo>
                  <a:close/>
                  <a:moveTo>
                    <a:pt x="271" y="113"/>
                  </a:moveTo>
                  <a:cubicBezTo>
                    <a:pt x="276" y="131"/>
                    <a:pt x="282" y="152"/>
                    <a:pt x="287" y="169"/>
                  </a:cubicBezTo>
                  <a:cubicBezTo>
                    <a:pt x="290" y="182"/>
                    <a:pt x="297" y="198"/>
                    <a:pt x="287" y="206"/>
                  </a:cubicBezTo>
                  <a:cubicBezTo>
                    <a:pt x="291" y="221"/>
                    <a:pt x="295" y="233"/>
                    <a:pt x="299" y="248"/>
                  </a:cubicBezTo>
                  <a:cubicBezTo>
                    <a:pt x="301" y="252"/>
                    <a:pt x="301" y="261"/>
                    <a:pt x="301" y="264"/>
                  </a:cubicBezTo>
                  <a:cubicBezTo>
                    <a:pt x="310" y="264"/>
                    <a:pt x="302" y="251"/>
                    <a:pt x="303" y="246"/>
                  </a:cubicBezTo>
                  <a:cubicBezTo>
                    <a:pt x="305" y="250"/>
                    <a:pt x="306" y="255"/>
                    <a:pt x="307" y="260"/>
                  </a:cubicBezTo>
                  <a:cubicBezTo>
                    <a:pt x="310" y="253"/>
                    <a:pt x="307" y="246"/>
                    <a:pt x="306" y="239"/>
                  </a:cubicBezTo>
                  <a:cubicBezTo>
                    <a:pt x="305" y="235"/>
                    <a:pt x="305" y="231"/>
                    <a:pt x="304" y="227"/>
                  </a:cubicBezTo>
                  <a:cubicBezTo>
                    <a:pt x="303" y="223"/>
                    <a:pt x="301" y="219"/>
                    <a:pt x="301" y="215"/>
                  </a:cubicBezTo>
                  <a:cubicBezTo>
                    <a:pt x="303" y="219"/>
                    <a:pt x="305" y="225"/>
                    <a:pt x="307" y="231"/>
                  </a:cubicBezTo>
                  <a:cubicBezTo>
                    <a:pt x="308" y="239"/>
                    <a:pt x="310" y="246"/>
                    <a:pt x="310" y="255"/>
                  </a:cubicBezTo>
                  <a:cubicBezTo>
                    <a:pt x="312" y="255"/>
                    <a:pt x="313" y="257"/>
                    <a:pt x="315" y="257"/>
                  </a:cubicBezTo>
                  <a:cubicBezTo>
                    <a:pt x="316" y="251"/>
                    <a:pt x="314" y="247"/>
                    <a:pt x="313" y="242"/>
                  </a:cubicBezTo>
                  <a:cubicBezTo>
                    <a:pt x="313" y="239"/>
                    <a:pt x="312" y="235"/>
                    <a:pt x="311" y="232"/>
                  </a:cubicBezTo>
                  <a:cubicBezTo>
                    <a:pt x="309" y="225"/>
                    <a:pt x="308" y="217"/>
                    <a:pt x="307" y="211"/>
                  </a:cubicBezTo>
                  <a:cubicBezTo>
                    <a:pt x="302" y="192"/>
                    <a:pt x="297" y="173"/>
                    <a:pt x="291" y="155"/>
                  </a:cubicBezTo>
                  <a:cubicBezTo>
                    <a:pt x="287" y="144"/>
                    <a:pt x="285" y="134"/>
                    <a:pt x="283" y="122"/>
                  </a:cubicBezTo>
                  <a:cubicBezTo>
                    <a:pt x="276" y="126"/>
                    <a:pt x="274" y="117"/>
                    <a:pt x="272" y="111"/>
                  </a:cubicBezTo>
                  <a:cubicBezTo>
                    <a:pt x="272" y="112"/>
                    <a:pt x="272" y="113"/>
                    <a:pt x="271" y="113"/>
                  </a:cubicBezTo>
                  <a:close/>
                  <a:moveTo>
                    <a:pt x="275" y="114"/>
                  </a:moveTo>
                  <a:cubicBezTo>
                    <a:pt x="276" y="116"/>
                    <a:pt x="276" y="120"/>
                    <a:pt x="280" y="121"/>
                  </a:cubicBezTo>
                  <a:cubicBezTo>
                    <a:pt x="281" y="118"/>
                    <a:pt x="281" y="114"/>
                    <a:pt x="279" y="112"/>
                  </a:cubicBezTo>
                  <a:cubicBezTo>
                    <a:pt x="278" y="113"/>
                    <a:pt x="276" y="113"/>
                    <a:pt x="275" y="114"/>
                  </a:cubicBezTo>
                  <a:close/>
                  <a:moveTo>
                    <a:pt x="234" y="153"/>
                  </a:moveTo>
                  <a:cubicBezTo>
                    <a:pt x="231" y="153"/>
                    <a:pt x="227" y="154"/>
                    <a:pt x="224" y="154"/>
                  </a:cubicBezTo>
                  <a:cubicBezTo>
                    <a:pt x="222" y="154"/>
                    <a:pt x="219" y="154"/>
                    <a:pt x="217" y="154"/>
                  </a:cubicBezTo>
                  <a:cubicBezTo>
                    <a:pt x="215" y="154"/>
                    <a:pt x="211" y="155"/>
                    <a:pt x="212" y="158"/>
                  </a:cubicBezTo>
                  <a:cubicBezTo>
                    <a:pt x="219" y="157"/>
                    <a:pt x="227" y="158"/>
                    <a:pt x="235" y="156"/>
                  </a:cubicBezTo>
                  <a:cubicBezTo>
                    <a:pt x="235" y="155"/>
                    <a:pt x="234" y="154"/>
                    <a:pt x="234" y="153"/>
                  </a:cubicBezTo>
                  <a:close/>
                  <a:moveTo>
                    <a:pt x="214" y="160"/>
                  </a:moveTo>
                  <a:cubicBezTo>
                    <a:pt x="216" y="175"/>
                    <a:pt x="219" y="188"/>
                    <a:pt x="220" y="201"/>
                  </a:cubicBezTo>
                  <a:cubicBezTo>
                    <a:pt x="227" y="199"/>
                    <a:pt x="231" y="200"/>
                    <a:pt x="240" y="199"/>
                  </a:cubicBezTo>
                  <a:cubicBezTo>
                    <a:pt x="241" y="192"/>
                    <a:pt x="239" y="185"/>
                    <a:pt x="238" y="177"/>
                  </a:cubicBezTo>
                  <a:cubicBezTo>
                    <a:pt x="238" y="171"/>
                    <a:pt x="237" y="165"/>
                    <a:pt x="235" y="160"/>
                  </a:cubicBezTo>
                  <a:cubicBezTo>
                    <a:pt x="229" y="159"/>
                    <a:pt x="220" y="160"/>
                    <a:pt x="214" y="160"/>
                  </a:cubicBezTo>
                  <a:close/>
                  <a:moveTo>
                    <a:pt x="81" y="189"/>
                  </a:moveTo>
                  <a:cubicBezTo>
                    <a:pt x="78" y="189"/>
                    <a:pt x="74" y="190"/>
                    <a:pt x="71" y="191"/>
                  </a:cubicBezTo>
                  <a:cubicBezTo>
                    <a:pt x="71" y="193"/>
                    <a:pt x="69" y="193"/>
                    <a:pt x="69" y="195"/>
                  </a:cubicBezTo>
                  <a:cubicBezTo>
                    <a:pt x="71" y="194"/>
                    <a:pt x="73" y="193"/>
                    <a:pt x="76" y="192"/>
                  </a:cubicBezTo>
                  <a:cubicBezTo>
                    <a:pt x="79" y="191"/>
                    <a:pt x="83" y="191"/>
                    <a:pt x="86" y="190"/>
                  </a:cubicBezTo>
                  <a:cubicBezTo>
                    <a:pt x="88" y="190"/>
                    <a:pt x="89" y="191"/>
                    <a:pt x="90" y="189"/>
                  </a:cubicBezTo>
                  <a:cubicBezTo>
                    <a:pt x="88" y="187"/>
                    <a:pt x="84" y="188"/>
                    <a:pt x="81" y="189"/>
                  </a:cubicBezTo>
                  <a:close/>
                  <a:moveTo>
                    <a:pt x="249" y="201"/>
                  </a:moveTo>
                  <a:cubicBezTo>
                    <a:pt x="248" y="201"/>
                    <a:pt x="244" y="201"/>
                    <a:pt x="242" y="201"/>
                  </a:cubicBezTo>
                  <a:cubicBezTo>
                    <a:pt x="234" y="202"/>
                    <a:pt x="224" y="200"/>
                    <a:pt x="217" y="206"/>
                  </a:cubicBezTo>
                  <a:cubicBezTo>
                    <a:pt x="217" y="212"/>
                    <a:pt x="218" y="219"/>
                    <a:pt x="219" y="225"/>
                  </a:cubicBezTo>
                  <a:cubicBezTo>
                    <a:pt x="218" y="230"/>
                    <a:pt x="218" y="235"/>
                    <a:pt x="222" y="237"/>
                  </a:cubicBezTo>
                  <a:cubicBezTo>
                    <a:pt x="225" y="239"/>
                    <a:pt x="231" y="238"/>
                    <a:pt x="234" y="237"/>
                  </a:cubicBezTo>
                  <a:cubicBezTo>
                    <a:pt x="234" y="235"/>
                    <a:pt x="234" y="235"/>
                    <a:pt x="234" y="233"/>
                  </a:cubicBezTo>
                  <a:cubicBezTo>
                    <a:pt x="230" y="232"/>
                    <a:pt x="227" y="234"/>
                    <a:pt x="225" y="231"/>
                  </a:cubicBezTo>
                  <a:cubicBezTo>
                    <a:pt x="224" y="223"/>
                    <a:pt x="222" y="213"/>
                    <a:pt x="227" y="208"/>
                  </a:cubicBezTo>
                  <a:cubicBezTo>
                    <a:pt x="230" y="208"/>
                    <a:pt x="233" y="207"/>
                    <a:pt x="237" y="207"/>
                  </a:cubicBezTo>
                  <a:cubicBezTo>
                    <a:pt x="239" y="207"/>
                    <a:pt x="244" y="207"/>
                    <a:pt x="246" y="208"/>
                  </a:cubicBezTo>
                  <a:cubicBezTo>
                    <a:pt x="248" y="209"/>
                    <a:pt x="248" y="211"/>
                    <a:pt x="248" y="214"/>
                  </a:cubicBezTo>
                  <a:cubicBezTo>
                    <a:pt x="248" y="218"/>
                    <a:pt x="250" y="224"/>
                    <a:pt x="249" y="227"/>
                  </a:cubicBezTo>
                  <a:cubicBezTo>
                    <a:pt x="249" y="229"/>
                    <a:pt x="247" y="230"/>
                    <a:pt x="246" y="232"/>
                  </a:cubicBezTo>
                  <a:cubicBezTo>
                    <a:pt x="245" y="232"/>
                    <a:pt x="245" y="232"/>
                    <a:pt x="244" y="232"/>
                  </a:cubicBezTo>
                  <a:cubicBezTo>
                    <a:pt x="244" y="234"/>
                    <a:pt x="244" y="236"/>
                    <a:pt x="245" y="237"/>
                  </a:cubicBezTo>
                  <a:cubicBezTo>
                    <a:pt x="257" y="239"/>
                    <a:pt x="251" y="223"/>
                    <a:pt x="252" y="217"/>
                  </a:cubicBezTo>
                  <a:cubicBezTo>
                    <a:pt x="252" y="216"/>
                    <a:pt x="251" y="217"/>
                    <a:pt x="251" y="216"/>
                  </a:cubicBezTo>
                  <a:cubicBezTo>
                    <a:pt x="251" y="216"/>
                    <a:pt x="252" y="216"/>
                    <a:pt x="252" y="215"/>
                  </a:cubicBezTo>
                  <a:cubicBezTo>
                    <a:pt x="250" y="211"/>
                    <a:pt x="252" y="204"/>
                    <a:pt x="249" y="201"/>
                  </a:cubicBezTo>
                  <a:close/>
                  <a:moveTo>
                    <a:pt x="56" y="280"/>
                  </a:moveTo>
                  <a:cubicBezTo>
                    <a:pt x="56" y="284"/>
                    <a:pt x="57" y="288"/>
                    <a:pt x="58" y="292"/>
                  </a:cubicBezTo>
                  <a:cubicBezTo>
                    <a:pt x="61" y="301"/>
                    <a:pt x="62" y="311"/>
                    <a:pt x="66" y="319"/>
                  </a:cubicBezTo>
                  <a:cubicBezTo>
                    <a:pt x="67" y="320"/>
                    <a:pt x="68" y="320"/>
                    <a:pt x="69" y="321"/>
                  </a:cubicBezTo>
                  <a:cubicBezTo>
                    <a:pt x="71" y="321"/>
                    <a:pt x="72" y="321"/>
                    <a:pt x="74" y="321"/>
                  </a:cubicBezTo>
                  <a:cubicBezTo>
                    <a:pt x="81" y="322"/>
                    <a:pt x="87" y="318"/>
                    <a:pt x="94" y="316"/>
                  </a:cubicBezTo>
                  <a:cubicBezTo>
                    <a:pt x="96" y="316"/>
                    <a:pt x="100" y="315"/>
                    <a:pt x="103" y="314"/>
                  </a:cubicBezTo>
                  <a:cubicBezTo>
                    <a:pt x="115" y="311"/>
                    <a:pt x="128" y="310"/>
                    <a:pt x="141" y="307"/>
                  </a:cubicBezTo>
                  <a:cubicBezTo>
                    <a:pt x="144" y="307"/>
                    <a:pt x="147" y="306"/>
                    <a:pt x="150" y="306"/>
                  </a:cubicBezTo>
                  <a:cubicBezTo>
                    <a:pt x="159" y="303"/>
                    <a:pt x="168" y="300"/>
                    <a:pt x="178" y="297"/>
                  </a:cubicBezTo>
                  <a:cubicBezTo>
                    <a:pt x="185" y="295"/>
                    <a:pt x="192" y="294"/>
                    <a:pt x="198" y="292"/>
                  </a:cubicBezTo>
                  <a:cubicBezTo>
                    <a:pt x="209" y="288"/>
                    <a:pt x="218" y="285"/>
                    <a:pt x="229" y="283"/>
                  </a:cubicBezTo>
                  <a:cubicBezTo>
                    <a:pt x="237" y="281"/>
                    <a:pt x="248" y="279"/>
                    <a:pt x="255" y="277"/>
                  </a:cubicBezTo>
                  <a:cubicBezTo>
                    <a:pt x="256" y="277"/>
                    <a:pt x="257" y="277"/>
                    <a:pt x="257" y="277"/>
                  </a:cubicBezTo>
                  <a:cubicBezTo>
                    <a:pt x="269" y="273"/>
                    <a:pt x="283" y="271"/>
                    <a:pt x="294" y="269"/>
                  </a:cubicBezTo>
                  <a:cubicBezTo>
                    <a:pt x="296" y="268"/>
                    <a:pt x="297" y="266"/>
                    <a:pt x="298" y="265"/>
                  </a:cubicBezTo>
                  <a:cubicBezTo>
                    <a:pt x="299" y="261"/>
                    <a:pt x="299" y="255"/>
                    <a:pt x="298" y="251"/>
                  </a:cubicBezTo>
                  <a:cubicBezTo>
                    <a:pt x="297" y="246"/>
                    <a:pt x="295" y="242"/>
                    <a:pt x="294" y="237"/>
                  </a:cubicBezTo>
                  <a:cubicBezTo>
                    <a:pt x="292" y="232"/>
                    <a:pt x="290" y="228"/>
                    <a:pt x="289" y="223"/>
                  </a:cubicBezTo>
                  <a:cubicBezTo>
                    <a:pt x="288" y="220"/>
                    <a:pt x="288" y="218"/>
                    <a:pt x="287" y="215"/>
                  </a:cubicBezTo>
                  <a:cubicBezTo>
                    <a:pt x="286" y="213"/>
                    <a:pt x="286" y="210"/>
                    <a:pt x="285" y="207"/>
                  </a:cubicBezTo>
                  <a:cubicBezTo>
                    <a:pt x="285" y="207"/>
                    <a:pt x="285" y="207"/>
                    <a:pt x="285" y="207"/>
                  </a:cubicBezTo>
                  <a:cubicBezTo>
                    <a:pt x="275" y="212"/>
                    <a:pt x="264" y="213"/>
                    <a:pt x="254" y="216"/>
                  </a:cubicBezTo>
                  <a:cubicBezTo>
                    <a:pt x="254" y="221"/>
                    <a:pt x="255" y="228"/>
                    <a:pt x="255" y="233"/>
                  </a:cubicBezTo>
                  <a:cubicBezTo>
                    <a:pt x="254" y="236"/>
                    <a:pt x="253" y="238"/>
                    <a:pt x="250" y="239"/>
                  </a:cubicBezTo>
                  <a:cubicBezTo>
                    <a:pt x="251" y="241"/>
                    <a:pt x="251" y="244"/>
                    <a:pt x="252" y="247"/>
                  </a:cubicBezTo>
                  <a:cubicBezTo>
                    <a:pt x="252" y="249"/>
                    <a:pt x="252" y="254"/>
                    <a:pt x="252" y="256"/>
                  </a:cubicBezTo>
                  <a:cubicBezTo>
                    <a:pt x="251" y="258"/>
                    <a:pt x="249" y="258"/>
                    <a:pt x="248" y="259"/>
                  </a:cubicBezTo>
                  <a:cubicBezTo>
                    <a:pt x="246" y="261"/>
                    <a:pt x="245" y="264"/>
                    <a:pt x="242" y="265"/>
                  </a:cubicBezTo>
                  <a:cubicBezTo>
                    <a:pt x="240" y="264"/>
                    <a:pt x="239" y="260"/>
                    <a:pt x="237" y="259"/>
                  </a:cubicBezTo>
                  <a:cubicBezTo>
                    <a:pt x="235" y="256"/>
                    <a:pt x="231" y="252"/>
                    <a:pt x="228" y="251"/>
                  </a:cubicBezTo>
                  <a:cubicBezTo>
                    <a:pt x="227" y="250"/>
                    <a:pt x="226" y="250"/>
                    <a:pt x="225" y="249"/>
                  </a:cubicBezTo>
                  <a:cubicBezTo>
                    <a:pt x="224" y="248"/>
                    <a:pt x="225" y="247"/>
                    <a:pt x="226" y="246"/>
                  </a:cubicBezTo>
                  <a:cubicBezTo>
                    <a:pt x="226" y="244"/>
                    <a:pt x="225" y="242"/>
                    <a:pt x="225" y="240"/>
                  </a:cubicBezTo>
                  <a:cubicBezTo>
                    <a:pt x="217" y="240"/>
                    <a:pt x="216" y="234"/>
                    <a:pt x="216" y="227"/>
                  </a:cubicBezTo>
                  <a:cubicBezTo>
                    <a:pt x="184" y="237"/>
                    <a:pt x="143" y="241"/>
                    <a:pt x="112" y="254"/>
                  </a:cubicBezTo>
                  <a:cubicBezTo>
                    <a:pt x="113" y="259"/>
                    <a:pt x="114" y="266"/>
                    <a:pt x="110" y="268"/>
                  </a:cubicBezTo>
                  <a:cubicBezTo>
                    <a:pt x="109" y="276"/>
                    <a:pt x="111" y="283"/>
                    <a:pt x="109" y="289"/>
                  </a:cubicBezTo>
                  <a:cubicBezTo>
                    <a:pt x="107" y="291"/>
                    <a:pt x="105" y="297"/>
                    <a:pt x="102" y="297"/>
                  </a:cubicBezTo>
                  <a:cubicBezTo>
                    <a:pt x="99" y="297"/>
                    <a:pt x="96" y="294"/>
                    <a:pt x="94" y="292"/>
                  </a:cubicBezTo>
                  <a:cubicBezTo>
                    <a:pt x="92" y="291"/>
                    <a:pt x="90" y="290"/>
                    <a:pt x="88" y="289"/>
                  </a:cubicBezTo>
                  <a:cubicBezTo>
                    <a:pt x="86" y="284"/>
                    <a:pt x="86" y="277"/>
                    <a:pt x="85" y="273"/>
                  </a:cubicBezTo>
                  <a:cubicBezTo>
                    <a:pt x="81" y="273"/>
                    <a:pt x="79" y="274"/>
                    <a:pt x="76" y="272"/>
                  </a:cubicBezTo>
                  <a:cubicBezTo>
                    <a:pt x="74" y="270"/>
                    <a:pt x="74" y="265"/>
                    <a:pt x="74" y="262"/>
                  </a:cubicBezTo>
                  <a:cubicBezTo>
                    <a:pt x="66" y="263"/>
                    <a:pt x="61" y="267"/>
                    <a:pt x="53" y="268"/>
                  </a:cubicBezTo>
                  <a:cubicBezTo>
                    <a:pt x="54" y="273"/>
                    <a:pt x="55" y="276"/>
                    <a:pt x="56" y="280"/>
                  </a:cubicBezTo>
                  <a:close/>
                  <a:moveTo>
                    <a:pt x="227" y="211"/>
                  </a:moveTo>
                  <a:cubicBezTo>
                    <a:pt x="224" y="215"/>
                    <a:pt x="225" y="223"/>
                    <a:pt x="226" y="229"/>
                  </a:cubicBezTo>
                  <a:cubicBezTo>
                    <a:pt x="229" y="231"/>
                    <a:pt x="231" y="230"/>
                    <a:pt x="234" y="231"/>
                  </a:cubicBezTo>
                  <a:cubicBezTo>
                    <a:pt x="231" y="224"/>
                    <a:pt x="238" y="219"/>
                    <a:pt x="242" y="224"/>
                  </a:cubicBezTo>
                  <a:cubicBezTo>
                    <a:pt x="243" y="226"/>
                    <a:pt x="243" y="228"/>
                    <a:pt x="243" y="229"/>
                  </a:cubicBezTo>
                  <a:cubicBezTo>
                    <a:pt x="244" y="229"/>
                    <a:pt x="244" y="229"/>
                    <a:pt x="245" y="229"/>
                  </a:cubicBezTo>
                  <a:cubicBezTo>
                    <a:pt x="249" y="224"/>
                    <a:pt x="246" y="218"/>
                    <a:pt x="245" y="211"/>
                  </a:cubicBezTo>
                  <a:cubicBezTo>
                    <a:pt x="239" y="208"/>
                    <a:pt x="233" y="209"/>
                    <a:pt x="227" y="211"/>
                  </a:cubicBezTo>
                  <a:close/>
                  <a:moveTo>
                    <a:pt x="107" y="239"/>
                  </a:moveTo>
                  <a:cubicBezTo>
                    <a:pt x="107" y="237"/>
                    <a:pt x="107" y="235"/>
                    <a:pt x="107" y="234"/>
                  </a:cubicBezTo>
                  <a:cubicBezTo>
                    <a:pt x="105" y="232"/>
                    <a:pt x="97" y="234"/>
                    <a:pt x="94" y="235"/>
                  </a:cubicBezTo>
                  <a:cubicBezTo>
                    <a:pt x="89" y="235"/>
                    <a:pt x="84" y="236"/>
                    <a:pt x="81" y="236"/>
                  </a:cubicBezTo>
                  <a:cubicBezTo>
                    <a:pt x="80" y="237"/>
                    <a:pt x="77" y="238"/>
                    <a:pt x="76" y="239"/>
                  </a:cubicBezTo>
                  <a:cubicBezTo>
                    <a:pt x="76" y="240"/>
                    <a:pt x="74" y="240"/>
                    <a:pt x="74" y="241"/>
                  </a:cubicBezTo>
                  <a:cubicBezTo>
                    <a:pt x="74" y="247"/>
                    <a:pt x="74" y="255"/>
                    <a:pt x="76" y="260"/>
                  </a:cubicBezTo>
                  <a:cubicBezTo>
                    <a:pt x="76" y="264"/>
                    <a:pt x="76" y="267"/>
                    <a:pt x="78" y="270"/>
                  </a:cubicBezTo>
                  <a:cubicBezTo>
                    <a:pt x="82" y="271"/>
                    <a:pt x="86" y="269"/>
                    <a:pt x="90" y="271"/>
                  </a:cubicBezTo>
                  <a:cubicBezTo>
                    <a:pt x="90" y="269"/>
                    <a:pt x="89" y="268"/>
                    <a:pt x="89" y="266"/>
                  </a:cubicBezTo>
                  <a:cubicBezTo>
                    <a:pt x="88" y="266"/>
                    <a:pt x="85" y="266"/>
                    <a:pt x="84" y="266"/>
                  </a:cubicBezTo>
                  <a:cubicBezTo>
                    <a:pt x="79" y="262"/>
                    <a:pt x="80" y="252"/>
                    <a:pt x="80" y="244"/>
                  </a:cubicBezTo>
                  <a:cubicBezTo>
                    <a:pt x="81" y="243"/>
                    <a:pt x="82" y="242"/>
                    <a:pt x="83" y="241"/>
                  </a:cubicBezTo>
                  <a:cubicBezTo>
                    <a:pt x="85" y="241"/>
                    <a:pt x="88" y="241"/>
                    <a:pt x="92" y="240"/>
                  </a:cubicBezTo>
                  <a:cubicBezTo>
                    <a:pt x="93" y="240"/>
                    <a:pt x="94" y="239"/>
                    <a:pt x="95" y="239"/>
                  </a:cubicBezTo>
                  <a:cubicBezTo>
                    <a:pt x="98" y="239"/>
                    <a:pt x="102" y="240"/>
                    <a:pt x="104" y="241"/>
                  </a:cubicBezTo>
                  <a:cubicBezTo>
                    <a:pt x="105" y="248"/>
                    <a:pt x="107" y="257"/>
                    <a:pt x="105" y="263"/>
                  </a:cubicBezTo>
                  <a:cubicBezTo>
                    <a:pt x="103" y="264"/>
                    <a:pt x="103" y="265"/>
                    <a:pt x="101" y="264"/>
                  </a:cubicBezTo>
                  <a:cubicBezTo>
                    <a:pt x="100" y="265"/>
                    <a:pt x="101" y="266"/>
                    <a:pt x="101" y="267"/>
                  </a:cubicBezTo>
                  <a:cubicBezTo>
                    <a:pt x="103" y="267"/>
                    <a:pt x="107" y="267"/>
                    <a:pt x="109" y="265"/>
                  </a:cubicBezTo>
                  <a:cubicBezTo>
                    <a:pt x="112" y="258"/>
                    <a:pt x="108" y="246"/>
                    <a:pt x="107" y="239"/>
                  </a:cubicBezTo>
                  <a:close/>
                  <a:moveTo>
                    <a:pt x="248" y="255"/>
                  </a:moveTo>
                  <a:cubicBezTo>
                    <a:pt x="248" y="256"/>
                    <a:pt x="249" y="254"/>
                    <a:pt x="249" y="254"/>
                  </a:cubicBezTo>
                  <a:cubicBezTo>
                    <a:pt x="250" y="252"/>
                    <a:pt x="250" y="244"/>
                    <a:pt x="248" y="239"/>
                  </a:cubicBezTo>
                  <a:cubicBezTo>
                    <a:pt x="247" y="239"/>
                    <a:pt x="245" y="239"/>
                    <a:pt x="245" y="240"/>
                  </a:cubicBezTo>
                  <a:cubicBezTo>
                    <a:pt x="248" y="245"/>
                    <a:pt x="241" y="251"/>
                    <a:pt x="237" y="248"/>
                  </a:cubicBezTo>
                  <a:cubicBezTo>
                    <a:pt x="237" y="248"/>
                    <a:pt x="236" y="246"/>
                    <a:pt x="236" y="245"/>
                  </a:cubicBezTo>
                  <a:cubicBezTo>
                    <a:pt x="235" y="243"/>
                    <a:pt x="235" y="242"/>
                    <a:pt x="234" y="240"/>
                  </a:cubicBezTo>
                  <a:cubicBezTo>
                    <a:pt x="231" y="240"/>
                    <a:pt x="230" y="240"/>
                    <a:pt x="227" y="240"/>
                  </a:cubicBezTo>
                  <a:cubicBezTo>
                    <a:pt x="227" y="243"/>
                    <a:pt x="227" y="247"/>
                    <a:pt x="228" y="248"/>
                  </a:cubicBezTo>
                  <a:cubicBezTo>
                    <a:pt x="229" y="249"/>
                    <a:pt x="232" y="251"/>
                    <a:pt x="233" y="252"/>
                  </a:cubicBezTo>
                  <a:cubicBezTo>
                    <a:pt x="236" y="256"/>
                    <a:pt x="240" y="259"/>
                    <a:pt x="243" y="262"/>
                  </a:cubicBezTo>
                  <a:cubicBezTo>
                    <a:pt x="245" y="260"/>
                    <a:pt x="247" y="258"/>
                    <a:pt x="248" y="255"/>
                  </a:cubicBezTo>
                  <a:close/>
                  <a:moveTo>
                    <a:pt x="86" y="244"/>
                  </a:moveTo>
                  <a:cubicBezTo>
                    <a:pt x="84" y="244"/>
                    <a:pt x="83" y="244"/>
                    <a:pt x="82" y="245"/>
                  </a:cubicBezTo>
                  <a:cubicBezTo>
                    <a:pt x="82" y="251"/>
                    <a:pt x="82" y="259"/>
                    <a:pt x="84" y="263"/>
                  </a:cubicBezTo>
                  <a:cubicBezTo>
                    <a:pt x="86" y="263"/>
                    <a:pt x="87" y="264"/>
                    <a:pt x="89" y="263"/>
                  </a:cubicBezTo>
                  <a:cubicBezTo>
                    <a:pt x="89" y="260"/>
                    <a:pt x="89" y="257"/>
                    <a:pt x="90" y="255"/>
                  </a:cubicBezTo>
                  <a:cubicBezTo>
                    <a:pt x="91" y="253"/>
                    <a:pt x="94" y="254"/>
                    <a:pt x="97" y="255"/>
                  </a:cubicBezTo>
                  <a:cubicBezTo>
                    <a:pt x="98" y="256"/>
                    <a:pt x="99" y="259"/>
                    <a:pt x="100" y="261"/>
                  </a:cubicBezTo>
                  <a:cubicBezTo>
                    <a:pt x="102" y="261"/>
                    <a:pt x="103" y="261"/>
                    <a:pt x="103" y="261"/>
                  </a:cubicBezTo>
                  <a:cubicBezTo>
                    <a:pt x="104" y="255"/>
                    <a:pt x="104" y="246"/>
                    <a:pt x="100" y="242"/>
                  </a:cubicBezTo>
                  <a:cubicBezTo>
                    <a:pt x="94" y="242"/>
                    <a:pt x="90" y="243"/>
                    <a:pt x="86" y="244"/>
                  </a:cubicBezTo>
                  <a:close/>
                  <a:moveTo>
                    <a:pt x="98" y="262"/>
                  </a:moveTo>
                  <a:cubicBezTo>
                    <a:pt x="98" y="262"/>
                    <a:pt x="98" y="263"/>
                    <a:pt x="98" y="262"/>
                  </a:cubicBezTo>
                  <a:cubicBezTo>
                    <a:pt x="97" y="261"/>
                    <a:pt x="97" y="258"/>
                    <a:pt x="96" y="257"/>
                  </a:cubicBezTo>
                  <a:cubicBezTo>
                    <a:pt x="95" y="256"/>
                    <a:pt x="93" y="257"/>
                    <a:pt x="93" y="257"/>
                  </a:cubicBezTo>
                  <a:cubicBezTo>
                    <a:pt x="91" y="259"/>
                    <a:pt x="91" y="265"/>
                    <a:pt x="91" y="268"/>
                  </a:cubicBezTo>
                  <a:cubicBezTo>
                    <a:pt x="92" y="272"/>
                    <a:pt x="93" y="275"/>
                    <a:pt x="94" y="277"/>
                  </a:cubicBezTo>
                  <a:cubicBezTo>
                    <a:pt x="96" y="277"/>
                    <a:pt x="98" y="277"/>
                    <a:pt x="99" y="277"/>
                  </a:cubicBezTo>
                  <a:cubicBezTo>
                    <a:pt x="100" y="272"/>
                    <a:pt x="99" y="266"/>
                    <a:pt x="98" y="262"/>
                  </a:cubicBezTo>
                  <a:close/>
                  <a:moveTo>
                    <a:pt x="108" y="282"/>
                  </a:moveTo>
                  <a:cubicBezTo>
                    <a:pt x="109" y="279"/>
                    <a:pt x="108" y="271"/>
                    <a:pt x="107" y="269"/>
                  </a:cubicBezTo>
                  <a:cubicBezTo>
                    <a:pt x="105" y="269"/>
                    <a:pt x="103" y="271"/>
                    <a:pt x="102" y="271"/>
                  </a:cubicBezTo>
                  <a:cubicBezTo>
                    <a:pt x="103" y="276"/>
                    <a:pt x="101" y="282"/>
                    <a:pt x="94" y="280"/>
                  </a:cubicBezTo>
                  <a:cubicBezTo>
                    <a:pt x="92" y="278"/>
                    <a:pt x="91" y="275"/>
                    <a:pt x="90" y="272"/>
                  </a:cubicBezTo>
                  <a:cubicBezTo>
                    <a:pt x="90" y="273"/>
                    <a:pt x="87" y="273"/>
                    <a:pt x="87" y="273"/>
                  </a:cubicBezTo>
                  <a:cubicBezTo>
                    <a:pt x="89" y="277"/>
                    <a:pt x="88" y="283"/>
                    <a:pt x="90" y="287"/>
                  </a:cubicBezTo>
                  <a:cubicBezTo>
                    <a:pt x="93" y="289"/>
                    <a:pt x="97" y="292"/>
                    <a:pt x="101" y="294"/>
                  </a:cubicBezTo>
                  <a:cubicBezTo>
                    <a:pt x="105" y="293"/>
                    <a:pt x="108" y="288"/>
                    <a:pt x="108" y="2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6" name="Freeform: Shape 1048805"/>
            <p:cNvSpPr/>
            <p:nvPr/>
          </p:nvSpPr>
          <p:spPr>
            <a:xfrm>
              <a:off x="3616325" y="3170238"/>
              <a:ext cx="153988" cy="261937"/>
            </a:xfrm>
            <a:custGeom>
              <a:avLst/>
              <a:gdLst/>
              <a:ahLst/>
              <a:cxnLst/>
              <a:rect l="0" t="0" r="r" b="b"/>
              <a:pathLst>
                <a:path w="49" h="83">
                  <a:moveTo>
                    <a:pt x="5" y="32"/>
                  </a:moveTo>
                  <a:cubicBezTo>
                    <a:pt x="3" y="31"/>
                    <a:pt x="3" y="32"/>
                    <a:pt x="1" y="32"/>
                  </a:cubicBezTo>
                  <a:cubicBezTo>
                    <a:pt x="0" y="29"/>
                    <a:pt x="1" y="25"/>
                    <a:pt x="1" y="20"/>
                  </a:cubicBezTo>
                  <a:cubicBezTo>
                    <a:pt x="1" y="12"/>
                    <a:pt x="2" y="6"/>
                    <a:pt x="10" y="3"/>
                  </a:cubicBezTo>
                  <a:cubicBezTo>
                    <a:pt x="14" y="2"/>
                    <a:pt x="20" y="2"/>
                    <a:pt x="25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32" y="9"/>
                    <a:pt x="35" y="15"/>
                    <a:pt x="36" y="21"/>
                  </a:cubicBezTo>
                  <a:cubicBezTo>
                    <a:pt x="38" y="32"/>
                    <a:pt x="41" y="43"/>
                    <a:pt x="44" y="55"/>
                  </a:cubicBezTo>
                  <a:cubicBezTo>
                    <a:pt x="45" y="59"/>
                    <a:pt x="48" y="62"/>
                    <a:pt x="48" y="66"/>
                  </a:cubicBezTo>
                  <a:cubicBezTo>
                    <a:pt x="48" y="67"/>
                    <a:pt x="49" y="70"/>
                    <a:pt x="49" y="71"/>
                  </a:cubicBezTo>
                  <a:cubicBezTo>
                    <a:pt x="49" y="75"/>
                    <a:pt x="47" y="76"/>
                    <a:pt x="45" y="79"/>
                  </a:cubicBezTo>
                  <a:cubicBezTo>
                    <a:pt x="43" y="80"/>
                    <a:pt x="41" y="80"/>
                    <a:pt x="38" y="81"/>
                  </a:cubicBezTo>
                  <a:cubicBezTo>
                    <a:pt x="36" y="81"/>
                    <a:pt x="34" y="82"/>
                    <a:pt x="32" y="82"/>
                  </a:cubicBezTo>
                  <a:cubicBezTo>
                    <a:pt x="31" y="82"/>
                    <a:pt x="30" y="82"/>
                    <a:pt x="29" y="82"/>
                  </a:cubicBezTo>
                  <a:cubicBezTo>
                    <a:pt x="28" y="82"/>
                    <a:pt x="26" y="83"/>
                    <a:pt x="24" y="82"/>
                  </a:cubicBezTo>
                  <a:cubicBezTo>
                    <a:pt x="23" y="82"/>
                    <a:pt x="22" y="80"/>
                    <a:pt x="21" y="80"/>
                  </a:cubicBezTo>
                  <a:cubicBezTo>
                    <a:pt x="19" y="78"/>
                    <a:pt x="18" y="75"/>
                    <a:pt x="16" y="72"/>
                  </a:cubicBezTo>
                  <a:cubicBezTo>
                    <a:pt x="15" y="71"/>
                    <a:pt x="14" y="69"/>
                    <a:pt x="13" y="68"/>
                  </a:cubicBezTo>
                  <a:cubicBezTo>
                    <a:pt x="8" y="57"/>
                    <a:pt x="6" y="44"/>
                    <a:pt x="5" y="32"/>
                  </a:cubicBezTo>
                  <a:close/>
                  <a:moveTo>
                    <a:pt x="6" y="8"/>
                  </a:moveTo>
                  <a:cubicBezTo>
                    <a:pt x="3" y="14"/>
                    <a:pt x="1" y="24"/>
                    <a:pt x="3" y="29"/>
                  </a:cubicBezTo>
                  <a:cubicBezTo>
                    <a:pt x="11" y="29"/>
                    <a:pt x="20" y="26"/>
                    <a:pt x="26" y="25"/>
                  </a:cubicBezTo>
                  <a:cubicBezTo>
                    <a:pt x="25" y="19"/>
                    <a:pt x="25" y="9"/>
                    <a:pt x="23" y="4"/>
                  </a:cubicBezTo>
                  <a:cubicBezTo>
                    <a:pt x="16" y="3"/>
                    <a:pt x="11" y="5"/>
                    <a:pt x="6" y="8"/>
                  </a:cubicBezTo>
                  <a:close/>
                  <a:moveTo>
                    <a:pt x="46" y="68"/>
                  </a:moveTo>
                  <a:cubicBezTo>
                    <a:pt x="45" y="63"/>
                    <a:pt x="43" y="58"/>
                    <a:pt x="42" y="54"/>
                  </a:cubicBezTo>
                  <a:cubicBezTo>
                    <a:pt x="40" y="46"/>
                    <a:pt x="37" y="39"/>
                    <a:pt x="36" y="30"/>
                  </a:cubicBezTo>
                  <a:cubicBezTo>
                    <a:pt x="33" y="22"/>
                    <a:pt x="33" y="10"/>
                    <a:pt x="29" y="4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7" y="4"/>
                    <a:pt x="27" y="5"/>
                    <a:pt x="26" y="4"/>
                  </a:cubicBezTo>
                  <a:cubicBezTo>
                    <a:pt x="27" y="5"/>
                    <a:pt x="26" y="6"/>
                    <a:pt x="26" y="7"/>
                  </a:cubicBezTo>
                  <a:cubicBezTo>
                    <a:pt x="26" y="10"/>
                    <a:pt x="27" y="14"/>
                    <a:pt x="27" y="18"/>
                  </a:cubicBezTo>
                  <a:cubicBezTo>
                    <a:pt x="28" y="21"/>
                    <a:pt x="28" y="26"/>
                    <a:pt x="29" y="30"/>
                  </a:cubicBezTo>
                  <a:cubicBezTo>
                    <a:pt x="31" y="46"/>
                    <a:pt x="41" y="60"/>
                    <a:pt x="42" y="77"/>
                  </a:cubicBezTo>
                  <a:cubicBezTo>
                    <a:pt x="44" y="77"/>
                    <a:pt x="43" y="74"/>
                    <a:pt x="42" y="71"/>
                  </a:cubicBezTo>
                  <a:cubicBezTo>
                    <a:pt x="42" y="69"/>
                    <a:pt x="39" y="66"/>
                    <a:pt x="40" y="64"/>
                  </a:cubicBezTo>
                  <a:cubicBezTo>
                    <a:pt x="43" y="66"/>
                    <a:pt x="43" y="72"/>
                    <a:pt x="45" y="75"/>
                  </a:cubicBezTo>
                  <a:cubicBezTo>
                    <a:pt x="47" y="73"/>
                    <a:pt x="46" y="71"/>
                    <a:pt x="46" y="68"/>
                  </a:cubicBezTo>
                  <a:close/>
                  <a:moveTo>
                    <a:pt x="19" y="30"/>
                  </a:moveTo>
                  <a:cubicBezTo>
                    <a:pt x="20" y="34"/>
                    <a:pt x="21" y="36"/>
                    <a:pt x="22" y="40"/>
                  </a:cubicBezTo>
                  <a:cubicBezTo>
                    <a:pt x="20" y="43"/>
                    <a:pt x="17" y="43"/>
                    <a:pt x="13" y="43"/>
                  </a:cubicBezTo>
                  <a:cubicBezTo>
                    <a:pt x="11" y="39"/>
                    <a:pt x="11" y="36"/>
                    <a:pt x="10" y="31"/>
                  </a:cubicBezTo>
                  <a:cubicBezTo>
                    <a:pt x="9" y="31"/>
                    <a:pt x="8" y="31"/>
                    <a:pt x="7" y="31"/>
                  </a:cubicBezTo>
                  <a:cubicBezTo>
                    <a:pt x="8" y="49"/>
                    <a:pt x="13" y="66"/>
                    <a:pt x="22" y="77"/>
                  </a:cubicBezTo>
                  <a:cubicBezTo>
                    <a:pt x="26" y="81"/>
                    <a:pt x="30" y="80"/>
                    <a:pt x="36" y="79"/>
                  </a:cubicBezTo>
                  <a:cubicBezTo>
                    <a:pt x="37" y="79"/>
                    <a:pt x="38" y="79"/>
                    <a:pt x="39" y="78"/>
                  </a:cubicBezTo>
                  <a:cubicBezTo>
                    <a:pt x="39" y="71"/>
                    <a:pt x="38" y="67"/>
                    <a:pt x="36" y="62"/>
                  </a:cubicBezTo>
                  <a:cubicBezTo>
                    <a:pt x="35" y="59"/>
                    <a:pt x="33" y="56"/>
                    <a:pt x="33" y="53"/>
                  </a:cubicBezTo>
                  <a:cubicBezTo>
                    <a:pt x="30" y="45"/>
                    <a:pt x="27" y="35"/>
                    <a:pt x="26" y="27"/>
                  </a:cubicBezTo>
                  <a:cubicBezTo>
                    <a:pt x="24" y="29"/>
                    <a:pt x="22" y="29"/>
                    <a:pt x="19" y="30"/>
                  </a:cubicBezTo>
                  <a:close/>
                  <a:moveTo>
                    <a:pt x="12" y="30"/>
                  </a:moveTo>
                  <a:cubicBezTo>
                    <a:pt x="12" y="32"/>
                    <a:pt x="12" y="34"/>
                    <a:pt x="12" y="35"/>
                  </a:cubicBezTo>
                  <a:cubicBezTo>
                    <a:pt x="14" y="35"/>
                    <a:pt x="17" y="35"/>
                    <a:pt x="19" y="34"/>
                  </a:cubicBezTo>
                  <a:cubicBezTo>
                    <a:pt x="19" y="29"/>
                    <a:pt x="15" y="29"/>
                    <a:pt x="12" y="30"/>
                  </a:cubicBezTo>
                  <a:close/>
                  <a:moveTo>
                    <a:pt x="13" y="37"/>
                  </a:moveTo>
                  <a:cubicBezTo>
                    <a:pt x="13" y="39"/>
                    <a:pt x="14" y="40"/>
                    <a:pt x="14" y="41"/>
                  </a:cubicBezTo>
                  <a:cubicBezTo>
                    <a:pt x="16" y="41"/>
                    <a:pt x="17" y="40"/>
                    <a:pt x="19" y="40"/>
                  </a:cubicBezTo>
                  <a:cubicBezTo>
                    <a:pt x="19" y="38"/>
                    <a:pt x="19" y="37"/>
                    <a:pt x="19" y="36"/>
                  </a:cubicBezTo>
                  <a:cubicBezTo>
                    <a:pt x="17" y="37"/>
                    <a:pt x="16" y="37"/>
                    <a:pt x="13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65044" y="2848634"/>
            <a:ext cx="526708" cy="1640366"/>
            <a:chOff x="4767263" y="3571875"/>
            <a:chExt cx="552450" cy="1041400"/>
          </a:xfrm>
        </p:grpSpPr>
        <p:sp>
          <p:nvSpPr>
            <p:cNvPr id="1048807" name="Freeform: Shape 1048806"/>
            <p:cNvSpPr/>
            <p:nvPr/>
          </p:nvSpPr>
          <p:spPr>
            <a:xfrm>
              <a:off x="4894263" y="3719513"/>
              <a:ext cx="9525" cy="22225"/>
            </a:xfrm>
            <a:custGeom>
              <a:avLst/>
              <a:gdLst/>
              <a:ahLst/>
              <a:cxnLst/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2"/>
                    <a:pt x="3" y="4"/>
                    <a:pt x="3" y="7"/>
                  </a:cubicBezTo>
                  <a:cubicBezTo>
                    <a:pt x="1" y="6"/>
                    <a:pt x="0" y="2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8" name="Freeform: Shape 1048807"/>
            <p:cNvSpPr/>
            <p:nvPr/>
          </p:nvSpPr>
          <p:spPr>
            <a:xfrm>
              <a:off x="4943475" y="3732213"/>
              <a:ext cx="31750" cy="31750"/>
            </a:xfrm>
            <a:custGeom>
              <a:avLst/>
              <a:gdLst/>
              <a:ahLst/>
              <a:cxnLst/>
              <a:rect l="0" t="0" r="r" b="b"/>
              <a:pathLst>
                <a:path w="10" h="10">
                  <a:moveTo>
                    <a:pt x="10" y="5"/>
                  </a:moveTo>
                  <a:cubicBezTo>
                    <a:pt x="8" y="4"/>
                    <a:pt x="6" y="3"/>
                    <a:pt x="4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0" y="9"/>
                    <a:pt x="3" y="6"/>
                    <a:pt x="3" y="4"/>
                  </a:cubicBezTo>
                  <a:cubicBezTo>
                    <a:pt x="4" y="1"/>
                    <a:pt x="9" y="0"/>
                    <a:pt x="1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9" name="Freeform: Shape 1048808"/>
            <p:cNvSpPr/>
            <p:nvPr/>
          </p:nvSpPr>
          <p:spPr>
            <a:xfrm>
              <a:off x="5127625" y="3735388"/>
              <a:ext cx="100013" cy="104775"/>
            </a:xfrm>
            <a:custGeom>
              <a:avLst/>
              <a:gdLst/>
              <a:ahLst/>
              <a:cxnLst/>
              <a:rect l="0" t="0" r="r" b="b"/>
              <a:pathLst>
                <a:path w="32" h="33">
                  <a:moveTo>
                    <a:pt x="0" y="24"/>
                  </a:moveTo>
                  <a:cubicBezTo>
                    <a:pt x="2" y="14"/>
                    <a:pt x="9" y="3"/>
                    <a:pt x="18" y="1"/>
                  </a:cubicBezTo>
                  <a:cubicBezTo>
                    <a:pt x="23" y="0"/>
                    <a:pt x="30" y="2"/>
                    <a:pt x="31" y="7"/>
                  </a:cubicBezTo>
                  <a:cubicBezTo>
                    <a:pt x="32" y="13"/>
                    <a:pt x="26" y="13"/>
                    <a:pt x="22" y="15"/>
                  </a:cubicBezTo>
                  <a:cubicBezTo>
                    <a:pt x="16" y="18"/>
                    <a:pt x="12" y="27"/>
                    <a:pt x="7" y="31"/>
                  </a:cubicBezTo>
                  <a:cubicBezTo>
                    <a:pt x="6" y="31"/>
                    <a:pt x="4" y="33"/>
                    <a:pt x="3" y="32"/>
                  </a:cubicBezTo>
                  <a:cubicBezTo>
                    <a:pt x="0" y="32"/>
                    <a:pt x="0" y="28"/>
                    <a:pt x="0" y="24"/>
                  </a:cubicBezTo>
                  <a:close/>
                  <a:moveTo>
                    <a:pt x="4" y="16"/>
                  </a:moveTo>
                  <a:cubicBezTo>
                    <a:pt x="3" y="19"/>
                    <a:pt x="2" y="22"/>
                    <a:pt x="1" y="25"/>
                  </a:cubicBezTo>
                  <a:cubicBezTo>
                    <a:pt x="1" y="33"/>
                    <a:pt x="5" y="30"/>
                    <a:pt x="8" y="27"/>
                  </a:cubicBezTo>
                  <a:cubicBezTo>
                    <a:pt x="14" y="21"/>
                    <a:pt x="18" y="13"/>
                    <a:pt x="27" y="12"/>
                  </a:cubicBezTo>
                  <a:cubicBezTo>
                    <a:pt x="28" y="10"/>
                    <a:pt x="29" y="9"/>
                    <a:pt x="29" y="8"/>
                  </a:cubicBezTo>
                  <a:cubicBezTo>
                    <a:pt x="29" y="5"/>
                    <a:pt x="25" y="5"/>
                    <a:pt x="24" y="4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13" y="2"/>
                    <a:pt x="8" y="9"/>
                    <a:pt x="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0" name="Freeform: Shape 1048809"/>
            <p:cNvSpPr/>
            <p:nvPr/>
          </p:nvSpPr>
          <p:spPr>
            <a:xfrm>
              <a:off x="4978400" y="3751263"/>
              <a:ext cx="9525" cy="15875"/>
            </a:xfrm>
            <a:custGeom>
              <a:avLst/>
              <a:gdLst/>
              <a:ahLst/>
              <a:cxnLst/>
              <a:rect l="0" t="0" r="r" b="b"/>
              <a:pathLst>
                <a:path w="3" h="5">
                  <a:moveTo>
                    <a:pt x="0" y="0"/>
                  </a:moveTo>
                  <a:cubicBezTo>
                    <a:pt x="2" y="0"/>
                    <a:pt x="3" y="5"/>
                    <a:pt x="0" y="5"/>
                  </a:cubicBezTo>
                  <a:cubicBezTo>
                    <a:pt x="0" y="4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1" name="Freeform: Shape 1048810"/>
            <p:cNvSpPr/>
            <p:nvPr/>
          </p:nvSpPr>
          <p:spPr>
            <a:xfrm>
              <a:off x="4830763" y="3754438"/>
              <a:ext cx="82550" cy="111125"/>
            </a:xfrm>
            <a:custGeom>
              <a:avLst/>
              <a:gdLst/>
              <a:ahLst/>
              <a:cxnLst/>
              <a:rect l="0" t="0" r="r" b="b"/>
              <a:pathLst>
                <a:path w="26" h="35">
                  <a:moveTo>
                    <a:pt x="4" y="1"/>
                  </a:moveTo>
                  <a:cubicBezTo>
                    <a:pt x="5" y="0"/>
                    <a:pt x="7" y="1"/>
                    <a:pt x="7" y="2"/>
                  </a:cubicBezTo>
                  <a:cubicBezTo>
                    <a:pt x="10" y="2"/>
                    <a:pt x="12" y="3"/>
                    <a:pt x="14" y="5"/>
                  </a:cubicBezTo>
                  <a:cubicBezTo>
                    <a:pt x="14" y="10"/>
                    <a:pt x="14" y="12"/>
                    <a:pt x="15" y="15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19" y="19"/>
                    <a:pt x="20" y="21"/>
                    <a:pt x="20" y="21"/>
                  </a:cubicBezTo>
                  <a:cubicBezTo>
                    <a:pt x="22" y="23"/>
                    <a:pt x="25" y="25"/>
                    <a:pt x="25" y="28"/>
                  </a:cubicBezTo>
                  <a:cubicBezTo>
                    <a:pt x="26" y="33"/>
                    <a:pt x="22" y="35"/>
                    <a:pt x="17" y="33"/>
                  </a:cubicBezTo>
                  <a:cubicBezTo>
                    <a:pt x="10" y="32"/>
                    <a:pt x="4" y="24"/>
                    <a:pt x="1" y="18"/>
                  </a:cubicBezTo>
                  <a:cubicBezTo>
                    <a:pt x="0" y="15"/>
                    <a:pt x="0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lose/>
                  <a:moveTo>
                    <a:pt x="6" y="2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1" y="19"/>
                    <a:pt x="11" y="33"/>
                    <a:pt x="22" y="32"/>
                  </a:cubicBezTo>
                  <a:cubicBezTo>
                    <a:pt x="25" y="28"/>
                    <a:pt x="22" y="26"/>
                    <a:pt x="20" y="23"/>
                  </a:cubicBezTo>
                  <a:cubicBezTo>
                    <a:pt x="19" y="22"/>
                    <a:pt x="18" y="21"/>
                    <a:pt x="17" y="19"/>
                  </a:cubicBezTo>
                  <a:cubicBezTo>
                    <a:pt x="15" y="17"/>
                    <a:pt x="13" y="14"/>
                    <a:pt x="13" y="11"/>
                  </a:cubicBezTo>
                  <a:cubicBezTo>
                    <a:pt x="12" y="8"/>
                    <a:pt x="13" y="6"/>
                    <a:pt x="10" y="4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3"/>
                    <a:pt x="7" y="2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2" name="Freeform: Shape 1048811"/>
            <p:cNvSpPr/>
            <p:nvPr/>
          </p:nvSpPr>
          <p:spPr>
            <a:xfrm>
              <a:off x="4913313" y="3760788"/>
              <a:ext cx="12700" cy="15875"/>
            </a:xfrm>
            <a:custGeom>
              <a:avLst/>
              <a:gdLst/>
              <a:ahLst/>
              <a:cxnLst/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2"/>
                    <a:pt x="4" y="2"/>
                    <a:pt x="4" y="5"/>
                  </a:cubicBezTo>
                  <a:cubicBezTo>
                    <a:pt x="1" y="5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3" name="Freeform: Shape 1048812"/>
            <p:cNvSpPr/>
            <p:nvPr/>
          </p:nvSpPr>
          <p:spPr>
            <a:xfrm>
              <a:off x="4949825" y="3767138"/>
              <a:ext cx="19050" cy="22225"/>
            </a:xfrm>
            <a:custGeom>
              <a:avLst/>
              <a:gdLst/>
              <a:ahLst/>
              <a:cxnLst/>
              <a:rect l="0" t="0" r="r" b="b"/>
              <a:pathLst>
                <a:path w="6" h="7">
                  <a:moveTo>
                    <a:pt x="1" y="0"/>
                  </a:moveTo>
                  <a:cubicBezTo>
                    <a:pt x="3" y="1"/>
                    <a:pt x="3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2" y="7"/>
                    <a:pt x="2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4" name="Freeform: Shape 1048813"/>
            <p:cNvSpPr/>
            <p:nvPr/>
          </p:nvSpPr>
          <p:spPr>
            <a:xfrm>
              <a:off x="4968875" y="3773488"/>
              <a:ext cx="15875" cy="12700"/>
            </a:xfrm>
            <a:custGeom>
              <a:avLst/>
              <a:gdLst/>
              <a:ahLst/>
              <a:cxnLst/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2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5" name="Freeform: Shape 1048814"/>
            <p:cNvSpPr/>
            <p:nvPr/>
          </p:nvSpPr>
          <p:spPr>
            <a:xfrm>
              <a:off x="4940300" y="3789363"/>
              <a:ext cx="15875" cy="15875"/>
            </a:xfrm>
            <a:custGeom>
              <a:avLst/>
              <a:gdLst/>
              <a:ahLst/>
              <a:cxnLst/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4" y="2"/>
                    <a:pt x="5" y="5"/>
                  </a:cubicBezTo>
                  <a:cubicBezTo>
                    <a:pt x="3" y="5"/>
                    <a:pt x="1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6" name="Freeform: Shape 1048815"/>
            <p:cNvSpPr/>
            <p:nvPr/>
          </p:nvSpPr>
          <p:spPr>
            <a:xfrm>
              <a:off x="4975225" y="3814763"/>
              <a:ext cx="19050" cy="12700"/>
            </a:xfrm>
            <a:custGeom>
              <a:avLst/>
              <a:gdLst/>
              <a:ahLst/>
              <a:cxnLst/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5" y="1"/>
                    <a:pt x="6" y="2"/>
                  </a:cubicBezTo>
                  <a:cubicBezTo>
                    <a:pt x="5" y="4"/>
                    <a:pt x="1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7" name="Freeform: Shape 1048816"/>
            <p:cNvSpPr/>
            <p:nvPr/>
          </p:nvSpPr>
          <p:spPr>
            <a:xfrm>
              <a:off x="5105400" y="3856038"/>
              <a:ext cx="41275" cy="44450"/>
            </a:xfrm>
            <a:custGeom>
              <a:avLst/>
              <a:gdLst/>
              <a:ahLst/>
              <a:cxnLst/>
              <a:rect l="0" t="0" r="r" b="b"/>
              <a:pathLst>
                <a:path w="13" h="14">
                  <a:moveTo>
                    <a:pt x="3" y="13"/>
                  </a:moveTo>
                  <a:cubicBezTo>
                    <a:pt x="0" y="11"/>
                    <a:pt x="2" y="6"/>
                    <a:pt x="3" y="3"/>
                  </a:cubicBezTo>
                  <a:cubicBezTo>
                    <a:pt x="5" y="3"/>
                    <a:pt x="5" y="1"/>
                    <a:pt x="7" y="1"/>
                  </a:cubicBezTo>
                  <a:cubicBezTo>
                    <a:pt x="9" y="0"/>
                    <a:pt x="12" y="2"/>
                    <a:pt x="12" y="4"/>
                  </a:cubicBezTo>
                  <a:cubicBezTo>
                    <a:pt x="13" y="8"/>
                    <a:pt x="9" y="14"/>
                    <a:pt x="3" y="13"/>
                  </a:cubicBezTo>
                  <a:close/>
                  <a:moveTo>
                    <a:pt x="10" y="4"/>
                  </a:moveTo>
                  <a:cubicBezTo>
                    <a:pt x="9" y="2"/>
                    <a:pt x="6" y="4"/>
                    <a:pt x="4" y="5"/>
                  </a:cubicBezTo>
                  <a:cubicBezTo>
                    <a:pt x="4" y="7"/>
                    <a:pt x="3" y="10"/>
                    <a:pt x="4" y="11"/>
                  </a:cubicBezTo>
                  <a:cubicBezTo>
                    <a:pt x="8" y="12"/>
                    <a:pt x="12" y="7"/>
                    <a:pt x="1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8" name="Freeform: Shape 1048817"/>
            <p:cNvSpPr/>
            <p:nvPr/>
          </p:nvSpPr>
          <p:spPr>
            <a:xfrm>
              <a:off x="4926013" y="3856038"/>
              <a:ext cx="46037" cy="47625"/>
            </a:xfrm>
            <a:custGeom>
              <a:avLst/>
              <a:gdLst/>
              <a:ahLst/>
              <a:cxnLst/>
              <a:rect l="0" t="0" r="r" b="b"/>
              <a:pathLst>
                <a:path w="15" h="15">
                  <a:moveTo>
                    <a:pt x="11" y="4"/>
                  </a:moveTo>
                  <a:cubicBezTo>
                    <a:pt x="15" y="5"/>
                    <a:pt x="14" y="11"/>
                    <a:pt x="11" y="12"/>
                  </a:cubicBezTo>
                  <a:cubicBezTo>
                    <a:pt x="7" y="12"/>
                    <a:pt x="1" y="9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6" y="0"/>
                    <a:pt x="11" y="2"/>
                    <a:pt x="11" y="4"/>
                  </a:cubicBezTo>
                  <a:close/>
                  <a:moveTo>
                    <a:pt x="4" y="3"/>
                  </a:moveTo>
                  <a:cubicBezTo>
                    <a:pt x="0" y="7"/>
                    <a:pt x="13" y="15"/>
                    <a:pt x="11" y="7"/>
                  </a:cubicBezTo>
                  <a:cubicBezTo>
                    <a:pt x="11" y="6"/>
                    <a:pt x="9" y="6"/>
                    <a:pt x="9" y="5"/>
                  </a:cubicBezTo>
                  <a:cubicBezTo>
                    <a:pt x="9" y="4"/>
                    <a:pt x="11" y="4"/>
                    <a:pt x="10" y="4"/>
                  </a:cubicBezTo>
                  <a:cubicBezTo>
                    <a:pt x="8" y="3"/>
                    <a:pt x="6" y="2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9" name="Freeform: Shape 1048818"/>
            <p:cNvSpPr/>
            <p:nvPr/>
          </p:nvSpPr>
          <p:spPr>
            <a:xfrm>
              <a:off x="4767263" y="3571875"/>
              <a:ext cx="552450" cy="1041400"/>
            </a:xfrm>
            <a:custGeom>
              <a:avLst/>
              <a:gdLst/>
              <a:ahLst/>
              <a:cxnLst/>
              <a:rect l="0" t="0" r="r" b="b"/>
              <a:pathLst>
                <a:path w="175" h="330">
                  <a:moveTo>
                    <a:pt x="110" y="211"/>
                  </a:moveTo>
                  <a:cubicBezTo>
                    <a:pt x="108" y="204"/>
                    <a:pt x="105" y="197"/>
                    <a:pt x="103" y="189"/>
                  </a:cubicBezTo>
                  <a:cubicBezTo>
                    <a:pt x="101" y="180"/>
                    <a:pt x="101" y="172"/>
                    <a:pt x="100" y="164"/>
                  </a:cubicBezTo>
                  <a:cubicBezTo>
                    <a:pt x="100" y="161"/>
                    <a:pt x="99" y="158"/>
                    <a:pt x="99" y="156"/>
                  </a:cubicBezTo>
                  <a:cubicBezTo>
                    <a:pt x="100" y="152"/>
                    <a:pt x="101" y="149"/>
                    <a:pt x="99" y="146"/>
                  </a:cubicBezTo>
                  <a:cubicBezTo>
                    <a:pt x="95" y="135"/>
                    <a:pt x="87" y="126"/>
                    <a:pt x="87" y="113"/>
                  </a:cubicBezTo>
                  <a:cubicBezTo>
                    <a:pt x="85" y="114"/>
                    <a:pt x="82" y="118"/>
                    <a:pt x="81" y="115"/>
                  </a:cubicBezTo>
                  <a:cubicBezTo>
                    <a:pt x="80" y="114"/>
                    <a:pt x="79" y="112"/>
                    <a:pt x="78" y="111"/>
                  </a:cubicBezTo>
                  <a:cubicBezTo>
                    <a:pt x="74" y="112"/>
                    <a:pt x="70" y="114"/>
                    <a:pt x="66" y="115"/>
                  </a:cubicBezTo>
                  <a:cubicBezTo>
                    <a:pt x="63" y="116"/>
                    <a:pt x="59" y="115"/>
                    <a:pt x="55" y="115"/>
                  </a:cubicBezTo>
                  <a:cubicBezTo>
                    <a:pt x="51" y="115"/>
                    <a:pt x="47" y="114"/>
                    <a:pt x="44" y="113"/>
                  </a:cubicBezTo>
                  <a:cubicBezTo>
                    <a:pt x="38" y="111"/>
                    <a:pt x="31" y="108"/>
                    <a:pt x="27" y="103"/>
                  </a:cubicBezTo>
                  <a:cubicBezTo>
                    <a:pt x="26" y="102"/>
                    <a:pt x="24" y="100"/>
                    <a:pt x="23" y="98"/>
                  </a:cubicBezTo>
                  <a:cubicBezTo>
                    <a:pt x="21" y="97"/>
                    <a:pt x="20" y="96"/>
                    <a:pt x="19" y="94"/>
                  </a:cubicBezTo>
                  <a:cubicBezTo>
                    <a:pt x="17" y="91"/>
                    <a:pt x="15" y="86"/>
                    <a:pt x="14" y="82"/>
                  </a:cubicBezTo>
                  <a:cubicBezTo>
                    <a:pt x="13" y="75"/>
                    <a:pt x="11" y="67"/>
                    <a:pt x="13" y="59"/>
                  </a:cubicBezTo>
                  <a:cubicBezTo>
                    <a:pt x="13" y="58"/>
                    <a:pt x="15" y="57"/>
                    <a:pt x="15" y="56"/>
                  </a:cubicBezTo>
                  <a:cubicBezTo>
                    <a:pt x="15" y="54"/>
                    <a:pt x="15" y="52"/>
                    <a:pt x="16" y="51"/>
                  </a:cubicBezTo>
                  <a:cubicBezTo>
                    <a:pt x="18" y="48"/>
                    <a:pt x="23" y="44"/>
                    <a:pt x="27" y="42"/>
                  </a:cubicBezTo>
                  <a:cubicBezTo>
                    <a:pt x="30" y="41"/>
                    <a:pt x="34" y="41"/>
                    <a:pt x="39" y="41"/>
                  </a:cubicBezTo>
                  <a:cubicBezTo>
                    <a:pt x="39" y="34"/>
                    <a:pt x="38" y="25"/>
                    <a:pt x="42" y="18"/>
                  </a:cubicBezTo>
                  <a:cubicBezTo>
                    <a:pt x="44" y="13"/>
                    <a:pt x="49" y="10"/>
                    <a:pt x="52" y="7"/>
                  </a:cubicBezTo>
                  <a:cubicBezTo>
                    <a:pt x="63" y="0"/>
                    <a:pt x="81" y="4"/>
                    <a:pt x="91" y="11"/>
                  </a:cubicBezTo>
                  <a:cubicBezTo>
                    <a:pt x="93" y="13"/>
                    <a:pt x="95" y="16"/>
                    <a:pt x="97" y="17"/>
                  </a:cubicBezTo>
                  <a:cubicBezTo>
                    <a:pt x="99" y="23"/>
                    <a:pt x="103" y="27"/>
                    <a:pt x="105" y="33"/>
                  </a:cubicBezTo>
                  <a:cubicBezTo>
                    <a:pt x="104" y="35"/>
                    <a:pt x="106" y="38"/>
                    <a:pt x="107" y="40"/>
                  </a:cubicBezTo>
                  <a:cubicBezTo>
                    <a:pt x="109" y="50"/>
                    <a:pt x="107" y="61"/>
                    <a:pt x="104" y="70"/>
                  </a:cubicBezTo>
                  <a:cubicBezTo>
                    <a:pt x="103" y="74"/>
                    <a:pt x="101" y="78"/>
                    <a:pt x="98" y="81"/>
                  </a:cubicBezTo>
                  <a:cubicBezTo>
                    <a:pt x="99" y="83"/>
                    <a:pt x="101" y="84"/>
                    <a:pt x="102" y="84"/>
                  </a:cubicBezTo>
                  <a:cubicBezTo>
                    <a:pt x="105" y="75"/>
                    <a:pt x="108" y="67"/>
                    <a:pt x="114" y="59"/>
                  </a:cubicBezTo>
                  <a:cubicBezTo>
                    <a:pt x="119" y="54"/>
                    <a:pt x="127" y="49"/>
                    <a:pt x="134" y="48"/>
                  </a:cubicBezTo>
                  <a:cubicBezTo>
                    <a:pt x="137" y="48"/>
                    <a:pt x="143" y="49"/>
                    <a:pt x="146" y="50"/>
                  </a:cubicBezTo>
                  <a:cubicBezTo>
                    <a:pt x="148" y="50"/>
                    <a:pt x="149" y="49"/>
                    <a:pt x="150" y="50"/>
                  </a:cubicBezTo>
                  <a:cubicBezTo>
                    <a:pt x="150" y="50"/>
                    <a:pt x="150" y="51"/>
                    <a:pt x="151" y="52"/>
                  </a:cubicBezTo>
                  <a:cubicBezTo>
                    <a:pt x="153" y="54"/>
                    <a:pt x="157" y="55"/>
                    <a:pt x="159" y="57"/>
                  </a:cubicBezTo>
                  <a:cubicBezTo>
                    <a:pt x="160" y="58"/>
                    <a:pt x="160" y="59"/>
                    <a:pt x="161" y="60"/>
                  </a:cubicBezTo>
                  <a:cubicBezTo>
                    <a:pt x="163" y="63"/>
                    <a:pt x="166" y="66"/>
                    <a:pt x="167" y="70"/>
                  </a:cubicBezTo>
                  <a:cubicBezTo>
                    <a:pt x="168" y="76"/>
                    <a:pt x="169" y="82"/>
                    <a:pt x="168" y="89"/>
                  </a:cubicBezTo>
                  <a:cubicBezTo>
                    <a:pt x="168" y="92"/>
                    <a:pt x="166" y="96"/>
                    <a:pt x="164" y="100"/>
                  </a:cubicBezTo>
                  <a:cubicBezTo>
                    <a:pt x="161" y="108"/>
                    <a:pt x="155" y="113"/>
                    <a:pt x="147" y="119"/>
                  </a:cubicBezTo>
                  <a:cubicBezTo>
                    <a:pt x="144" y="121"/>
                    <a:pt x="142" y="124"/>
                    <a:pt x="137" y="126"/>
                  </a:cubicBezTo>
                  <a:cubicBezTo>
                    <a:pt x="136" y="126"/>
                    <a:pt x="133" y="127"/>
                    <a:pt x="132" y="128"/>
                  </a:cubicBezTo>
                  <a:cubicBezTo>
                    <a:pt x="127" y="129"/>
                    <a:pt x="120" y="130"/>
                    <a:pt x="115" y="129"/>
                  </a:cubicBezTo>
                  <a:cubicBezTo>
                    <a:pt x="116" y="132"/>
                    <a:pt x="118" y="138"/>
                    <a:pt x="114" y="139"/>
                  </a:cubicBezTo>
                  <a:cubicBezTo>
                    <a:pt x="112" y="139"/>
                    <a:pt x="111" y="135"/>
                    <a:pt x="109" y="134"/>
                  </a:cubicBezTo>
                  <a:cubicBezTo>
                    <a:pt x="116" y="156"/>
                    <a:pt x="119" y="185"/>
                    <a:pt x="114" y="211"/>
                  </a:cubicBezTo>
                  <a:cubicBezTo>
                    <a:pt x="115" y="211"/>
                    <a:pt x="117" y="209"/>
                    <a:pt x="118" y="209"/>
                  </a:cubicBezTo>
                  <a:cubicBezTo>
                    <a:pt x="119" y="207"/>
                    <a:pt x="120" y="203"/>
                    <a:pt x="122" y="200"/>
                  </a:cubicBezTo>
                  <a:cubicBezTo>
                    <a:pt x="124" y="197"/>
                    <a:pt x="128" y="190"/>
                    <a:pt x="131" y="196"/>
                  </a:cubicBezTo>
                  <a:cubicBezTo>
                    <a:pt x="129" y="202"/>
                    <a:pt x="126" y="205"/>
                    <a:pt x="123" y="208"/>
                  </a:cubicBezTo>
                  <a:cubicBezTo>
                    <a:pt x="127" y="207"/>
                    <a:pt x="136" y="203"/>
                    <a:pt x="138" y="210"/>
                  </a:cubicBezTo>
                  <a:cubicBezTo>
                    <a:pt x="136" y="213"/>
                    <a:pt x="133" y="214"/>
                    <a:pt x="130" y="215"/>
                  </a:cubicBezTo>
                  <a:cubicBezTo>
                    <a:pt x="137" y="215"/>
                    <a:pt x="145" y="216"/>
                    <a:pt x="152" y="215"/>
                  </a:cubicBezTo>
                  <a:cubicBezTo>
                    <a:pt x="154" y="215"/>
                    <a:pt x="155" y="215"/>
                    <a:pt x="157" y="215"/>
                  </a:cubicBezTo>
                  <a:cubicBezTo>
                    <a:pt x="163" y="219"/>
                    <a:pt x="167" y="225"/>
                    <a:pt x="173" y="229"/>
                  </a:cubicBezTo>
                  <a:cubicBezTo>
                    <a:pt x="175" y="235"/>
                    <a:pt x="174" y="244"/>
                    <a:pt x="174" y="252"/>
                  </a:cubicBezTo>
                  <a:cubicBezTo>
                    <a:pt x="173" y="265"/>
                    <a:pt x="174" y="279"/>
                    <a:pt x="173" y="291"/>
                  </a:cubicBezTo>
                  <a:cubicBezTo>
                    <a:pt x="172" y="299"/>
                    <a:pt x="171" y="307"/>
                    <a:pt x="170" y="315"/>
                  </a:cubicBezTo>
                  <a:cubicBezTo>
                    <a:pt x="169" y="318"/>
                    <a:pt x="168" y="322"/>
                    <a:pt x="168" y="325"/>
                  </a:cubicBezTo>
                  <a:cubicBezTo>
                    <a:pt x="163" y="328"/>
                    <a:pt x="156" y="329"/>
                    <a:pt x="150" y="329"/>
                  </a:cubicBezTo>
                  <a:cubicBezTo>
                    <a:pt x="143" y="329"/>
                    <a:pt x="136" y="328"/>
                    <a:pt x="129" y="329"/>
                  </a:cubicBezTo>
                  <a:cubicBezTo>
                    <a:pt x="115" y="330"/>
                    <a:pt x="101" y="329"/>
                    <a:pt x="86" y="329"/>
                  </a:cubicBezTo>
                  <a:cubicBezTo>
                    <a:pt x="63" y="329"/>
                    <a:pt x="39" y="329"/>
                    <a:pt x="16" y="325"/>
                  </a:cubicBezTo>
                  <a:cubicBezTo>
                    <a:pt x="14" y="324"/>
                    <a:pt x="14" y="323"/>
                    <a:pt x="13" y="321"/>
                  </a:cubicBezTo>
                  <a:cubicBezTo>
                    <a:pt x="12" y="321"/>
                    <a:pt x="11" y="320"/>
                    <a:pt x="11" y="320"/>
                  </a:cubicBezTo>
                  <a:cubicBezTo>
                    <a:pt x="10" y="318"/>
                    <a:pt x="10" y="315"/>
                    <a:pt x="10" y="313"/>
                  </a:cubicBezTo>
                  <a:cubicBezTo>
                    <a:pt x="9" y="302"/>
                    <a:pt x="6" y="289"/>
                    <a:pt x="5" y="276"/>
                  </a:cubicBezTo>
                  <a:cubicBezTo>
                    <a:pt x="3" y="267"/>
                    <a:pt x="3" y="258"/>
                    <a:pt x="2" y="250"/>
                  </a:cubicBezTo>
                  <a:cubicBezTo>
                    <a:pt x="2" y="246"/>
                    <a:pt x="1" y="243"/>
                    <a:pt x="1" y="240"/>
                  </a:cubicBezTo>
                  <a:cubicBezTo>
                    <a:pt x="1" y="239"/>
                    <a:pt x="1" y="237"/>
                    <a:pt x="1" y="236"/>
                  </a:cubicBezTo>
                  <a:cubicBezTo>
                    <a:pt x="1" y="234"/>
                    <a:pt x="0" y="232"/>
                    <a:pt x="0" y="230"/>
                  </a:cubicBezTo>
                  <a:cubicBezTo>
                    <a:pt x="1" y="229"/>
                    <a:pt x="2" y="228"/>
                    <a:pt x="3" y="226"/>
                  </a:cubicBezTo>
                  <a:cubicBezTo>
                    <a:pt x="4" y="225"/>
                    <a:pt x="5" y="223"/>
                    <a:pt x="6" y="222"/>
                  </a:cubicBezTo>
                  <a:cubicBezTo>
                    <a:pt x="10" y="218"/>
                    <a:pt x="15" y="215"/>
                    <a:pt x="19" y="211"/>
                  </a:cubicBezTo>
                  <a:cubicBezTo>
                    <a:pt x="28" y="209"/>
                    <a:pt x="43" y="213"/>
                    <a:pt x="53" y="213"/>
                  </a:cubicBezTo>
                  <a:cubicBezTo>
                    <a:pt x="55" y="207"/>
                    <a:pt x="58" y="201"/>
                    <a:pt x="61" y="197"/>
                  </a:cubicBezTo>
                  <a:cubicBezTo>
                    <a:pt x="67" y="195"/>
                    <a:pt x="74" y="195"/>
                    <a:pt x="81" y="195"/>
                  </a:cubicBezTo>
                  <a:cubicBezTo>
                    <a:pt x="86" y="195"/>
                    <a:pt x="91" y="195"/>
                    <a:pt x="97" y="196"/>
                  </a:cubicBezTo>
                  <a:cubicBezTo>
                    <a:pt x="103" y="199"/>
                    <a:pt x="107" y="203"/>
                    <a:pt x="109" y="211"/>
                  </a:cubicBezTo>
                  <a:cubicBezTo>
                    <a:pt x="109" y="210"/>
                    <a:pt x="109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lose/>
                  <a:moveTo>
                    <a:pt x="96" y="80"/>
                  </a:moveTo>
                  <a:cubicBezTo>
                    <a:pt x="100" y="76"/>
                    <a:pt x="102" y="68"/>
                    <a:pt x="104" y="63"/>
                  </a:cubicBezTo>
                  <a:cubicBezTo>
                    <a:pt x="107" y="53"/>
                    <a:pt x="106" y="42"/>
                    <a:pt x="103" y="32"/>
                  </a:cubicBezTo>
                  <a:cubicBezTo>
                    <a:pt x="102" y="29"/>
                    <a:pt x="99" y="25"/>
                    <a:pt x="98" y="22"/>
                  </a:cubicBezTo>
                  <a:cubicBezTo>
                    <a:pt x="96" y="19"/>
                    <a:pt x="94" y="16"/>
                    <a:pt x="91" y="14"/>
                  </a:cubicBezTo>
                  <a:cubicBezTo>
                    <a:pt x="85" y="8"/>
                    <a:pt x="73" y="4"/>
                    <a:pt x="64" y="5"/>
                  </a:cubicBezTo>
                  <a:cubicBezTo>
                    <a:pt x="56" y="6"/>
                    <a:pt x="51" y="9"/>
                    <a:pt x="47" y="14"/>
                  </a:cubicBezTo>
                  <a:cubicBezTo>
                    <a:pt x="40" y="21"/>
                    <a:pt x="40" y="30"/>
                    <a:pt x="41" y="41"/>
                  </a:cubicBezTo>
                  <a:cubicBezTo>
                    <a:pt x="44" y="43"/>
                    <a:pt x="48" y="43"/>
                    <a:pt x="52" y="44"/>
                  </a:cubicBezTo>
                  <a:cubicBezTo>
                    <a:pt x="51" y="42"/>
                    <a:pt x="49" y="41"/>
                    <a:pt x="48" y="39"/>
                  </a:cubicBezTo>
                  <a:cubicBezTo>
                    <a:pt x="46" y="35"/>
                    <a:pt x="46" y="30"/>
                    <a:pt x="46" y="25"/>
                  </a:cubicBezTo>
                  <a:cubicBezTo>
                    <a:pt x="47" y="21"/>
                    <a:pt x="50" y="17"/>
                    <a:pt x="54" y="16"/>
                  </a:cubicBezTo>
                  <a:cubicBezTo>
                    <a:pt x="56" y="12"/>
                    <a:pt x="62" y="15"/>
                    <a:pt x="63" y="18"/>
                  </a:cubicBezTo>
                  <a:cubicBezTo>
                    <a:pt x="64" y="20"/>
                    <a:pt x="63" y="23"/>
                    <a:pt x="64" y="26"/>
                  </a:cubicBezTo>
                  <a:cubicBezTo>
                    <a:pt x="64" y="29"/>
                    <a:pt x="67" y="31"/>
                    <a:pt x="67" y="35"/>
                  </a:cubicBezTo>
                  <a:cubicBezTo>
                    <a:pt x="67" y="41"/>
                    <a:pt x="63" y="45"/>
                    <a:pt x="59" y="46"/>
                  </a:cubicBezTo>
                  <a:cubicBezTo>
                    <a:pt x="74" y="54"/>
                    <a:pt x="86" y="65"/>
                    <a:pt x="87" y="84"/>
                  </a:cubicBezTo>
                  <a:cubicBezTo>
                    <a:pt x="92" y="84"/>
                    <a:pt x="94" y="82"/>
                    <a:pt x="96" y="80"/>
                  </a:cubicBezTo>
                  <a:close/>
                  <a:moveTo>
                    <a:pt x="54" y="18"/>
                  </a:moveTo>
                  <a:cubicBezTo>
                    <a:pt x="50" y="21"/>
                    <a:pt x="47" y="23"/>
                    <a:pt x="47" y="29"/>
                  </a:cubicBezTo>
                  <a:cubicBezTo>
                    <a:pt x="47" y="32"/>
                    <a:pt x="48" y="35"/>
                    <a:pt x="48" y="37"/>
                  </a:cubicBezTo>
                  <a:cubicBezTo>
                    <a:pt x="50" y="41"/>
                    <a:pt x="55" y="45"/>
                    <a:pt x="59" y="44"/>
                  </a:cubicBezTo>
                  <a:cubicBezTo>
                    <a:pt x="63" y="44"/>
                    <a:pt x="65" y="39"/>
                    <a:pt x="65" y="35"/>
                  </a:cubicBezTo>
                  <a:cubicBezTo>
                    <a:pt x="65" y="31"/>
                    <a:pt x="62" y="28"/>
                    <a:pt x="62" y="25"/>
                  </a:cubicBezTo>
                  <a:cubicBezTo>
                    <a:pt x="62" y="22"/>
                    <a:pt x="63" y="17"/>
                    <a:pt x="58" y="16"/>
                  </a:cubicBezTo>
                  <a:cubicBezTo>
                    <a:pt x="57" y="16"/>
                    <a:pt x="56" y="17"/>
                    <a:pt x="55" y="17"/>
                  </a:cubicBezTo>
                  <a:cubicBezTo>
                    <a:pt x="55" y="18"/>
                    <a:pt x="56" y="17"/>
                    <a:pt x="56" y="18"/>
                  </a:cubicBezTo>
                  <a:cubicBezTo>
                    <a:pt x="55" y="18"/>
                    <a:pt x="54" y="18"/>
                    <a:pt x="54" y="18"/>
                  </a:cubicBezTo>
                  <a:close/>
                  <a:moveTo>
                    <a:pt x="81" y="68"/>
                  </a:moveTo>
                  <a:cubicBezTo>
                    <a:pt x="77" y="60"/>
                    <a:pt x="71" y="55"/>
                    <a:pt x="64" y="51"/>
                  </a:cubicBezTo>
                  <a:cubicBezTo>
                    <a:pt x="60" y="49"/>
                    <a:pt x="57" y="47"/>
                    <a:pt x="54" y="46"/>
                  </a:cubicBezTo>
                  <a:cubicBezTo>
                    <a:pt x="51" y="45"/>
                    <a:pt x="47" y="45"/>
                    <a:pt x="44" y="45"/>
                  </a:cubicBezTo>
                  <a:cubicBezTo>
                    <a:pt x="42" y="44"/>
                    <a:pt x="40" y="43"/>
                    <a:pt x="37" y="43"/>
                  </a:cubicBezTo>
                  <a:cubicBezTo>
                    <a:pt x="32" y="42"/>
                    <a:pt x="28" y="44"/>
                    <a:pt x="24" y="46"/>
                  </a:cubicBezTo>
                  <a:cubicBezTo>
                    <a:pt x="16" y="51"/>
                    <a:pt x="13" y="65"/>
                    <a:pt x="15" y="76"/>
                  </a:cubicBezTo>
                  <a:cubicBezTo>
                    <a:pt x="16" y="79"/>
                    <a:pt x="16" y="82"/>
                    <a:pt x="17" y="84"/>
                  </a:cubicBezTo>
                  <a:cubicBezTo>
                    <a:pt x="18" y="88"/>
                    <a:pt x="21" y="91"/>
                    <a:pt x="22" y="95"/>
                  </a:cubicBezTo>
                  <a:cubicBezTo>
                    <a:pt x="24" y="97"/>
                    <a:pt x="25" y="99"/>
                    <a:pt x="28" y="101"/>
                  </a:cubicBezTo>
                  <a:cubicBezTo>
                    <a:pt x="32" y="106"/>
                    <a:pt x="39" y="110"/>
                    <a:pt x="46" y="112"/>
                  </a:cubicBezTo>
                  <a:cubicBezTo>
                    <a:pt x="56" y="115"/>
                    <a:pt x="68" y="114"/>
                    <a:pt x="76" y="110"/>
                  </a:cubicBezTo>
                  <a:cubicBezTo>
                    <a:pt x="78" y="108"/>
                    <a:pt x="79" y="107"/>
                    <a:pt x="81" y="106"/>
                  </a:cubicBezTo>
                  <a:cubicBezTo>
                    <a:pt x="81" y="102"/>
                    <a:pt x="85" y="101"/>
                    <a:pt x="86" y="99"/>
                  </a:cubicBezTo>
                  <a:cubicBezTo>
                    <a:pt x="87" y="95"/>
                    <a:pt x="86" y="91"/>
                    <a:pt x="86" y="85"/>
                  </a:cubicBezTo>
                  <a:cubicBezTo>
                    <a:pt x="83" y="86"/>
                    <a:pt x="77" y="84"/>
                    <a:pt x="77" y="82"/>
                  </a:cubicBezTo>
                  <a:cubicBezTo>
                    <a:pt x="80" y="82"/>
                    <a:pt x="83" y="84"/>
                    <a:pt x="86" y="83"/>
                  </a:cubicBezTo>
                  <a:cubicBezTo>
                    <a:pt x="84" y="78"/>
                    <a:pt x="84" y="73"/>
                    <a:pt x="81" y="68"/>
                  </a:cubicBezTo>
                  <a:close/>
                  <a:moveTo>
                    <a:pt x="144" y="51"/>
                  </a:moveTo>
                  <a:cubicBezTo>
                    <a:pt x="134" y="49"/>
                    <a:pt x="125" y="52"/>
                    <a:pt x="119" y="58"/>
                  </a:cubicBezTo>
                  <a:cubicBezTo>
                    <a:pt x="110" y="67"/>
                    <a:pt x="102" y="83"/>
                    <a:pt x="101" y="99"/>
                  </a:cubicBezTo>
                  <a:cubicBezTo>
                    <a:pt x="101" y="109"/>
                    <a:pt x="102" y="118"/>
                    <a:pt x="108" y="123"/>
                  </a:cubicBezTo>
                  <a:cubicBezTo>
                    <a:pt x="112" y="126"/>
                    <a:pt x="115" y="128"/>
                    <a:pt x="122" y="128"/>
                  </a:cubicBezTo>
                  <a:cubicBezTo>
                    <a:pt x="135" y="128"/>
                    <a:pt x="146" y="119"/>
                    <a:pt x="154" y="112"/>
                  </a:cubicBezTo>
                  <a:cubicBezTo>
                    <a:pt x="157" y="109"/>
                    <a:pt x="161" y="103"/>
                    <a:pt x="163" y="98"/>
                  </a:cubicBezTo>
                  <a:cubicBezTo>
                    <a:pt x="169" y="85"/>
                    <a:pt x="168" y="71"/>
                    <a:pt x="159" y="60"/>
                  </a:cubicBezTo>
                  <a:cubicBezTo>
                    <a:pt x="156" y="58"/>
                    <a:pt x="154" y="56"/>
                    <a:pt x="151" y="53"/>
                  </a:cubicBezTo>
                  <a:cubicBezTo>
                    <a:pt x="149" y="53"/>
                    <a:pt x="147" y="52"/>
                    <a:pt x="144" y="51"/>
                  </a:cubicBezTo>
                  <a:close/>
                  <a:moveTo>
                    <a:pt x="96" y="84"/>
                  </a:moveTo>
                  <a:cubicBezTo>
                    <a:pt x="96" y="85"/>
                    <a:pt x="93" y="85"/>
                    <a:pt x="92" y="86"/>
                  </a:cubicBezTo>
                  <a:cubicBezTo>
                    <a:pt x="92" y="86"/>
                    <a:pt x="91" y="86"/>
                    <a:pt x="91" y="86"/>
                  </a:cubicBezTo>
                  <a:cubicBezTo>
                    <a:pt x="90" y="88"/>
                    <a:pt x="90" y="92"/>
                    <a:pt x="92" y="92"/>
                  </a:cubicBezTo>
                  <a:cubicBezTo>
                    <a:pt x="95" y="92"/>
                    <a:pt x="95" y="89"/>
                    <a:pt x="97" y="88"/>
                  </a:cubicBezTo>
                  <a:cubicBezTo>
                    <a:pt x="99" y="88"/>
                    <a:pt x="100" y="88"/>
                    <a:pt x="101" y="87"/>
                  </a:cubicBezTo>
                  <a:cubicBezTo>
                    <a:pt x="101" y="85"/>
                    <a:pt x="99" y="84"/>
                    <a:pt x="96" y="84"/>
                  </a:cubicBezTo>
                  <a:close/>
                  <a:moveTo>
                    <a:pt x="106" y="125"/>
                  </a:moveTo>
                  <a:cubicBezTo>
                    <a:pt x="106" y="125"/>
                    <a:pt x="107" y="124"/>
                    <a:pt x="106" y="124"/>
                  </a:cubicBezTo>
                  <a:cubicBezTo>
                    <a:pt x="106" y="124"/>
                    <a:pt x="106" y="124"/>
                    <a:pt x="105" y="124"/>
                  </a:cubicBezTo>
                  <a:cubicBezTo>
                    <a:pt x="100" y="114"/>
                    <a:pt x="98" y="104"/>
                    <a:pt x="95" y="93"/>
                  </a:cubicBezTo>
                  <a:cubicBezTo>
                    <a:pt x="93" y="93"/>
                    <a:pt x="91" y="95"/>
                    <a:pt x="90" y="94"/>
                  </a:cubicBezTo>
                  <a:cubicBezTo>
                    <a:pt x="89" y="91"/>
                    <a:pt x="89" y="89"/>
                    <a:pt x="90" y="86"/>
                  </a:cubicBezTo>
                  <a:cubicBezTo>
                    <a:pt x="89" y="86"/>
                    <a:pt x="88" y="86"/>
                    <a:pt x="87" y="86"/>
                  </a:cubicBezTo>
                  <a:cubicBezTo>
                    <a:pt x="89" y="91"/>
                    <a:pt x="87" y="98"/>
                    <a:pt x="88" y="102"/>
                  </a:cubicBezTo>
                  <a:cubicBezTo>
                    <a:pt x="90" y="102"/>
                    <a:pt x="93" y="103"/>
                    <a:pt x="93" y="106"/>
                  </a:cubicBezTo>
                  <a:cubicBezTo>
                    <a:pt x="92" y="108"/>
                    <a:pt x="91" y="108"/>
                    <a:pt x="89" y="109"/>
                  </a:cubicBezTo>
                  <a:cubicBezTo>
                    <a:pt x="88" y="116"/>
                    <a:pt x="90" y="124"/>
                    <a:pt x="93" y="130"/>
                  </a:cubicBezTo>
                  <a:cubicBezTo>
                    <a:pt x="96" y="135"/>
                    <a:pt x="98" y="140"/>
                    <a:pt x="101" y="145"/>
                  </a:cubicBezTo>
                  <a:cubicBezTo>
                    <a:pt x="102" y="141"/>
                    <a:pt x="102" y="138"/>
                    <a:pt x="104" y="135"/>
                  </a:cubicBezTo>
                  <a:cubicBezTo>
                    <a:pt x="103" y="133"/>
                    <a:pt x="103" y="131"/>
                    <a:pt x="102" y="130"/>
                  </a:cubicBezTo>
                  <a:cubicBezTo>
                    <a:pt x="100" y="130"/>
                    <a:pt x="97" y="130"/>
                    <a:pt x="97" y="128"/>
                  </a:cubicBezTo>
                  <a:cubicBezTo>
                    <a:pt x="98" y="123"/>
                    <a:pt x="104" y="124"/>
                    <a:pt x="106" y="125"/>
                  </a:cubicBezTo>
                  <a:close/>
                  <a:moveTo>
                    <a:pt x="99" y="103"/>
                  </a:moveTo>
                  <a:cubicBezTo>
                    <a:pt x="99" y="97"/>
                    <a:pt x="100" y="93"/>
                    <a:pt x="101" y="89"/>
                  </a:cubicBezTo>
                  <a:cubicBezTo>
                    <a:pt x="93" y="89"/>
                    <a:pt x="99" y="98"/>
                    <a:pt x="99" y="103"/>
                  </a:cubicBezTo>
                  <a:close/>
                  <a:moveTo>
                    <a:pt x="83" y="106"/>
                  </a:moveTo>
                  <a:cubicBezTo>
                    <a:pt x="84" y="106"/>
                    <a:pt x="85" y="105"/>
                    <a:pt x="85" y="103"/>
                  </a:cubicBezTo>
                  <a:cubicBezTo>
                    <a:pt x="83" y="103"/>
                    <a:pt x="83" y="105"/>
                    <a:pt x="83" y="106"/>
                  </a:cubicBezTo>
                  <a:close/>
                  <a:moveTo>
                    <a:pt x="82" y="110"/>
                  </a:moveTo>
                  <a:cubicBezTo>
                    <a:pt x="82" y="111"/>
                    <a:pt x="82" y="112"/>
                    <a:pt x="82" y="114"/>
                  </a:cubicBezTo>
                  <a:cubicBezTo>
                    <a:pt x="84" y="113"/>
                    <a:pt x="86" y="112"/>
                    <a:pt x="87" y="110"/>
                  </a:cubicBezTo>
                  <a:cubicBezTo>
                    <a:pt x="85" y="107"/>
                    <a:pt x="91" y="108"/>
                    <a:pt x="91" y="106"/>
                  </a:cubicBezTo>
                  <a:cubicBezTo>
                    <a:pt x="91" y="104"/>
                    <a:pt x="89" y="104"/>
                    <a:pt x="87" y="104"/>
                  </a:cubicBezTo>
                  <a:cubicBezTo>
                    <a:pt x="86" y="107"/>
                    <a:pt x="84" y="108"/>
                    <a:pt x="82" y="110"/>
                  </a:cubicBezTo>
                  <a:close/>
                  <a:moveTo>
                    <a:pt x="108" y="127"/>
                  </a:moveTo>
                  <a:cubicBezTo>
                    <a:pt x="105" y="127"/>
                    <a:pt x="102" y="125"/>
                    <a:pt x="100" y="127"/>
                  </a:cubicBezTo>
                  <a:cubicBezTo>
                    <a:pt x="101" y="128"/>
                    <a:pt x="102" y="128"/>
                    <a:pt x="103" y="128"/>
                  </a:cubicBezTo>
                  <a:cubicBezTo>
                    <a:pt x="104" y="129"/>
                    <a:pt x="104" y="131"/>
                    <a:pt x="105" y="132"/>
                  </a:cubicBezTo>
                  <a:cubicBezTo>
                    <a:pt x="105" y="132"/>
                    <a:pt x="106" y="132"/>
                    <a:pt x="106" y="132"/>
                  </a:cubicBezTo>
                  <a:cubicBezTo>
                    <a:pt x="106" y="131"/>
                    <a:pt x="107" y="130"/>
                    <a:pt x="108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2" y="131"/>
                    <a:pt x="112" y="137"/>
                    <a:pt x="115" y="136"/>
                  </a:cubicBezTo>
                  <a:cubicBezTo>
                    <a:pt x="115" y="134"/>
                    <a:pt x="114" y="131"/>
                    <a:pt x="113" y="129"/>
                  </a:cubicBezTo>
                  <a:cubicBezTo>
                    <a:pt x="111" y="129"/>
                    <a:pt x="108" y="129"/>
                    <a:pt x="108" y="127"/>
                  </a:cubicBezTo>
                  <a:close/>
                  <a:moveTo>
                    <a:pt x="106" y="134"/>
                  </a:moveTo>
                  <a:cubicBezTo>
                    <a:pt x="105" y="138"/>
                    <a:pt x="102" y="143"/>
                    <a:pt x="102" y="148"/>
                  </a:cubicBezTo>
                  <a:cubicBezTo>
                    <a:pt x="102" y="152"/>
                    <a:pt x="105" y="157"/>
                    <a:pt x="107" y="161"/>
                  </a:cubicBezTo>
                  <a:cubicBezTo>
                    <a:pt x="111" y="176"/>
                    <a:pt x="111" y="192"/>
                    <a:pt x="113" y="208"/>
                  </a:cubicBezTo>
                  <a:cubicBezTo>
                    <a:pt x="113" y="205"/>
                    <a:pt x="114" y="201"/>
                    <a:pt x="114" y="197"/>
                  </a:cubicBezTo>
                  <a:cubicBezTo>
                    <a:pt x="115" y="182"/>
                    <a:pt x="115" y="170"/>
                    <a:pt x="113" y="156"/>
                  </a:cubicBezTo>
                  <a:cubicBezTo>
                    <a:pt x="112" y="149"/>
                    <a:pt x="110" y="141"/>
                    <a:pt x="107" y="134"/>
                  </a:cubicBezTo>
                  <a:cubicBezTo>
                    <a:pt x="107" y="134"/>
                    <a:pt x="107" y="134"/>
                    <a:pt x="106" y="134"/>
                  </a:cubicBezTo>
                  <a:close/>
                  <a:moveTo>
                    <a:pt x="111" y="209"/>
                  </a:moveTo>
                  <a:cubicBezTo>
                    <a:pt x="110" y="189"/>
                    <a:pt x="108" y="168"/>
                    <a:pt x="101" y="152"/>
                  </a:cubicBezTo>
                  <a:cubicBezTo>
                    <a:pt x="100" y="173"/>
                    <a:pt x="104" y="192"/>
                    <a:pt x="111" y="209"/>
                  </a:cubicBezTo>
                  <a:close/>
                  <a:moveTo>
                    <a:pt x="120" y="208"/>
                  </a:moveTo>
                  <a:cubicBezTo>
                    <a:pt x="124" y="205"/>
                    <a:pt x="129" y="202"/>
                    <a:pt x="128" y="196"/>
                  </a:cubicBezTo>
                  <a:cubicBezTo>
                    <a:pt x="124" y="198"/>
                    <a:pt x="122" y="203"/>
                    <a:pt x="120" y="208"/>
                  </a:cubicBezTo>
                  <a:close/>
                  <a:moveTo>
                    <a:pt x="87" y="197"/>
                  </a:moveTo>
                  <a:cubicBezTo>
                    <a:pt x="83" y="196"/>
                    <a:pt x="77" y="197"/>
                    <a:pt x="73" y="197"/>
                  </a:cubicBezTo>
                  <a:cubicBezTo>
                    <a:pt x="70" y="198"/>
                    <a:pt x="65" y="197"/>
                    <a:pt x="62" y="199"/>
                  </a:cubicBezTo>
                  <a:cubicBezTo>
                    <a:pt x="58" y="202"/>
                    <a:pt x="55" y="212"/>
                    <a:pt x="55" y="216"/>
                  </a:cubicBezTo>
                  <a:cubicBezTo>
                    <a:pt x="59" y="217"/>
                    <a:pt x="62" y="217"/>
                    <a:pt x="66" y="219"/>
                  </a:cubicBezTo>
                  <a:cubicBezTo>
                    <a:pt x="66" y="217"/>
                    <a:pt x="66" y="214"/>
                    <a:pt x="66" y="212"/>
                  </a:cubicBezTo>
                  <a:cubicBezTo>
                    <a:pt x="67" y="211"/>
                    <a:pt x="68" y="209"/>
                    <a:pt x="69" y="208"/>
                  </a:cubicBezTo>
                  <a:cubicBezTo>
                    <a:pt x="76" y="205"/>
                    <a:pt x="92" y="205"/>
                    <a:pt x="96" y="210"/>
                  </a:cubicBezTo>
                  <a:cubicBezTo>
                    <a:pt x="98" y="212"/>
                    <a:pt x="97" y="215"/>
                    <a:pt x="98" y="217"/>
                  </a:cubicBezTo>
                  <a:cubicBezTo>
                    <a:pt x="103" y="217"/>
                    <a:pt x="105" y="216"/>
                    <a:pt x="108" y="214"/>
                  </a:cubicBezTo>
                  <a:cubicBezTo>
                    <a:pt x="105" y="202"/>
                    <a:pt x="99" y="197"/>
                    <a:pt x="87" y="197"/>
                  </a:cubicBezTo>
                  <a:close/>
                  <a:moveTo>
                    <a:pt x="131" y="213"/>
                  </a:moveTo>
                  <a:cubicBezTo>
                    <a:pt x="134" y="211"/>
                    <a:pt x="137" y="209"/>
                    <a:pt x="134" y="207"/>
                  </a:cubicBezTo>
                  <a:cubicBezTo>
                    <a:pt x="129" y="208"/>
                    <a:pt x="121" y="208"/>
                    <a:pt x="120" y="214"/>
                  </a:cubicBezTo>
                  <a:cubicBezTo>
                    <a:pt x="124" y="216"/>
                    <a:pt x="128" y="214"/>
                    <a:pt x="131" y="213"/>
                  </a:cubicBezTo>
                  <a:close/>
                  <a:moveTo>
                    <a:pt x="94" y="211"/>
                  </a:moveTo>
                  <a:cubicBezTo>
                    <a:pt x="87" y="207"/>
                    <a:pt x="75" y="207"/>
                    <a:pt x="69" y="212"/>
                  </a:cubicBezTo>
                  <a:cubicBezTo>
                    <a:pt x="68" y="212"/>
                    <a:pt x="68" y="214"/>
                    <a:pt x="68" y="215"/>
                  </a:cubicBezTo>
                  <a:cubicBezTo>
                    <a:pt x="70" y="213"/>
                    <a:pt x="74" y="214"/>
                    <a:pt x="77" y="214"/>
                  </a:cubicBezTo>
                  <a:cubicBezTo>
                    <a:pt x="82" y="213"/>
                    <a:pt x="88" y="213"/>
                    <a:pt x="95" y="214"/>
                  </a:cubicBezTo>
                  <a:cubicBezTo>
                    <a:pt x="96" y="213"/>
                    <a:pt x="94" y="212"/>
                    <a:pt x="94" y="211"/>
                  </a:cubicBezTo>
                  <a:close/>
                  <a:moveTo>
                    <a:pt x="117" y="216"/>
                  </a:moveTo>
                  <a:cubicBezTo>
                    <a:pt x="117" y="216"/>
                    <a:pt x="118" y="213"/>
                    <a:pt x="116" y="212"/>
                  </a:cubicBezTo>
                  <a:cubicBezTo>
                    <a:pt x="115" y="213"/>
                    <a:pt x="114" y="213"/>
                    <a:pt x="114" y="216"/>
                  </a:cubicBezTo>
                  <a:cubicBezTo>
                    <a:pt x="115" y="216"/>
                    <a:pt x="116" y="216"/>
                    <a:pt x="116" y="216"/>
                  </a:cubicBezTo>
                  <a:cubicBezTo>
                    <a:pt x="116" y="216"/>
                    <a:pt x="116" y="215"/>
                    <a:pt x="117" y="216"/>
                  </a:cubicBezTo>
                  <a:close/>
                  <a:moveTo>
                    <a:pt x="40" y="215"/>
                  </a:moveTo>
                  <a:cubicBezTo>
                    <a:pt x="38" y="214"/>
                    <a:pt x="36" y="213"/>
                    <a:pt x="34" y="213"/>
                  </a:cubicBezTo>
                  <a:cubicBezTo>
                    <a:pt x="30" y="212"/>
                    <a:pt x="22" y="213"/>
                    <a:pt x="19" y="214"/>
                  </a:cubicBezTo>
                  <a:cubicBezTo>
                    <a:pt x="16" y="216"/>
                    <a:pt x="13" y="220"/>
                    <a:pt x="10" y="222"/>
                  </a:cubicBezTo>
                  <a:cubicBezTo>
                    <a:pt x="13" y="223"/>
                    <a:pt x="15" y="221"/>
                    <a:pt x="19" y="222"/>
                  </a:cubicBezTo>
                  <a:cubicBezTo>
                    <a:pt x="19" y="220"/>
                    <a:pt x="23" y="215"/>
                    <a:pt x="25" y="215"/>
                  </a:cubicBezTo>
                  <a:cubicBezTo>
                    <a:pt x="26" y="214"/>
                    <a:pt x="29" y="216"/>
                    <a:pt x="32" y="216"/>
                  </a:cubicBezTo>
                  <a:cubicBezTo>
                    <a:pt x="36" y="216"/>
                    <a:pt x="40" y="214"/>
                    <a:pt x="42" y="217"/>
                  </a:cubicBezTo>
                  <a:cubicBezTo>
                    <a:pt x="43" y="218"/>
                    <a:pt x="42" y="219"/>
                    <a:pt x="43" y="220"/>
                  </a:cubicBezTo>
                  <a:cubicBezTo>
                    <a:pt x="43" y="221"/>
                    <a:pt x="42" y="222"/>
                    <a:pt x="42" y="224"/>
                  </a:cubicBezTo>
                  <a:cubicBezTo>
                    <a:pt x="46" y="222"/>
                    <a:pt x="49" y="223"/>
                    <a:pt x="52" y="223"/>
                  </a:cubicBezTo>
                  <a:cubicBezTo>
                    <a:pt x="49" y="221"/>
                    <a:pt x="52" y="218"/>
                    <a:pt x="53" y="215"/>
                  </a:cubicBezTo>
                  <a:cubicBezTo>
                    <a:pt x="48" y="215"/>
                    <a:pt x="44" y="215"/>
                    <a:pt x="40" y="215"/>
                  </a:cubicBezTo>
                  <a:close/>
                  <a:moveTo>
                    <a:pt x="68" y="216"/>
                  </a:moveTo>
                  <a:cubicBezTo>
                    <a:pt x="69" y="219"/>
                    <a:pt x="67" y="222"/>
                    <a:pt x="67" y="225"/>
                  </a:cubicBezTo>
                  <a:cubicBezTo>
                    <a:pt x="76" y="223"/>
                    <a:pt x="86" y="224"/>
                    <a:pt x="95" y="223"/>
                  </a:cubicBezTo>
                  <a:cubicBezTo>
                    <a:pt x="95" y="222"/>
                    <a:pt x="96" y="220"/>
                    <a:pt x="96" y="219"/>
                  </a:cubicBezTo>
                  <a:cubicBezTo>
                    <a:pt x="96" y="218"/>
                    <a:pt x="94" y="218"/>
                    <a:pt x="95" y="216"/>
                  </a:cubicBezTo>
                  <a:cubicBezTo>
                    <a:pt x="96" y="216"/>
                    <a:pt x="96" y="217"/>
                    <a:pt x="96" y="216"/>
                  </a:cubicBezTo>
                  <a:cubicBezTo>
                    <a:pt x="87" y="214"/>
                    <a:pt x="79" y="217"/>
                    <a:pt x="68" y="216"/>
                  </a:cubicBezTo>
                  <a:close/>
                  <a:moveTo>
                    <a:pt x="98" y="219"/>
                  </a:moveTo>
                  <a:cubicBezTo>
                    <a:pt x="101" y="221"/>
                    <a:pt x="106" y="219"/>
                    <a:pt x="110" y="216"/>
                  </a:cubicBezTo>
                  <a:cubicBezTo>
                    <a:pt x="109" y="216"/>
                    <a:pt x="110" y="215"/>
                    <a:pt x="110" y="215"/>
                  </a:cubicBezTo>
                  <a:cubicBezTo>
                    <a:pt x="107" y="217"/>
                    <a:pt x="101" y="219"/>
                    <a:pt x="98" y="219"/>
                  </a:cubicBezTo>
                  <a:close/>
                  <a:moveTo>
                    <a:pt x="157" y="218"/>
                  </a:moveTo>
                  <a:cubicBezTo>
                    <a:pt x="153" y="217"/>
                    <a:pt x="150" y="218"/>
                    <a:pt x="146" y="218"/>
                  </a:cubicBezTo>
                  <a:cubicBezTo>
                    <a:pt x="140" y="218"/>
                    <a:pt x="134" y="216"/>
                    <a:pt x="128" y="217"/>
                  </a:cubicBezTo>
                  <a:cubicBezTo>
                    <a:pt x="127" y="216"/>
                    <a:pt x="125" y="216"/>
                    <a:pt x="124" y="217"/>
                  </a:cubicBezTo>
                  <a:cubicBezTo>
                    <a:pt x="127" y="218"/>
                    <a:pt x="129" y="221"/>
                    <a:pt x="131" y="223"/>
                  </a:cubicBezTo>
                  <a:cubicBezTo>
                    <a:pt x="134" y="223"/>
                    <a:pt x="134" y="223"/>
                    <a:pt x="137" y="223"/>
                  </a:cubicBezTo>
                  <a:cubicBezTo>
                    <a:pt x="135" y="218"/>
                    <a:pt x="140" y="218"/>
                    <a:pt x="144" y="219"/>
                  </a:cubicBezTo>
                  <a:cubicBezTo>
                    <a:pt x="147" y="219"/>
                    <a:pt x="151" y="218"/>
                    <a:pt x="155" y="219"/>
                  </a:cubicBezTo>
                  <a:cubicBezTo>
                    <a:pt x="157" y="220"/>
                    <a:pt x="160" y="226"/>
                    <a:pt x="164" y="224"/>
                  </a:cubicBezTo>
                  <a:cubicBezTo>
                    <a:pt x="161" y="222"/>
                    <a:pt x="160" y="219"/>
                    <a:pt x="157" y="218"/>
                  </a:cubicBezTo>
                  <a:close/>
                  <a:moveTo>
                    <a:pt x="26" y="217"/>
                  </a:moveTo>
                  <a:cubicBezTo>
                    <a:pt x="25" y="218"/>
                    <a:pt x="21" y="219"/>
                    <a:pt x="22" y="220"/>
                  </a:cubicBezTo>
                  <a:cubicBezTo>
                    <a:pt x="30" y="220"/>
                    <a:pt x="33" y="220"/>
                    <a:pt x="41" y="220"/>
                  </a:cubicBezTo>
                  <a:cubicBezTo>
                    <a:pt x="41" y="219"/>
                    <a:pt x="41" y="219"/>
                    <a:pt x="41" y="218"/>
                  </a:cubicBezTo>
                  <a:cubicBezTo>
                    <a:pt x="36" y="217"/>
                    <a:pt x="31" y="218"/>
                    <a:pt x="26" y="217"/>
                  </a:cubicBezTo>
                  <a:close/>
                  <a:moveTo>
                    <a:pt x="111" y="225"/>
                  </a:moveTo>
                  <a:cubicBezTo>
                    <a:pt x="115" y="224"/>
                    <a:pt x="118" y="224"/>
                    <a:pt x="122" y="224"/>
                  </a:cubicBezTo>
                  <a:cubicBezTo>
                    <a:pt x="121" y="221"/>
                    <a:pt x="117" y="217"/>
                    <a:pt x="113" y="217"/>
                  </a:cubicBezTo>
                  <a:cubicBezTo>
                    <a:pt x="115" y="220"/>
                    <a:pt x="114" y="224"/>
                    <a:pt x="111" y="225"/>
                  </a:cubicBezTo>
                  <a:close/>
                  <a:moveTo>
                    <a:pt x="124" y="223"/>
                  </a:moveTo>
                  <a:cubicBezTo>
                    <a:pt x="126" y="223"/>
                    <a:pt x="127" y="223"/>
                    <a:pt x="129" y="223"/>
                  </a:cubicBezTo>
                  <a:cubicBezTo>
                    <a:pt x="127" y="220"/>
                    <a:pt x="123" y="217"/>
                    <a:pt x="119" y="218"/>
                  </a:cubicBezTo>
                  <a:cubicBezTo>
                    <a:pt x="121" y="219"/>
                    <a:pt x="123" y="221"/>
                    <a:pt x="124" y="223"/>
                  </a:cubicBezTo>
                  <a:close/>
                  <a:moveTo>
                    <a:pt x="55" y="218"/>
                  </a:moveTo>
                  <a:cubicBezTo>
                    <a:pt x="54" y="219"/>
                    <a:pt x="54" y="221"/>
                    <a:pt x="55" y="222"/>
                  </a:cubicBezTo>
                  <a:cubicBezTo>
                    <a:pt x="58" y="222"/>
                    <a:pt x="60" y="223"/>
                    <a:pt x="64" y="223"/>
                  </a:cubicBezTo>
                  <a:cubicBezTo>
                    <a:pt x="65" y="222"/>
                    <a:pt x="66" y="222"/>
                    <a:pt x="66" y="220"/>
                  </a:cubicBezTo>
                  <a:cubicBezTo>
                    <a:pt x="62" y="219"/>
                    <a:pt x="59" y="219"/>
                    <a:pt x="55" y="218"/>
                  </a:cubicBezTo>
                  <a:close/>
                  <a:moveTo>
                    <a:pt x="111" y="219"/>
                  </a:moveTo>
                  <a:cubicBezTo>
                    <a:pt x="108" y="220"/>
                    <a:pt x="102" y="223"/>
                    <a:pt x="98" y="221"/>
                  </a:cubicBezTo>
                  <a:cubicBezTo>
                    <a:pt x="98" y="222"/>
                    <a:pt x="97" y="222"/>
                    <a:pt x="98" y="223"/>
                  </a:cubicBezTo>
                  <a:cubicBezTo>
                    <a:pt x="98" y="223"/>
                    <a:pt x="99" y="223"/>
                    <a:pt x="99" y="223"/>
                  </a:cubicBezTo>
                  <a:cubicBezTo>
                    <a:pt x="99" y="224"/>
                    <a:pt x="100" y="224"/>
                    <a:pt x="99" y="224"/>
                  </a:cubicBezTo>
                  <a:cubicBezTo>
                    <a:pt x="104" y="225"/>
                    <a:pt x="110" y="224"/>
                    <a:pt x="112" y="221"/>
                  </a:cubicBezTo>
                  <a:cubicBezTo>
                    <a:pt x="111" y="220"/>
                    <a:pt x="112" y="219"/>
                    <a:pt x="111" y="219"/>
                  </a:cubicBezTo>
                  <a:close/>
                  <a:moveTo>
                    <a:pt x="154" y="221"/>
                  </a:moveTo>
                  <a:cubicBezTo>
                    <a:pt x="149" y="221"/>
                    <a:pt x="144" y="221"/>
                    <a:pt x="141" y="221"/>
                  </a:cubicBezTo>
                  <a:cubicBezTo>
                    <a:pt x="140" y="220"/>
                    <a:pt x="138" y="221"/>
                    <a:pt x="139" y="222"/>
                  </a:cubicBezTo>
                  <a:cubicBezTo>
                    <a:pt x="140" y="222"/>
                    <a:pt x="140" y="223"/>
                    <a:pt x="141" y="223"/>
                  </a:cubicBezTo>
                  <a:cubicBezTo>
                    <a:pt x="146" y="223"/>
                    <a:pt x="151" y="224"/>
                    <a:pt x="156" y="224"/>
                  </a:cubicBezTo>
                  <a:cubicBezTo>
                    <a:pt x="155" y="223"/>
                    <a:pt x="154" y="223"/>
                    <a:pt x="154" y="221"/>
                  </a:cubicBezTo>
                  <a:close/>
                  <a:moveTo>
                    <a:pt x="21" y="222"/>
                  </a:moveTo>
                  <a:cubicBezTo>
                    <a:pt x="21" y="223"/>
                    <a:pt x="20" y="223"/>
                    <a:pt x="20" y="224"/>
                  </a:cubicBezTo>
                  <a:cubicBezTo>
                    <a:pt x="21" y="223"/>
                    <a:pt x="23" y="224"/>
                    <a:pt x="24" y="223"/>
                  </a:cubicBezTo>
                  <a:cubicBezTo>
                    <a:pt x="28" y="225"/>
                    <a:pt x="34" y="224"/>
                    <a:pt x="38" y="225"/>
                  </a:cubicBezTo>
                  <a:cubicBezTo>
                    <a:pt x="38" y="224"/>
                    <a:pt x="39" y="224"/>
                    <a:pt x="39" y="223"/>
                  </a:cubicBezTo>
                  <a:cubicBezTo>
                    <a:pt x="32" y="222"/>
                    <a:pt x="27" y="223"/>
                    <a:pt x="21" y="222"/>
                  </a:cubicBezTo>
                  <a:close/>
                  <a:moveTo>
                    <a:pt x="8" y="224"/>
                  </a:moveTo>
                  <a:cubicBezTo>
                    <a:pt x="7" y="226"/>
                    <a:pt x="4" y="228"/>
                    <a:pt x="3" y="230"/>
                  </a:cubicBezTo>
                  <a:cubicBezTo>
                    <a:pt x="4" y="228"/>
                    <a:pt x="8" y="227"/>
                    <a:pt x="10" y="227"/>
                  </a:cubicBezTo>
                  <a:cubicBezTo>
                    <a:pt x="20" y="226"/>
                    <a:pt x="28" y="228"/>
                    <a:pt x="37" y="227"/>
                  </a:cubicBezTo>
                  <a:cubicBezTo>
                    <a:pt x="29" y="227"/>
                    <a:pt x="25" y="225"/>
                    <a:pt x="19" y="226"/>
                  </a:cubicBezTo>
                  <a:cubicBezTo>
                    <a:pt x="18" y="225"/>
                    <a:pt x="18" y="224"/>
                    <a:pt x="17" y="224"/>
                  </a:cubicBezTo>
                  <a:cubicBezTo>
                    <a:pt x="15" y="223"/>
                    <a:pt x="10" y="224"/>
                    <a:pt x="8" y="224"/>
                  </a:cubicBezTo>
                  <a:close/>
                  <a:moveTo>
                    <a:pt x="47" y="225"/>
                  </a:moveTo>
                  <a:cubicBezTo>
                    <a:pt x="44" y="225"/>
                    <a:pt x="41" y="225"/>
                    <a:pt x="40" y="228"/>
                  </a:cubicBezTo>
                  <a:cubicBezTo>
                    <a:pt x="48" y="228"/>
                    <a:pt x="60" y="229"/>
                    <a:pt x="69" y="227"/>
                  </a:cubicBezTo>
                  <a:cubicBezTo>
                    <a:pt x="70" y="227"/>
                    <a:pt x="71" y="228"/>
                    <a:pt x="71" y="229"/>
                  </a:cubicBezTo>
                  <a:cubicBezTo>
                    <a:pt x="88" y="229"/>
                    <a:pt x="108" y="229"/>
                    <a:pt x="125" y="228"/>
                  </a:cubicBezTo>
                  <a:cubicBezTo>
                    <a:pt x="125" y="227"/>
                    <a:pt x="125" y="226"/>
                    <a:pt x="124" y="225"/>
                  </a:cubicBezTo>
                  <a:cubicBezTo>
                    <a:pt x="121" y="226"/>
                    <a:pt x="118" y="226"/>
                    <a:pt x="115" y="226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9" y="227"/>
                    <a:pt x="108" y="226"/>
                    <a:pt x="107" y="226"/>
                  </a:cubicBezTo>
                  <a:cubicBezTo>
                    <a:pt x="104" y="226"/>
                    <a:pt x="101" y="228"/>
                    <a:pt x="98" y="226"/>
                  </a:cubicBezTo>
                  <a:cubicBezTo>
                    <a:pt x="97" y="226"/>
                    <a:pt x="96" y="225"/>
                    <a:pt x="96" y="225"/>
                  </a:cubicBezTo>
                  <a:cubicBezTo>
                    <a:pt x="92" y="225"/>
                    <a:pt x="88" y="226"/>
                    <a:pt x="83" y="226"/>
                  </a:cubicBezTo>
                  <a:cubicBezTo>
                    <a:pt x="76" y="226"/>
                    <a:pt x="71" y="226"/>
                    <a:pt x="63" y="227"/>
                  </a:cubicBezTo>
                  <a:cubicBezTo>
                    <a:pt x="63" y="226"/>
                    <a:pt x="63" y="226"/>
                    <a:pt x="64" y="225"/>
                  </a:cubicBezTo>
                  <a:cubicBezTo>
                    <a:pt x="58" y="225"/>
                    <a:pt x="52" y="225"/>
                    <a:pt x="47" y="225"/>
                  </a:cubicBezTo>
                  <a:close/>
                  <a:moveTo>
                    <a:pt x="132" y="225"/>
                  </a:moveTo>
                  <a:cubicBezTo>
                    <a:pt x="133" y="230"/>
                    <a:pt x="138" y="227"/>
                    <a:pt x="142" y="228"/>
                  </a:cubicBezTo>
                  <a:cubicBezTo>
                    <a:pt x="140" y="227"/>
                    <a:pt x="140" y="226"/>
                    <a:pt x="139" y="225"/>
                  </a:cubicBezTo>
                  <a:cubicBezTo>
                    <a:pt x="136" y="225"/>
                    <a:pt x="134" y="225"/>
                    <a:pt x="132" y="225"/>
                  </a:cubicBezTo>
                  <a:close/>
                  <a:moveTo>
                    <a:pt x="127" y="228"/>
                  </a:moveTo>
                  <a:cubicBezTo>
                    <a:pt x="129" y="228"/>
                    <a:pt x="130" y="227"/>
                    <a:pt x="131" y="227"/>
                  </a:cubicBezTo>
                  <a:cubicBezTo>
                    <a:pt x="131" y="226"/>
                    <a:pt x="131" y="225"/>
                    <a:pt x="130" y="225"/>
                  </a:cubicBezTo>
                  <a:cubicBezTo>
                    <a:pt x="129" y="226"/>
                    <a:pt x="127" y="225"/>
                    <a:pt x="126" y="225"/>
                  </a:cubicBezTo>
                  <a:cubicBezTo>
                    <a:pt x="126" y="226"/>
                    <a:pt x="127" y="226"/>
                    <a:pt x="127" y="228"/>
                  </a:cubicBezTo>
                  <a:close/>
                  <a:moveTo>
                    <a:pt x="147" y="226"/>
                  </a:moveTo>
                  <a:cubicBezTo>
                    <a:pt x="146" y="226"/>
                    <a:pt x="145" y="226"/>
                    <a:pt x="144" y="225"/>
                  </a:cubicBezTo>
                  <a:cubicBezTo>
                    <a:pt x="146" y="226"/>
                    <a:pt x="149" y="227"/>
                    <a:pt x="151" y="227"/>
                  </a:cubicBezTo>
                  <a:cubicBezTo>
                    <a:pt x="154" y="227"/>
                    <a:pt x="157" y="228"/>
                    <a:pt x="160" y="227"/>
                  </a:cubicBezTo>
                  <a:cubicBezTo>
                    <a:pt x="157" y="225"/>
                    <a:pt x="151" y="226"/>
                    <a:pt x="147" y="226"/>
                  </a:cubicBezTo>
                  <a:close/>
                  <a:moveTo>
                    <a:pt x="166" y="226"/>
                  </a:moveTo>
                  <a:cubicBezTo>
                    <a:pt x="165" y="227"/>
                    <a:pt x="163" y="226"/>
                    <a:pt x="162" y="226"/>
                  </a:cubicBezTo>
                  <a:cubicBezTo>
                    <a:pt x="163" y="227"/>
                    <a:pt x="163" y="229"/>
                    <a:pt x="163" y="230"/>
                  </a:cubicBezTo>
                  <a:cubicBezTo>
                    <a:pt x="165" y="229"/>
                    <a:pt x="168" y="231"/>
                    <a:pt x="171" y="230"/>
                  </a:cubicBezTo>
                  <a:cubicBezTo>
                    <a:pt x="170" y="228"/>
                    <a:pt x="168" y="227"/>
                    <a:pt x="166" y="226"/>
                  </a:cubicBezTo>
                  <a:close/>
                  <a:moveTo>
                    <a:pt x="105" y="231"/>
                  </a:moveTo>
                  <a:cubicBezTo>
                    <a:pt x="101" y="231"/>
                    <a:pt x="97" y="231"/>
                    <a:pt x="93" y="231"/>
                  </a:cubicBezTo>
                  <a:cubicBezTo>
                    <a:pt x="83" y="231"/>
                    <a:pt x="71" y="229"/>
                    <a:pt x="61" y="231"/>
                  </a:cubicBezTo>
                  <a:cubicBezTo>
                    <a:pt x="61" y="231"/>
                    <a:pt x="61" y="231"/>
                    <a:pt x="60" y="230"/>
                  </a:cubicBezTo>
                  <a:cubicBezTo>
                    <a:pt x="55" y="231"/>
                    <a:pt x="51" y="230"/>
                    <a:pt x="46" y="230"/>
                  </a:cubicBezTo>
                  <a:cubicBezTo>
                    <a:pt x="41" y="230"/>
                    <a:pt x="36" y="229"/>
                    <a:pt x="28" y="229"/>
                  </a:cubicBezTo>
                  <a:cubicBezTo>
                    <a:pt x="25" y="229"/>
                    <a:pt x="22" y="229"/>
                    <a:pt x="20" y="229"/>
                  </a:cubicBezTo>
                  <a:cubicBezTo>
                    <a:pt x="18" y="229"/>
                    <a:pt x="16" y="229"/>
                    <a:pt x="15" y="229"/>
                  </a:cubicBezTo>
                  <a:cubicBezTo>
                    <a:pt x="13" y="229"/>
                    <a:pt x="11" y="229"/>
                    <a:pt x="9" y="229"/>
                  </a:cubicBezTo>
                  <a:cubicBezTo>
                    <a:pt x="6" y="230"/>
                    <a:pt x="5" y="232"/>
                    <a:pt x="2" y="233"/>
                  </a:cubicBezTo>
                  <a:cubicBezTo>
                    <a:pt x="3" y="249"/>
                    <a:pt x="6" y="265"/>
                    <a:pt x="7" y="278"/>
                  </a:cubicBezTo>
                  <a:cubicBezTo>
                    <a:pt x="8" y="282"/>
                    <a:pt x="8" y="287"/>
                    <a:pt x="9" y="291"/>
                  </a:cubicBezTo>
                  <a:cubicBezTo>
                    <a:pt x="10" y="300"/>
                    <a:pt x="12" y="308"/>
                    <a:pt x="13" y="317"/>
                  </a:cubicBezTo>
                  <a:cubicBezTo>
                    <a:pt x="14" y="318"/>
                    <a:pt x="13" y="318"/>
                    <a:pt x="14" y="320"/>
                  </a:cubicBezTo>
                  <a:cubicBezTo>
                    <a:pt x="16" y="321"/>
                    <a:pt x="17" y="323"/>
                    <a:pt x="18" y="324"/>
                  </a:cubicBezTo>
                  <a:cubicBezTo>
                    <a:pt x="21" y="324"/>
                    <a:pt x="23" y="325"/>
                    <a:pt x="25" y="325"/>
                  </a:cubicBezTo>
                  <a:cubicBezTo>
                    <a:pt x="29" y="326"/>
                    <a:pt x="35" y="325"/>
                    <a:pt x="40" y="325"/>
                  </a:cubicBezTo>
                  <a:cubicBezTo>
                    <a:pt x="50" y="326"/>
                    <a:pt x="62" y="327"/>
                    <a:pt x="72" y="327"/>
                  </a:cubicBezTo>
                  <a:cubicBezTo>
                    <a:pt x="79" y="327"/>
                    <a:pt x="85" y="327"/>
                    <a:pt x="92" y="327"/>
                  </a:cubicBezTo>
                  <a:cubicBezTo>
                    <a:pt x="97" y="327"/>
                    <a:pt x="102" y="328"/>
                    <a:pt x="107" y="328"/>
                  </a:cubicBezTo>
                  <a:cubicBezTo>
                    <a:pt x="112" y="328"/>
                    <a:pt x="117" y="327"/>
                    <a:pt x="122" y="327"/>
                  </a:cubicBezTo>
                  <a:cubicBezTo>
                    <a:pt x="131" y="326"/>
                    <a:pt x="140" y="327"/>
                    <a:pt x="149" y="326"/>
                  </a:cubicBezTo>
                  <a:cubicBezTo>
                    <a:pt x="154" y="327"/>
                    <a:pt x="160" y="326"/>
                    <a:pt x="166" y="324"/>
                  </a:cubicBezTo>
                  <a:cubicBezTo>
                    <a:pt x="169" y="309"/>
                    <a:pt x="171" y="293"/>
                    <a:pt x="172" y="277"/>
                  </a:cubicBezTo>
                  <a:cubicBezTo>
                    <a:pt x="172" y="269"/>
                    <a:pt x="172" y="261"/>
                    <a:pt x="172" y="253"/>
                  </a:cubicBezTo>
                  <a:cubicBezTo>
                    <a:pt x="172" y="247"/>
                    <a:pt x="173" y="238"/>
                    <a:pt x="172" y="233"/>
                  </a:cubicBezTo>
                  <a:cubicBezTo>
                    <a:pt x="159" y="231"/>
                    <a:pt x="146" y="231"/>
                    <a:pt x="135" y="230"/>
                  </a:cubicBezTo>
                  <a:cubicBezTo>
                    <a:pt x="134" y="231"/>
                    <a:pt x="136" y="233"/>
                    <a:pt x="135" y="234"/>
                  </a:cubicBezTo>
                  <a:cubicBezTo>
                    <a:pt x="134" y="232"/>
                    <a:pt x="133" y="231"/>
                    <a:pt x="132" y="229"/>
                  </a:cubicBezTo>
                  <a:cubicBezTo>
                    <a:pt x="130" y="230"/>
                    <a:pt x="130" y="229"/>
                    <a:pt x="128" y="230"/>
                  </a:cubicBezTo>
                  <a:cubicBezTo>
                    <a:pt x="130" y="234"/>
                    <a:pt x="132" y="239"/>
                    <a:pt x="131" y="245"/>
                  </a:cubicBezTo>
                  <a:cubicBezTo>
                    <a:pt x="130" y="248"/>
                    <a:pt x="129" y="251"/>
                    <a:pt x="130" y="255"/>
                  </a:cubicBezTo>
                  <a:cubicBezTo>
                    <a:pt x="131" y="259"/>
                    <a:pt x="134" y="261"/>
                    <a:pt x="134" y="265"/>
                  </a:cubicBezTo>
                  <a:cubicBezTo>
                    <a:pt x="132" y="263"/>
                    <a:pt x="130" y="260"/>
                    <a:pt x="129" y="257"/>
                  </a:cubicBezTo>
                  <a:cubicBezTo>
                    <a:pt x="126" y="249"/>
                    <a:pt x="132" y="237"/>
                    <a:pt x="126" y="230"/>
                  </a:cubicBezTo>
                  <a:cubicBezTo>
                    <a:pt x="119" y="230"/>
                    <a:pt x="112" y="229"/>
                    <a:pt x="105" y="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</p:grpSp>
      <p:sp>
        <p:nvSpPr>
          <p:cNvPr id="1048820" name="Freeform: Shape 1048819"/>
          <p:cNvSpPr/>
          <p:nvPr/>
        </p:nvSpPr>
        <p:spPr>
          <a:xfrm>
            <a:off x="585357" y="96349"/>
            <a:ext cx="1459464" cy="1078399"/>
          </a:xfrm>
          <a:custGeom>
            <a:avLst/>
            <a:gdLst/>
            <a:ahLst/>
            <a:cxnLst/>
            <a:rect l="0" t="0" r="r" b="b"/>
            <a:pathLst>
              <a:path w="346" h="223">
                <a:moveTo>
                  <a:pt x="275" y="71"/>
                </a:moveTo>
                <a:cubicBezTo>
                  <a:pt x="277" y="72"/>
                  <a:pt x="280" y="74"/>
                  <a:pt x="283" y="73"/>
                </a:cubicBezTo>
                <a:cubicBezTo>
                  <a:pt x="284" y="73"/>
                  <a:pt x="286" y="70"/>
                  <a:pt x="288" y="72"/>
                </a:cubicBezTo>
                <a:cubicBezTo>
                  <a:pt x="288" y="72"/>
                  <a:pt x="288" y="72"/>
                  <a:pt x="288" y="72"/>
                </a:cubicBezTo>
                <a:cubicBezTo>
                  <a:pt x="286" y="76"/>
                  <a:pt x="283" y="80"/>
                  <a:pt x="280" y="83"/>
                </a:cubicBezTo>
                <a:cubicBezTo>
                  <a:pt x="278" y="84"/>
                  <a:pt x="276" y="84"/>
                  <a:pt x="274" y="85"/>
                </a:cubicBezTo>
                <a:cubicBezTo>
                  <a:pt x="272" y="90"/>
                  <a:pt x="265" y="94"/>
                  <a:pt x="259" y="93"/>
                </a:cubicBezTo>
                <a:cubicBezTo>
                  <a:pt x="258" y="94"/>
                  <a:pt x="262" y="94"/>
                  <a:pt x="262" y="96"/>
                </a:cubicBezTo>
                <a:cubicBezTo>
                  <a:pt x="259" y="98"/>
                  <a:pt x="255" y="99"/>
                  <a:pt x="251" y="100"/>
                </a:cubicBezTo>
                <a:cubicBezTo>
                  <a:pt x="247" y="104"/>
                  <a:pt x="243" y="107"/>
                  <a:pt x="240" y="111"/>
                </a:cubicBezTo>
                <a:cubicBezTo>
                  <a:pt x="239" y="111"/>
                  <a:pt x="239" y="111"/>
                  <a:pt x="238" y="111"/>
                </a:cubicBezTo>
                <a:cubicBezTo>
                  <a:pt x="240" y="113"/>
                  <a:pt x="241" y="113"/>
                  <a:pt x="243" y="113"/>
                </a:cubicBezTo>
                <a:cubicBezTo>
                  <a:pt x="243" y="114"/>
                  <a:pt x="244" y="114"/>
                  <a:pt x="244" y="115"/>
                </a:cubicBezTo>
                <a:cubicBezTo>
                  <a:pt x="247" y="115"/>
                  <a:pt x="253" y="115"/>
                  <a:pt x="256" y="118"/>
                </a:cubicBezTo>
                <a:cubicBezTo>
                  <a:pt x="257" y="118"/>
                  <a:pt x="259" y="119"/>
                  <a:pt x="260" y="118"/>
                </a:cubicBezTo>
                <a:cubicBezTo>
                  <a:pt x="261" y="119"/>
                  <a:pt x="262" y="120"/>
                  <a:pt x="262" y="121"/>
                </a:cubicBezTo>
                <a:cubicBezTo>
                  <a:pt x="264" y="121"/>
                  <a:pt x="266" y="119"/>
                  <a:pt x="268" y="119"/>
                </a:cubicBezTo>
                <a:cubicBezTo>
                  <a:pt x="268" y="122"/>
                  <a:pt x="269" y="124"/>
                  <a:pt x="270" y="127"/>
                </a:cubicBezTo>
                <a:cubicBezTo>
                  <a:pt x="273" y="127"/>
                  <a:pt x="275" y="126"/>
                  <a:pt x="277" y="127"/>
                </a:cubicBezTo>
                <a:cubicBezTo>
                  <a:pt x="277" y="128"/>
                  <a:pt x="277" y="129"/>
                  <a:pt x="277" y="130"/>
                </a:cubicBezTo>
                <a:cubicBezTo>
                  <a:pt x="278" y="131"/>
                  <a:pt x="279" y="131"/>
                  <a:pt x="279" y="132"/>
                </a:cubicBezTo>
                <a:cubicBezTo>
                  <a:pt x="279" y="133"/>
                  <a:pt x="279" y="134"/>
                  <a:pt x="279" y="135"/>
                </a:cubicBezTo>
                <a:cubicBezTo>
                  <a:pt x="279" y="135"/>
                  <a:pt x="280" y="136"/>
                  <a:pt x="280" y="137"/>
                </a:cubicBezTo>
                <a:cubicBezTo>
                  <a:pt x="282" y="136"/>
                  <a:pt x="287" y="135"/>
                  <a:pt x="288" y="137"/>
                </a:cubicBezTo>
                <a:cubicBezTo>
                  <a:pt x="288" y="139"/>
                  <a:pt x="287" y="141"/>
                  <a:pt x="287" y="142"/>
                </a:cubicBezTo>
                <a:cubicBezTo>
                  <a:pt x="289" y="141"/>
                  <a:pt x="292" y="142"/>
                  <a:pt x="293" y="143"/>
                </a:cubicBezTo>
                <a:cubicBezTo>
                  <a:pt x="292" y="147"/>
                  <a:pt x="293" y="148"/>
                  <a:pt x="292" y="153"/>
                </a:cubicBezTo>
                <a:cubicBezTo>
                  <a:pt x="295" y="162"/>
                  <a:pt x="303" y="170"/>
                  <a:pt x="303" y="181"/>
                </a:cubicBezTo>
                <a:cubicBezTo>
                  <a:pt x="303" y="182"/>
                  <a:pt x="304" y="183"/>
                  <a:pt x="304" y="184"/>
                </a:cubicBezTo>
                <a:cubicBezTo>
                  <a:pt x="304" y="189"/>
                  <a:pt x="300" y="193"/>
                  <a:pt x="295" y="195"/>
                </a:cubicBezTo>
                <a:cubicBezTo>
                  <a:pt x="305" y="196"/>
                  <a:pt x="318" y="197"/>
                  <a:pt x="329" y="197"/>
                </a:cubicBezTo>
                <a:cubicBezTo>
                  <a:pt x="333" y="197"/>
                  <a:pt x="340" y="198"/>
                  <a:pt x="343" y="200"/>
                </a:cubicBezTo>
                <a:cubicBezTo>
                  <a:pt x="344" y="202"/>
                  <a:pt x="346" y="207"/>
                  <a:pt x="345" y="211"/>
                </a:cubicBezTo>
                <a:cubicBezTo>
                  <a:pt x="345" y="211"/>
                  <a:pt x="345" y="212"/>
                  <a:pt x="344" y="212"/>
                </a:cubicBezTo>
                <a:cubicBezTo>
                  <a:pt x="344" y="213"/>
                  <a:pt x="344" y="213"/>
                  <a:pt x="344" y="214"/>
                </a:cubicBezTo>
                <a:cubicBezTo>
                  <a:pt x="343" y="216"/>
                  <a:pt x="338" y="215"/>
                  <a:pt x="335" y="217"/>
                </a:cubicBezTo>
                <a:cubicBezTo>
                  <a:pt x="332" y="216"/>
                  <a:pt x="327" y="216"/>
                  <a:pt x="322" y="216"/>
                </a:cubicBezTo>
                <a:cubicBezTo>
                  <a:pt x="314" y="216"/>
                  <a:pt x="306" y="219"/>
                  <a:pt x="299" y="220"/>
                </a:cubicBezTo>
                <a:cubicBezTo>
                  <a:pt x="294" y="220"/>
                  <a:pt x="290" y="219"/>
                  <a:pt x="285" y="220"/>
                </a:cubicBezTo>
                <a:cubicBezTo>
                  <a:pt x="278" y="221"/>
                  <a:pt x="272" y="220"/>
                  <a:pt x="265" y="221"/>
                </a:cubicBezTo>
                <a:cubicBezTo>
                  <a:pt x="258" y="221"/>
                  <a:pt x="252" y="222"/>
                  <a:pt x="243" y="222"/>
                </a:cubicBezTo>
                <a:cubicBezTo>
                  <a:pt x="244" y="223"/>
                  <a:pt x="247" y="222"/>
                  <a:pt x="248" y="223"/>
                </a:cubicBezTo>
                <a:cubicBezTo>
                  <a:pt x="243" y="223"/>
                  <a:pt x="237" y="223"/>
                  <a:pt x="233" y="222"/>
                </a:cubicBezTo>
                <a:cubicBezTo>
                  <a:pt x="226" y="222"/>
                  <a:pt x="218" y="222"/>
                  <a:pt x="211" y="222"/>
                </a:cubicBezTo>
                <a:cubicBezTo>
                  <a:pt x="207" y="221"/>
                  <a:pt x="203" y="222"/>
                  <a:pt x="199" y="221"/>
                </a:cubicBezTo>
                <a:cubicBezTo>
                  <a:pt x="198" y="221"/>
                  <a:pt x="194" y="220"/>
                  <a:pt x="192" y="220"/>
                </a:cubicBezTo>
                <a:cubicBezTo>
                  <a:pt x="180" y="220"/>
                  <a:pt x="170" y="220"/>
                  <a:pt x="159" y="219"/>
                </a:cubicBezTo>
                <a:cubicBezTo>
                  <a:pt x="147" y="219"/>
                  <a:pt x="135" y="220"/>
                  <a:pt x="124" y="219"/>
                </a:cubicBezTo>
                <a:cubicBezTo>
                  <a:pt x="118" y="218"/>
                  <a:pt x="112" y="218"/>
                  <a:pt x="107" y="217"/>
                </a:cubicBezTo>
                <a:cubicBezTo>
                  <a:pt x="100" y="217"/>
                  <a:pt x="94" y="216"/>
                  <a:pt x="87" y="215"/>
                </a:cubicBezTo>
                <a:cubicBezTo>
                  <a:pt x="82" y="215"/>
                  <a:pt x="77" y="215"/>
                  <a:pt x="72" y="214"/>
                </a:cubicBezTo>
                <a:cubicBezTo>
                  <a:pt x="59" y="214"/>
                  <a:pt x="48" y="214"/>
                  <a:pt x="36" y="213"/>
                </a:cubicBezTo>
                <a:cubicBezTo>
                  <a:pt x="24" y="212"/>
                  <a:pt x="12" y="211"/>
                  <a:pt x="2" y="205"/>
                </a:cubicBezTo>
                <a:cubicBezTo>
                  <a:pt x="2" y="203"/>
                  <a:pt x="0" y="201"/>
                  <a:pt x="1" y="199"/>
                </a:cubicBezTo>
                <a:cubicBezTo>
                  <a:pt x="1" y="196"/>
                  <a:pt x="5" y="194"/>
                  <a:pt x="6" y="191"/>
                </a:cubicBezTo>
                <a:cubicBezTo>
                  <a:pt x="8" y="190"/>
                  <a:pt x="11" y="190"/>
                  <a:pt x="13" y="191"/>
                </a:cubicBezTo>
                <a:cubicBezTo>
                  <a:pt x="17" y="191"/>
                  <a:pt x="21" y="190"/>
                  <a:pt x="24" y="190"/>
                </a:cubicBezTo>
                <a:cubicBezTo>
                  <a:pt x="24" y="189"/>
                  <a:pt x="23" y="187"/>
                  <a:pt x="24" y="185"/>
                </a:cubicBezTo>
                <a:cubicBezTo>
                  <a:pt x="24" y="183"/>
                  <a:pt x="26" y="182"/>
                  <a:pt x="26" y="180"/>
                </a:cubicBezTo>
                <a:cubicBezTo>
                  <a:pt x="27" y="179"/>
                  <a:pt x="27" y="179"/>
                  <a:pt x="27" y="178"/>
                </a:cubicBezTo>
                <a:cubicBezTo>
                  <a:pt x="28" y="178"/>
                  <a:pt x="28" y="177"/>
                  <a:pt x="29" y="178"/>
                </a:cubicBezTo>
                <a:cubicBezTo>
                  <a:pt x="30" y="177"/>
                  <a:pt x="31" y="175"/>
                  <a:pt x="31" y="174"/>
                </a:cubicBezTo>
                <a:cubicBezTo>
                  <a:pt x="33" y="174"/>
                  <a:pt x="34" y="174"/>
                  <a:pt x="36" y="174"/>
                </a:cubicBezTo>
                <a:cubicBezTo>
                  <a:pt x="35" y="169"/>
                  <a:pt x="37" y="163"/>
                  <a:pt x="39" y="160"/>
                </a:cubicBezTo>
                <a:cubicBezTo>
                  <a:pt x="40" y="160"/>
                  <a:pt x="40" y="159"/>
                  <a:pt x="41" y="159"/>
                </a:cubicBezTo>
                <a:cubicBezTo>
                  <a:pt x="47" y="159"/>
                  <a:pt x="50" y="159"/>
                  <a:pt x="54" y="158"/>
                </a:cubicBezTo>
                <a:cubicBezTo>
                  <a:pt x="49" y="154"/>
                  <a:pt x="43" y="146"/>
                  <a:pt x="42" y="137"/>
                </a:cubicBezTo>
                <a:cubicBezTo>
                  <a:pt x="41" y="135"/>
                  <a:pt x="41" y="133"/>
                  <a:pt x="42" y="131"/>
                </a:cubicBezTo>
                <a:cubicBezTo>
                  <a:pt x="43" y="128"/>
                  <a:pt x="50" y="124"/>
                  <a:pt x="55" y="124"/>
                </a:cubicBezTo>
                <a:cubicBezTo>
                  <a:pt x="59" y="123"/>
                  <a:pt x="64" y="124"/>
                  <a:pt x="66" y="125"/>
                </a:cubicBezTo>
                <a:cubicBezTo>
                  <a:pt x="63" y="121"/>
                  <a:pt x="59" y="118"/>
                  <a:pt x="55" y="115"/>
                </a:cubicBezTo>
                <a:cubicBezTo>
                  <a:pt x="57" y="113"/>
                  <a:pt x="57" y="110"/>
                  <a:pt x="59" y="111"/>
                </a:cubicBezTo>
                <a:cubicBezTo>
                  <a:pt x="61" y="112"/>
                  <a:pt x="65" y="117"/>
                  <a:pt x="66" y="119"/>
                </a:cubicBezTo>
                <a:cubicBezTo>
                  <a:pt x="64" y="108"/>
                  <a:pt x="72" y="103"/>
                  <a:pt x="77" y="96"/>
                </a:cubicBezTo>
                <a:cubicBezTo>
                  <a:pt x="78" y="97"/>
                  <a:pt x="79" y="97"/>
                  <a:pt x="79" y="97"/>
                </a:cubicBezTo>
                <a:cubicBezTo>
                  <a:pt x="79" y="102"/>
                  <a:pt x="82" y="105"/>
                  <a:pt x="82" y="111"/>
                </a:cubicBezTo>
                <a:cubicBezTo>
                  <a:pt x="81" y="115"/>
                  <a:pt x="77" y="116"/>
                  <a:pt x="74" y="119"/>
                </a:cubicBezTo>
                <a:cubicBezTo>
                  <a:pt x="78" y="118"/>
                  <a:pt x="80" y="117"/>
                  <a:pt x="83" y="118"/>
                </a:cubicBezTo>
                <a:cubicBezTo>
                  <a:pt x="88" y="120"/>
                  <a:pt x="91" y="124"/>
                  <a:pt x="93" y="127"/>
                </a:cubicBezTo>
                <a:cubicBezTo>
                  <a:pt x="94" y="130"/>
                  <a:pt x="96" y="133"/>
                  <a:pt x="96" y="137"/>
                </a:cubicBezTo>
                <a:cubicBezTo>
                  <a:pt x="96" y="144"/>
                  <a:pt x="92" y="150"/>
                  <a:pt x="89" y="155"/>
                </a:cubicBezTo>
                <a:cubicBezTo>
                  <a:pt x="90" y="155"/>
                  <a:pt x="91" y="156"/>
                  <a:pt x="92" y="156"/>
                </a:cubicBezTo>
                <a:cubicBezTo>
                  <a:pt x="98" y="156"/>
                  <a:pt x="104" y="154"/>
                  <a:pt x="111" y="155"/>
                </a:cubicBezTo>
                <a:cubicBezTo>
                  <a:pt x="112" y="155"/>
                  <a:pt x="113" y="156"/>
                  <a:pt x="113" y="156"/>
                </a:cubicBezTo>
                <a:cubicBezTo>
                  <a:pt x="115" y="156"/>
                  <a:pt x="116" y="155"/>
                  <a:pt x="117" y="156"/>
                </a:cubicBezTo>
                <a:cubicBezTo>
                  <a:pt x="117" y="156"/>
                  <a:pt x="118" y="157"/>
                  <a:pt x="118" y="157"/>
                </a:cubicBezTo>
                <a:cubicBezTo>
                  <a:pt x="119" y="157"/>
                  <a:pt x="120" y="157"/>
                  <a:pt x="120" y="158"/>
                </a:cubicBezTo>
                <a:cubicBezTo>
                  <a:pt x="121" y="159"/>
                  <a:pt x="122" y="161"/>
                  <a:pt x="124" y="161"/>
                </a:cubicBezTo>
                <a:cubicBezTo>
                  <a:pt x="125" y="163"/>
                  <a:pt x="128" y="162"/>
                  <a:pt x="127" y="165"/>
                </a:cubicBezTo>
                <a:cubicBezTo>
                  <a:pt x="127" y="166"/>
                  <a:pt x="124" y="167"/>
                  <a:pt x="122" y="166"/>
                </a:cubicBezTo>
                <a:cubicBezTo>
                  <a:pt x="122" y="167"/>
                  <a:pt x="123" y="168"/>
                  <a:pt x="123" y="169"/>
                </a:cubicBezTo>
                <a:cubicBezTo>
                  <a:pt x="123" y="174"/>
                  <a:pt x="132" y="175"/>
                  <a:pt x="128" y="180"/>
                </a:cubicBezTo>
                <a:cubicBezTo>
                  <a:pt x="124" y="180"/>
                  <a:pt x="123" y="180"/>
                  <a:pt x="119" y="181"/>
                </a:cubicBezTo>
                <a:cubicBezTo>
                  <a:pt x="122" y="183"/>
                  <a:pt x="123" y="188"/>
                  <a:pt x="122" y="192"/>
                </a:cubicBezTo>
                <a:cubicBezTo>
                  <a:pt x="133" y="194"/>
                  <a:pt x="145" y="194"/>
                  <a:pt x="158" y="196"/>
                </a:cubicBezTo>
                <a:cubicBezTo>
                  <a:pt x="155" y="194"/>
                  <a:pt x="152" y="192"/>
                  <a:pt x="150" y="189"/>
                </a:cubicBezTo>
                <a:cubicBezTo>
                  <a:pt x="149" y="186"/>
                  <a:pt x="147" y="182"/>
                  <a:pt x="148" y="179"/>
                </a:cubicBezTo>
                <a:cubicBezTo>
                  <a:pt x="148" y="178"/>
                  <a:pt x="149" y="178"/>
                  <a:pt x="149" y="176"/>
                </a:cubicBezTo>
                <a:cubicBezTo>
                  <a:pt x="149" y="173"/>
                  <a:pt x="148" y="171"/>
                  <a:pt x="150" y="169"/>
                </a:cubicBezTo>
                <a:cubicBezTo>
                  <a:pt x="150" y="168"/>
                  <a:pt x="150" y="167"/>
                  <a:pt x="151" y="166"/>
                </a:cubicBezTo>
                <a:cubicBezTo>
                  <a:pt x="152" y="165"/>
                  <a:pt x="153" y="164"/>
                  <a:pt x="154" y="163"/>
                </a:cubicBezTo>
                <a:cubicBezTo>
                  <a:pt x="154" y="163"/>
                  <a:pt x="154" y="162"/>
                  <a:pt x="154" y="161"/>
                </a:cubicBezTo>
                <a:cubicBezTo>
                  <a:pt x="155" y="160"/>
                  <a:pt x="156" y="159"/>
                  <a:pt x="156" y="158"/>
                </a:cubicBezTo>
                <a:cubicBezTo>
                  <a:pt x="160" y="154"/>
                  <a:pt x="163" y="148"/>
                  <a:pt x="166" y="143"/>
                </a:cubicBezTo>
                <a:cubicBezTo>
                  <a:pt x="168" y="142"/>
                  <a:pt x="169" y="141"/>
                  <a:pt x="170" y="139"/>
                </a:cubicBezTo>
                <a:cubicBezTo>
                  <a:pt x="173" y="136"/>
                  <a:pt x="176" y="131"/>
                  <a:pt x="179" y="129"/>
                </a:cubicBezTo>
                <a:cubicBezTo>
                  <a:pt x="179" y="128"/>
                  <a:pt x="181" y="128"/>
                  <a:pt x="181" y="127"/>
                </a:cubicBezTo>
                <a:cubicBezTo>
                  <a:pt x="182" y="127"/>
                  <a:pt x="183" y="127"/>
                  <a:pt x="184" y="127"/>
                </a:cubicBezTo>
                <a:cubicBezTo>
                  <a:pt x="189" y="122"/>
                  <a:pt x="197" y="121"/>
                  <a:pt x="202" y="116"/>
                </a:cubicBezTo>
                <a:cubicBezTo>
                  <a:pt x="203" y="115"/>
                  <a:pt x="203" y="116"/>
                  <a:pt x="204" y="116"/>
                </a:cubicBezTo>
                <a:cubicBezTo>
                  <a:pt x="204" y="113"/>
                  <a:pt x="205" y="112"/>
                  <a:pt x="207" y="110"/>
                </a:cubicBezTo>
                <a:cubicBezTo>
                  <a:pt x="206" y="110"/>
                  <a:pt x="204" y="109"/>
                  <a:pt x="203" y="110"/>
                </a:cubicBezTo>
                <a:cubicBezTo>
                  <a:pt x="199" y="109"/>
                  <a:pt x="196" y="107"/>
                  <a:pt x="193" y="104"/>
                </a:cubicBezTo>
                <a:cubicBezTo>
                  <a:pt x="188" y="109"/>
                  <a:pt x="181" y="104"/>
                  <a:pt x="174" y="106"/>
                </a:cubicBezTo>
                <a:cubicBezTo>
                  <a:pt x="174" y="105"/>
                  <a:pt x="173" y="105"/>
                  <a:pt x="173" y="105"/>
                </a:cubicBezTo>
                <a:cubicBezTo>
                  <a:pt x="172" y="104"/>
                  <a:pt x="172" y="103"/>
                  <a:pt x="173" y="103"/>
                </a:cubicBezTo>
                <a:cubicBezTo>
                  <a:pt x="170" y="103"/>
                  <a:pt x="165" y="104"/>
                  <a:pt x="162" y="101"/>
                </a:cubicBezTo>
                <a:cubicBezTo>
                  <a:pt x="162" y="99"/>
                  <a:pt x="166" y="100"/>
                  <a:pt x="166" y="98"/>
                </a:cubicBezTo>
                <a:cubicBezTo>
                  <a:pt x="160" y="99"/>
                  <a:pt x="153" y="97"/>
                  <a:pt x="150" y="93"/>
                </a:cubicBezTo>
                <a:cubicBezTo>
                  <a:pt x="149" y="94"/>
                  <a:pt x="149" y="93"/>
                  <a:pt x="148" y="93"/>
                </a:cubicBezTo>
                <a:cubicBezTo>
                  <a:pt x="147" y="92"/>
                  <a:pt x="145" y="91"/>
                  <a:pt x="144" y="89"/>
                </a:cubicBezTo>
                <a:cubicBezTo>
                  <a:pt x="143" y="88"/>
                  <a:pt x="141" y="88"/>
                  <a:pt x="140" y="86"/>
                </a:cubicBezTo>
                <a:cubicBezTo>
                  <a:pt x="141" y="86"/>
                  <a:pt x="141" y="86"/>
                  <a:pt x="140" y="86"/>
                </a:cubicBezTo>
                <a:cubicBezTo>
                  <a:pt x="143" y="84"/>
                  <a:pt x="148" y="87"/>
                  <a:pt x="151" y="85"/>
                </a:cubicBezTo>
                <a:cubicBezTo>
                  <a:pt x="147" y="85"/>
                  <a:pt x="144" y="83"/>
                  <a:pt x="141" y="81"/>
                </a:cubicBezTo>
                <a:cubicBezTo>
                  <a:pt x="140" y="80"/>
                  <a:pt x="139" y="79"/>
                  <a:pt x="137" y="78"/>
                </a:cubicBezTo>
                <a:cubicBezTo>
                  <a:pt x="136" y="76"/>
                  <a:pt x="134" y="75"/>
                  <a:pt x="133" y="72"/>
                </a:cubicBezTo>
                <a:cubicBezTo>
                  <a:pt x="132" y="69"/>
                  <a:pt x="132" y="65"/>
                  <a:pt x="130" y="62"/>
                </a:cubicBezTo>
                <a:cubicBezTo>
                  <a:pt x="132" y="60"/>
                  <a:pt x="133" y="63"/>
                  <a:pt x="135" y="64"/>
                </a:cubicBezTo>
                <a:cubicBezTo>
                  <a:pt x="136" y="64"/>
                  <a:pt x="138" y="65"/>
                  <a:pt x="139" y="65"/>
                </a:cubicBezTo>
                <a:cubicBezTo>
                  <a:pt x="138" y="63"/>
                  <a:pt x="135" y="61"/>
                  <a:pt x="133" y="60"/>
                </a:cubicBezTo>
                <a:cubicBezTo>
                  <a:pt x="133" y="58"/>
                  <a:pt x="130" y="57"/>
                  <a:pt x="131" y="55"/>
                </a:cubicBezTo>
                <a:cubicBezTo>
                  <a:pt x="132" y="54"/>
                  <a:pt x="133" y="55"/>
                  <a:pt x="134" y="56"/>
                </a:cubicBezTo>
                <a:cubicBezTo>
                  <a:pt x="136" y="55"/>
                  <a:pt x="137" y="56"/>
                  <a:pt x="140" y="56"/>
                </a:cubicBezTo>
                <a:cubicBezTo>
                  <a:pt x="152" y="54"/>
                  <a:pt x="153" y="38"/>
                  <a:pt x="160" y="30"/>
                </a:cubicBezTo>
                <a:cubicBezTo>
                  <a:pt x="161" y="28"/>
                  <a:pt x="162" y="27"/>
                  <a:pt x="164" y="25"/>
                </a:cubicBezTo>
                <a:cubicBezTo>
                  <a:pt x="170" y="13"/>
                  <a:pt x="185" y="3"/>
                  <a:pt x="201" y="7"/>
                </a:cubicBezTo>
                <a:cubicBezTo>
                  <a:pt x="203" y="7"/>
                  <a:pt x="205" y="8"/>
                  <a:pt x="208" y="9"/>
                </a:cubicBezTo>
                <a:cubicBezTo>
                  <a:pt x="217" y="0"/>
                  <a:pt x="235" y="3"/>
                  <a:pt x="247" y="8"/>
                </a:cubicBezTo>
                <a:cubicBezTo>
                  <a:pt x="247" y="10"/>
                  <a:pt x="247" y="10"/>
                  <a:pt x="245" y="10"/>
                </a:cubicBezTo>
                <a:cubicBezTo>
                  <a:pt x="253" y="14"/>
                  <a:pt x="260" y="19"/>
                  <a:pt x="263" y="26"/>
                </a:cubicBezTo>
                <a:cubicBezTo>
                  <a:pt x="264" y="26"/>
                  <a:pt x="266" y="25"/>
                  <a:pt x="267" y="27"/>
                </a:cubicBezTo>
                <a:cubicBezTo>
                  <a:pt x="267" y="29"/>
                  <a:pt x="265" y="29"/>
                  <a:pt x="265" y="29"/>
                </a:cubicBezTo>
                <a:cubicBezTo>
                  <a:pt x="270" y="39"/>
                  <a:pt x="276" y="53"/>
                  <a:pt x="290" y="50"/>
                </a:cubicBezTo>
                <a:cubicBezTo>
                  <a:pt x="291" y="49"/>
                  <a:pt x="292" y="46"/>
                  <a:pt x="295" y="47"/>
                </a:cubicBezTo>
                <a:cubicBezTo>
                  <a:pt x="295" y="60"/>
                  <a:pt x="289" y="72"/>
                  <a:pt x="275" y="71"/>
                </a:cubicBezTo>
                <a:close/>
                <a:moveTo>
                  <a:pt x="161" y="82"/>
                </a:moveTo>
                <a:cubicBezTo>
                  <a:pt x="161" y="82"/>
                  <a:pt x="160" y="82"/>
                  <a:pt x="161" y="83"/>
                </a:cubicBezTo>
                <a:cubicBezTo>
                  <a:pt x="165" y="86"/>
                  <a:pt x="176" y="89"/>
                  <a:pt x="182" y="84"/>
                </a:cubicBezTo>
                <a:cubicBezTo>
                  <a:pt x="183" y="84"/>
                  <a:pt x="184" y="79"/>
                  <a:pt x="185" y="79"/>
                </a:cubicBezTo>
                <a:cubicBezTo>
                  <a:pt x="189" y="79"/>
                  <a:pt x="185" y="84"/>
                  <a:pt x="185" y="86"/>
                </a:cubicBezTo>
                <a:cubicBezTo>
                  <a:pt x="191" y="83"/>
                  <a:pt x="191" y="75"/>
                  <a:pt x="195" y="70"/>
                </a:cubicBezTo>
                <a:cubicBezTo>
                  <a:pt x="189" y="70"/>
                  <a:pt x="185" y="70"/>
                  <a:pt x="181" y="69"/>
                </a:cubicBezTo>
                <a:cubicBezTo>
                  <a:pt x="179" y="68"/>
                  <a:pt x="176" y="67"/>
                  <a:pt x="174" y="66"/>
                </a:cubicBezTo>
                <a:cubicBezTo>
                  <a:pt x="176" y="64"/>
                  <a:pt x="179" y="65"/>
                  <a:pt x="182" y="65"/>
                </a:cubicBezTo>
                <a:cubicBezTo>
                  <a:pt x="186" y="64"/>
                  <a:pt x="188" y="60"/>
                  <a:pt x="190" y="59"/>
                </a:cubicBezTo>
                <a:cubicBezTo>
                  <a:pt x="188" y="63"/>
                  <a:pt x="185" y="66"/>
                  <a:pt x="180" y="66"/>
                </a:cubicBezTo>
                <a:cubicBezTo>
                  <a:pt x="192" y="72"/>
                  <a:pt x="208" y="66"/>
                  <a:pt x="214" y="56"/>
                </a:cubicBezTo>
                <a:cubicBezTo>
                  <a:pt x="214" y="54"/>
                  <a:pt x="214" y="52"/>
                  <a:pt x="215" y="51"/>
                </a:cubicBezTo>
                <a:cubicBezTo>
                  <a:pt x="215" y="51"/>
                  <a:pt x="215" y="50"/>
                  <a:pt x="216" y="50"/>
                </a:cubicBezTo>
                <a:cubicBezTo>
                  <a:pt x="217" y="51"/>
                  <a:pt x="217" y="53"/>
                  <a:pt x="217" y="55"/>
                </a:cubicBezTo>
                <a:cubicBezTo>
                  <a:pt x="216" y="57"/>
                  <a:pt x="217" y="59"/>
                  <a:pt x="216" y="61"/>
                </a:cubicBezTo>
                <a:cubicBezTo>
                  <a:pt x="225" y="59"/>
                  <a:pt x="231" y="55"/>
                  <a:pt x="235" y="47"/>
                </a:cubicBezTo>
                <a:cubicBezTo>
                  <a:pt x="238" y="42"/>
                  <a:pt x="238" y="36"/>
                  <a:pt x="236" y="30"/>
                </a:cubicBezTo>
                <a:cubicBezTo>
                  <a:pt x="236" y="28"/>
                  <a:pt x="235" y="27"/>
                  <a:pt x="236" y="26"/>
                </a:cubicBezTo>
                <a:cubicBezTo>
                  <a:pt x="237" y="25"/>
                  <a:pt x="237" y="26"/>
                  <a:pt x="237" y="26"/>
                </a:cubicBezTo>
                <a:cubicBezTo>
                  <a:pt x="237" y="28"/>
                  <a:pt x="239" y="31"/>
                  <a:pt x="239" y="33"/>
                </a:cubicBezTo>
                <a:cubicBezTo>
                  <a:pt x="239" y="33"/>
                  <a:pt x="240" y="33"/>
                  <a:pt x="240" y="34"/>
                </a:cubicBezTo>
                <a:cubicBezTo>
                  <a:pt x="241" y="39"/>
                  <a:pt x="246" y="44"/>
                  <a:pt x="251" y="46"/>
                </a:cubicBezTo>
                <a:cubicBezTo>
                  <a:pt x="252" y="48"/>
                  <a:pt x="254" y="50"/>
                  <a:pt x="255" y="52"/>
                </a:cubicBezTo>
                <a:cubicBezTo>
                  <a:pt x="256" y="53"/>
                  <a:pt x="256" y="55"/>
                  <a:pt x="257" y="56"/>
                </a:cubicBezTo>
                <a:cubicBezTo>
                  <a:pt x="258" y="54"/>
                  <a:pt x="256" y="53"/>
                  <a:pt x="257" y="51"/>
                </a:cubicBezTo>
                <a:cubicBezTo>
                  <a:pt x="259" y="50"/>
                  <a:pt x="259" y="52"/>
                  <a:pt x="260" y="53"/>
                </a:cubicBezTo>
                <a:cubicBezTo>
                  <a:pt x="260" y="53"/>
                  <a:pt x="259" y="53"/>
                  <a:pt x="259" y="53"/>
                </a:cubicBezTo>
                <a:cubicBezTo>
                  <a:pt x="261" y="56"/>
                  <a:pt x="261" y="61"/>
                  <a:pt x="260" y="65"/>
                </a:cubicBezTo>
                <a:cubicBezTo>
                  <a:pt x="262" y="64"/>
                  <a:pt x="262" y="62"/>
                  <a:pt x="263" y="60"/>
                </a:cubicBezTo>
                <a:cubicBezTo>
                  <a:pt x="265" y="57"/>
                  <a:pt x="266" y="54"/>
                  <a:pt x="267" y="50"/>
                </a:cubicBezTo>
                <a:cubicBezTo>
                  <a:pt x="267" y="45"/>
                  <a:pt x="265" y="40"/>
                  <a:pt x="263" y="37"/>
                </a:cubicBezTo>
                <a:cubicBezTo>
                  <a:pt x="262" y="35"/>
                  <a:pt x="258" y="30"/>
                  <a:pt x="258" y="29"/>
                </a:cubicBezTo>
                <a:cubicBezTo>
                  <a:pt x="259" y="28"/>
                  <a:pt x="261" y="28"/>
                  <a:pt x="262" y="27"/>
                </a:cubicBezTo>
                <a:cubicBezTo>
                  <a:pt x="254" y="25"/>
                  <a:pt x="250" y="15"/>
                  <a:pt x="239" y="17"/>
                </a:cubicBezTo>
                <a:cubicBezTo>
                  <a:pt x="239" y="16"/>
                  <a:pt x="238" y="16"/>
                  <a:pt x="238" y="15"/>
                </a:cubicBezTo>
                <a:cubicBezTo>
                  <a:pt x="245" y="13"/>
                  <a:pt x="251" y="18"/>
                  <a:pt x="256" y="21"/>
                </a:cubicBezTo>
                <a:cubicBezTo>
                  <a:pt x="256" y="23"/>
                  <a:pt x="259" y="24"/>
                  <a:pt x="261" y="25"/>
                </a:cubicBezTo>
                <a:cubicBezTo>
                  <a:pt x="256" y="19"/>
                  <a:pt x="249" y="12"/>
                  <a:pt x="240" y="12"/>
                </a:cubicBezTo>
                <a:cubicBezTo>
                  <a:pt x="239" y="10"/>
                  <a:pt x="241" y="10"/>
                  <a:pt x="242" y="9"/>
                </a:cubicBezTo>
                <a:cubicBezTo>
                  <a:pt x="234" y="5"/>
                  <a:pt x="222" y="3"/>
                  <a:pt x="213" y="7"/>
                </a:cubicBezTo>
                <a:cubicBezTo>
                  <a:pt x="212" y="9"/>
                  <a:pt x="211" y="9"/>
                  <a:pt x="210" y="10"/>
                </a:cubicBezTo>
                <a:cubicBezTo>
                  <a:pt x="211" y="11"/>
                  <a:pt x="212" y="12"/>
                  <a:pt x="213" y="13"/>
                </a:cubicBezTo>
                <a:cubicBezTo>
                  <a:pt x="213" y="13"/>
                  <a:pt x="213" y="14"/>
                  <a:pt x="212" y="15"/>
                </a:cubicBezTo>
                <a:cubicBezTo>
                  <a:pt x="211" y="15"/>
                  <a:pt x="211" y="13"/>
                  <a:pt x="210" y="13"/>
                </a:cubicBezTo>
                <a:cubicBezTo>
                  <a:pt x="206" y="10"/>
                  <a:pt x="198" y="8"/>
                  <a:pt x="193" y="8"/>
                </a:cubicBezTo>
                <a:cubicBezTo>
                  <a:pt x="190" y="9"/>
                  <a:pt x="188" y="9"/>
                  <a:pt x="185" y="10"/>
                </a:cubicBezTo>
                <a:cubicBezTo>
                  <a:pt x="171" y="13"/>
                  <a:pt x="164" y="27"/>
                  <a:pt x="159" y="39"/>
                </a:cubicBezTo>
                <a:cubicBezTo>
                  <a:pt x="157" y="44"/>
                  <a:pt x="155" y="46"/>
                  <a:pt x="153" y="49"/>
                </a:cubicBezTo>
                <a:cubicBezTo>
                  <a:pt x="149" y="54"/>
                  <a:pt x="142" y="59"/>
                  <a:pt x="134" y="57"/>
                </a:cubicBezTo>
                <a:cubicBezTo>
                  <a:pt x="135" y="59"/>
                  <a:pt x="137" y="59"/>
                  <a:pt x="137" y="61"/>
                </a:cubicBezTo>
                <a:cubicBezTo>
                  <a:pt x="139" y="61"/>
                  <a:pt x="140" y="63"/>
                  <a:pt x="141" y="64"/>
                </a:cubicBezTo>
                <a:cubicBezTo>
                  <a:pt x="143" y="64"/>
                  <a:pt x="145" y="64"/>
                  <a:pt x="145" y="66"/>
                </a:cubicBezTo>
                <a:cubicBezTo>
                  <a:pt x="142" y="68"/>
                  <a:pt x="136" y="66"/>
                  <a:pt x="133" y="65"/>
                </a:cubicBezTo>
                <a:cubicBezTo>
                  <a:pt x="134" y="69"/>
                  <a:pt x="135" y="73"/>
                  <a:pt x="137" y="75"/>
                </a:cubicBezTo>
                <a:cubicBezTo>
                  <a:pt x="138" y="76"/>
                  <a:pt x="139" y="77"/>
                  <a:pt x="140" y="78"/>
                </a:cubicBezTo>
                <a:cubicBezTo>
                  <a:pt x="144" y="81"/>
                  <a:pt x="149" y="85"/>
                  <a:pt x="156" y="83"/>
                </a:cubicBezTo>
                <a:cubicBezTo>
                  <a:pt x="157" y="83"/>
                  <a:pt x="157" y="84"/>
                  <a:pt x="156" y="86"/>
                </a:cubicBezTo>
                <a:cubicBezTo>
                  <a:pt x="153" y="86"/>
                  <a:pt x="149" y="88"/>
                  <a:pt x="145" y="88"/>
                </a:cubicBezTo>
                <a:cubicBezTo>
                  <a:pt x="148" y="91"/>
                  <a:pt x="155" y="95"/>
                  <a:pt x="161" y="96"/>
                </a:cubicBezTo>
                <a:cubicBezTo>
                  <a:pt x="164" y="97"/>
                  <a:pt x="169" y="95"/>
                  <a:pt x="170" y="97"/>
                </a:cubicBezTo>
                <a:cubicBezTo>
                  <a:pt x="170" y="99"/>
                  <a:pt x="167" y="99"/>
                  <a:pt x="166" y="101"/>
                </a:cubicBezTo>
                <a:cubicBezTo>
                  <a:pt x="170" y="102"/>
                  <a:pt x="173" y="99"/>
                  <a:pt x="176" y="101"/>
                </a:cubicBezTo>
                <a:cubicBezTo>
                  <a:pt x="177" y="101"/>
                  <a:pt x="176" y="102"/>
                  <a:pt x="176" y="103"/>
                </a:cubicBezTo>
                <a:cubicBezTo>
                  <a:pt x="182" y="103"/>
                  <a:pt x="187" y="105"/>
                  <a:pt x="192" y="103"/>
                </a:cubicBezTo>
                <a:cubicBezTo>
                  <a:pt x="190" y="102"/>
                  <a:pt x="188" y="101"/>
                  <a:pt x="188" y="99"/>
                </a:cubicBezTo>
                <a:cubicBezTo>
                  <a:pt x="182" y="101"/>
                  <a:pt x="172" y="95"/>
                  <a:pt x="175" y="89"/>
                </a:cubicBezTo>
                <a:cubicBezTo>
                  <a:pt x="168" y="88"/>
                  <a:pt x="160" y="87"/>
                  <a:pt x="157" y="81"/>
                </a:cubicBezTo>
                <a:cubicBezTo>
                  <a:pt x="159" y="79"/>
                  <a:pt x="164" y="82"/>
                  <a:pt x="165" y="79"/>
                </a:cubicBezTo>
                <a:cubicBezTo>
                  <a:pt x="161" y="78"/>
                  <a:pt x="158" y="75"/>
                  <a:pt x="156" y="71"/>
                </a:cubicBezTo>
                <a:cubicBezTo>
                  <a:pt x="155" y="70"/>
                  <a:pt x="154" y="68"/>
                  <a:pt x="155" y="66"/>
                </a:cubicBezTo>
                <a:cubicBezTo>
                  <a:pt x="158" y="65"/>
                  <a:pt x="156" y="70"/>
                  <a:pt x="159" y="69"/>
                </a:cubicBezTo>
                <a:cubicBezTo>
                  <a:pt x="158" y="67"/>
                  <a:pt x="157" y="66"/>
                  <a:pt x="156" y="64"/>
                </a:cubicBezTo>
                <a:cubicBezTo>
                  <a:pt x="155" y="62"/>
                  <a:pt x="154" y="57"/>
                  <a:pt x="156" y="56"/>
                </a:cubicBezTo>
                <a:cubicBezTo>
                  <a:pt x="156" y="57"/>
                  <a:pt x="158" y="58"/>
                  <a:pt x="157" y="59"/>
                </a:cubicBezTo>
                <a:cubicBezTo>
                  <a:pt x="165" y="67"/>
                  <a:pt x="176" y="58"/>
                  <a:pt x="179" y="49"/>
                </a:cubicBezTo>
                <a:cubicBezTo>
                  <a:pt x="180" y="46"/>
                  <a:pt x="180" y="42"/>
                  <a:pt x="181" y="38"/>
                </a:cubicBezTo>
                <a:cubicBezTo>
                  <a:pt x="182" y="37"/>
                  <a:pt x="184" y="35"/>
                  <a:pt x="184" y="34"/>
                </a:cubicBezTo>
                <a:cubicBezTo>
                  <a:pt x="183" y="35"/>
                  <a:pt x="181" y="38"/>
                  <a:pt x="180" y="36"/>
                </a:cubicBezTo>
                <a:cubicBezTo>
                  <a:pt x="184" y="29"/>
                  <a:pt x="190" y="21"/>
                  <a:pt x="200" y="19"/>
                </a:cubicBezTo>
                <a:cubicBezTo>
                  <a:pt x="206" y="18"/>
                  <a:pt x="211" y="17"/>
                  <a:pt x="218" y="17"/>
                </a:cubicBezTo>
                <a:cubicBezTo>
                  <a:pt x="220" y="17"/>
                  <a:pt x="221" y="16"/>
                  <a:pt x="221" y="19"/>
                </a:cubicBezTo>
                <a:cubicBezTo>
                  <a:pt x="220" y="20"/>
                  <a:pt x="219" y="19"/>
                  <a:pt x="217" y="19"/>
                </a:cubicBezTo>
                <a:cubicBezTo>
                  <a:pt x="213" y="18"/>
                  <a:pt x="210" y="20"/>
                  <a:pt x="206" y="20"/>
                </a:cubicBezTo>
                <a:cubicBezTo>
                  <a:pt x="197" y="21"/>
                  <a:pt x="189" y="26"/>
                  <a:pt x="184" y="32"/>
                </a:cubicBezTo>
                <a:cubicBezTo>
                  <a:pt x="186" y="32"/>
                  <a:pt x="187" y="32"/>
                  <a:pt x="188" y="31"/>
                </a:cubicBezTo>
                <a:cubicBezTo>
                  <a:pt x="189" y="31"/>
                  <a:pt x="190" y="32"/>
                  <a:pt x="189" y="34"/>
                </a:cubicBezTo>
                <a:cubicBezTo>
                  <a:pt x="188" y="33"/>
                  <a:pt x="188" y="34"/>
                  <a:pt x="187" y="34"/>
                </a:cubicBezTo>
                <a:cubicBezTo>
                  <a:pt x="182" y="37"/>
                  <a:pt x="182" y="43"/>
                  <a:pt x="181" y="49"/>
                </a:cubicBezTo>
                <a:cubicBezTo>
                  <a:pt x="179" y="56"/>
                  <a:pt x="175" y="60"/>
                  <a:pt x="169" y="63"/>
                </a:cubicBezTo>
                <a:cubicBezTo>
                  <a:pt x="167" y="63"/>
                  <a:pt x="166" y="65"/>
                  <a:pt x="163" y="65"/>
                </a:cubicBezTo>
                <a:cubicBezTo>
                  <a:pt x="161" y="65"/>
                  <a:pt x="159" y="63"/>
                  <a:pt x="158" y="63"/>
                </a:cubicBezTo>
                <a:cubicBezTo>
                  <a:pt x="159" y="67"/>
                  <a:pt x="161" y="69"/>
                  <a:pt x="165" y="70"/>
                </a:cubicBezTo>
                <a:cubicBezTo>
                  <a:pt x="164" y="72"/>
                  <a:pt x="160" y="71"/>
                  <a:pt x="158" y="70"/>
                </a:cubicBezTo>
                <a:cubicBezTo>
                  <a:pt x="160" y="75"/>
                  <a:pt x="164" y="77"/>
                  <a:pt x="169" y="77"/>
                </a:cubicBezTo>
                <a:cubicBezTo>
                  <a:pt x="168" y="81"/>
                  <a:pt x="164" y="82"/>
                  <a:pt x="161" y="82"/>
                </a:cubicBezTo>
                <a:close/>
                <a:moveTo>
                  <a:pt x="285" y="52"/>
                </a:moveTo>
                <a:cubicBezTo>
                  <a:pt x="273" y="51"/>
                  <a:pt x="268" y="38"/>
                  <a:pt x="263" y="29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62" y="30"/>
                  <a:pt x="261" y="30"/>
                  <a:pt x="261" y="30"/>
                </a:cubicBezTo>
                <a:cubicBezTo>
                  <a:pt x="263" y="34"/>
                  <a:pt x="267" y="39"/>
                  <a:pt x="268" y="45"/>
                </a:cubicBezTo>
                <a:cubicBezTo>
                  <a:pt x="270" y="52"/>
                  <a:pt x="267" y="58"/>
                  <a:pt x="264" y="64"/>
                </a:cubicBezTo>
                <a:cubicBezTo>
                  <a:pt x="263" y="64"/>
                  <a:pt x="263" y="66"/>
                  <a:pt x="262" y="67"/>
                </a:cubicBezTo>
                <a:cubicBezTo>
                  <a:pt x="264" y="71"/>
                  <a:pt x="265" y="78"/>
                  <a:pt x="259" y="80"/>
                </a:cubicBezTo>
                <a:cubicBezTo>
                  <a:pt x="260" y="84"/>
                  <a:pt x="258" y="86"/>
                  <a:pt x="257" y="90"/>
                </a:cubicBezTo>
                <a:cubicBezTo>
                  <a:pt x="263" y="91"/>
                  <a:pt x="269" y="90"/>
                  <a:pt x="271" y="85"/>
                </a:cubicBezTo>
                <a:cubicBezTo>
                  <a:pt x="268" y="84"/>
                  <a:pt x="263" y="84"/>
                  <a:pt x="263" y="82"/>
                </a:cubicBezTo>
                <a:cubicBezTo>
                  <a:pt x="271" y="85"/>
                  <a:pt x="281" y="82"/>
                  <a:pt x="283" y="75"/>
                </a:cubicBezTo>
                <a:cubicBezTo>
                  <a:pt x="279" y="75"/>
                  <a:pt x="276" y="74"/>
                  <a:pt x="273" y="72"/>
                </a:cubicBezTo>
                <a:cubicBezTo>
                  <a:pt x="270" y="71"/>
                  <a:pt x="267" y="70"/>
                  <a:pt x="268" y="67"/>
                </a:cubicBezTo>
                <a:cubicBezTo>
                  <a:pt x="271" y="68"/>
                  <a:pt x="272" y="69"/>
                  <a:pt x="275" y="69"/>
                </a:cubicBezTo>
                <a:cubicBezTo>
                  <a:pt x="287" y="71"/>
                  <a:pt x="293" y="61"/>
                  <a:pt x="292" y="51"/>
                </a:cubicBezTo>
                <a:cubicBezTo>
                  <a:pt x="290" y="52"/>
                  <a:pt x="288" y="53"/>
                  <a:pt x="285" y="52"/>
                </a:cubicBezTo>
                <a:close/>
                <a:moveTo>
                  <a:pt x="179" y="88"/>
                </a:moveTo>
                <a:cubicBezTo>
                  <a:pt x="175" y="92"/>
                  <a:pt x="179" y="97"/>
                  <a:pt x="184" y="98"/>
                </a:cubicBezTo>
                <a:cubicBezTo>
                  <a:pt x="185" y="97"/>
                  <a:pt x="186" y="97"/>
                  <a:pt x="187" y="96"/>
                </a:cubicBezTo>
                <a:cubicBezTo>
                  <a:pt x="192" y="100"/>
                  <a:pt x="197" y="103"/>
                  <a:pt x="202" y="107"/>
                </a:cubicBezTo>
                <a:cubicBezTo>
                  <a:pt x="209" y="108"/>
                  <a:pt x="215" y="110"/>
                  <a:pt x="221" y="110"/>
                </a:cubicBezTo>
                <a:cubicBezTo>
                  <a:pt x="227" y="111"/>
                  <a:pt x="234" y="111"/>
                  <a:pt x="238" y="108"/>
                </a:cubicBezTo>
                <a:cubicBezTo>
                  <a:pt x="239" y="108"/>
                  <a:pt x="239" y="108"/>
                  <a:pt x="240" y="108"/>
                </a:cubicBezTo>
                <a:cubicBezTo>
                  <a:pt x="247" y="101"/>
                  <a:pt x="254" y="94"/>
                  <a:pt x="257" y="84"/>
                </a:cubicBezTo>
                <a:cubicBezTo>
                  <a:pt x="256" y="83"/>
                  <a:pt x="257" y="82"/>
                  <a:pt x="257" y="80"/>
                </a:cubicBezTo>
                <a:cubicBezTo>
                  <a:pt x="257" y="80"/>
                  <a:pt x="257" y="79"/>
                  <a:pt x="257" y="79"/>
                </a:cubicBezTo>
                <a:cubicBezTo>
                  <a:pt x="257" y="77"/>
                  <a:pt x="257" y="75"/>
                  <a:pt x="256" y="73"/>
                </a:cubicBezTo>
                <a:cubicBezTo>
                  <a:pt x="255" y="70"/>
                  <a:pt x="256" y="67"/>
                  <a:pt x="255" y="65"/>
                </a:cubicBezTo>
                <a:cubicBezTo>
                  <a:pt x="256" y="63"/>
                  <a:pt x="256" y="60"/>
                  <a:pt x="255" y="59"/>
                </a:cubicBezTo>
                <a:cubicBezTo>
                  <a:pt x="256" y="48"/>
                  <a:pt x="244" y="46"/>
                  <a:pt x="239" y="38"/>
                </a:cubicBezTo>
                <a:cubicBezTo>
                  <a:pt x="239" y="53"/>
                  <a:pt x="228" y="61"/>
                  <a:pt x="215" y="63"/>
                </a:cubicBezTo>
                <a:cubicBezTo>
                  <a:pt x="214" y="64"/>
                  <a:pt x="213" y="65"/>
                  <a:pt x="212" y="66"/>
                </a:cubicBezTo>
                <a:cubicBezTo>
                  <a:pt x="211" y="65"/>
                  <a:pt x="210" y="65"/>
                  <a:pt x="210" y="64"/>
                </a:cubicBezTo>
                <a:cubicBezTo>
                  <a:pt x="211" y="62"/>
                  <a:pt x="215" y="62"/>
                  <a:pt x="214" y="59"/>
                </a:cubicBezTo>
                <a:cubicBezTo>
                  <a:pt x="213" y="61"/>
                  <a:pt x="209" y="65"/>
                  <a:pt x="207" y="66"/>
                </a:cubicBezTo>
                <a:cubicBezTo>
                  <a:pt x="204" y="68"/>
                  <a:pt x="200" y="68"/>
                  <a:pt x="198" y="70"/>
                </a:cubicBezTo>
                <a:cubicBezTo>
                  <a:pt x="194" y="73"/>
                  <a:pt x="194" y="80"/>
                  <a:pt x="191" y="84"/>
                </a:cubicBezTo>
                <a:cubicBezTo>
                  <a:pt x="189" y="86"/>
                  <a:pt x="187" y="86"/>
                  <a:pt x="185" y="89"/>
                </a:cubicBezTo>
                <a:cubicBezTo>
                  <a:pt x="187" y="90"/>
                  <a:pt x="189" y="91"/>
                  <a:pt x="190" y="93"/>
                </a:cubicBezTo>
                <a:cubicBezTo>
                  <a:pt x="189" y="94"/>
                  <a:pt x="189" y="94"/>
                  <a:pt x="188" y="94"/>
                </a:cubicBezTo>
                <a:cubicBezTo>
                  <a:pt x="187" y="92"/>
                  <a:pt x="185" y="89"/>
                  <a:pt x="183" y="90"/>
                </a:cubicBezTo>
                <a:cubicBezTo>
                  <a:pt x="182" y="93"/>
                  <a:pt x="183" y="94"/>
                  <a:pt x="183" y="96"/>
                </a:cubicBezTo>
                <a:cubicBezTo>
                  <a:pt x="181" y="95"/>
                  <a:pt x="180" y="93"/>
                  <a:pt x="180" y="90"/>
                </a:cubicBezTo>
                <a:cubicBezTo>
                  <a:pt x="180" y="90"/>
                  <a:pt x="179" y="92"/>
                  <a:pt x="178" y="91"/>
                </a:cubicBezTo>
                <a:cubicBezTo>
                  <a:pt x="179" y="88"/>
                  <a:pt x="183" y="88"/>
                  <a:pt x="184" y="85"/>
                </a:cubicBezTo>
                <a:cubicBezTo>
                  <a:pt x="182" y="87"/>
                  <a:pt x="181" y="87"/>
                  <a:pt x="179" y="88"/>
                </a:cubicBezTo>
                <a:close/>
                <a:moveTo>
                  <a:pt x="258" y="65"/>
                </a:moveTo>
                <a:cubicBezTo>
                  <a:pt x="258" y="63"/>
                  <a:pt x="260" y="59"/>
                  <a:pt x="258" y="58"/>
                </a:cubicBezTo>
                <a:cubicBezTo>
                  <a:pt x="258" y="61"/>
                  <a:pt x="257" y="63"/>
                  <a:pt x="258" y="65"/>
                </a:cubicBezTo>
                <a:close/>
                <a:moveTo>
                  <a:pt x="259" y="78"/>
                </a:moveTo>
                <a:cubicBezTo>
                  <a:pt x="262" y="76"/>
                  <a:pt x="262" y="71"/>
                  <a:pt x="260" y="68"/>
                </a:cubicBezTo>
                <a:cubicBezTo>
                  <a:pt x="259" y="68"/>
                  <a:pt x="258" y="68"/>
                  <a:pt x="258" y="68"/>
                </a:cubicBezTo>
                <a:cubicBezTo>
                  <a:pt x="258" y="72"/>
                  <a:pt x="259" y="75"/>
                  <a:pt x="259" y="78"/>
                </a:cubicBezTo>
                <a:close/>
                <a:moveTo>
                  <a:pt x="253" y="98"/>
                </a:moveTo>
                <a:cubicBezTo>
                  <a:pt x="254" y="96"/>
                  <a:pt x="256" y="97"/>
                  <a:pt x="258" y="96"/>
                </a:cubicBezTo>
                <a:cubicBezTo>
                  <a:pt x="257" y="95"/>
                  <a:pt x="257" y="93"/>
                  <a:pt x="256" y="93"/>
                </a:cubicBezTo>
                <a:cubicBezTo>
                  <a:pt x="255" y="94"/>
                  <a:pt x="253" y="96"/>
                  <a:pt x="253" y="98"/>
                </a:cubicBezTo>
                <a:close/>
                <a:moveTo>
                  <a:pt x="76" y="109"/>
                </a:moveTo>
                <a:cubicBezTo>
                  <a:pt x="77" y="108"/>
                  <a:pt x="78" y="108"/>
                  <a:pt x="79" y="108"/>
                </a:cubicBezTo>
                <a:cubicBezTo>
                  <a:pt x="79" y="105"/>
                  <a:pt x="78" y="103"/>
                  <a:pt x="78" y="100"/>
                </a:cubicBezTo>
                <a:cubicBezTo>
                  <a:pt x="75" y="103"/>
                  <a:pt x="71" y="105"/>
                  <a:pt x="69" y="109"/>
                </a:cubicBezTo>
                <a:cubicBezTo>
                  <a:pt x="71" y="109"/>
                  <a:pt x="72" y="111"/>
                  <a:pt x="72" y="112"/>
                </a:cubicBezTo>
                <a:cubicBezTo>
                  <a:pt x="74" y="111"/>
                  <a:pt x="72" y="108"/>
                  <a:pt x="71" y="107"/>
                </a:cubicBezTo>
                <a:cubicBezTo>
                  <a:pt x="71" y="107"/>
                  <a:pt x="71" y="106"/>
                  <a:pt x="72" y="106"/>
                </a:cubicBezTo>
                <a:cubicBezTo>
                  <a:pt x="73" y="107"/>
                  <a:pt x="73" y="108"/>
                  <a:pt x="74" y="108"/>
                </a:cubicBezTo>
                <a:cubicBezTo>
                  <a:pt x="75" y="106"/>
                  <a:pt x="75" y="106"/>
                  <a:pt x="75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9" y="104"/>
                  <a:pt x="76" y="107"/>
                  <a:pt x="76" y="109"/>
                </a:cubicBezTo>
                <a:close/>
                <a:moveTo>
                  <a:pt x="73" y="113"/>
                </a:moveTo>
                <a:cubicBezTo>
                  <a:pt x="75" y="112"/>
                  <a:pt x="76" y="113"/>
                  <a:pt x="78" y="113"/>
                </a:cubicBezTo>
                <a:cubicBezTo>
                  <a:pt x="79" y="112"/>
                  <a:pt x="80" y="111"/>
                  <a:pt x="79" y="109"/>
                </a:cubicBezTo>
                <a:cubicBezTo>
                  <a:pt x="77" y="111"/>
                  <a:pt x="74" y="110"/>
                  <a:pt x="73" y="113"/>
                </a:cubicBezTo>
                <a:close/>
                <a:moveTo>
                  <a:pt x="69" y="120"/>
                </a:moveTo>
                <a:cubicBezTo>
                  <a:pt x="70" y="117"/>
                  <a:pt x="72" y="113"/>
                  <a:pt x="69" y="110"/>
                </a:cubicBezTo>
                <a:cubicBezTo>
                  <a:pt x="68" y="113"/>
                  <a:pt x="67" y="117"/>
                  <a:pt x="69" y="120"/>
                </a:cubicBezTo>
                <a:close/>
                <a:moveTo>
                  <a:pt x="230" y="115"/>
                </a:moveTo>
                <a:cubicBezTo>
                  <a:pt x="229" y="115"/>
                  <a:pt x="231" y="114"/>
                  <a:pt x="230" y="113"/>
                </a:cubicBezTo>
                <a:cubicBezTo>
                  <a:pt x="230" y="114"/>
                  <a:pt x="231" y="113"/>
                  <a:pt x="230" y="112"/>
                </a:cubicBezTo>
                <a:cubicBezTo>
                  <a:pt x="225" y="113"/>
                  <a:pt x="218" y="113"/>
                  <a:pt x="213" y="111"/>
                </a:cubicBezTo>
                <a:cubicBezTo>
                  <a:pt x="214" y="121"/>
                  <a:pt x="227" y="122"/>
                  <a:pt x="230" y="115"/>
                </a:cubicBezTo>
                <a:close/>
                <a:moveTo>
                  <a:pt x="233" y="116"/>
                </a:moveTo>
                <a:cubicBezTo>
                  <a:pt x="231" y="119"/>
                  <a:pt x="225" y="123"/>
                  <a:pt x="220" y="122"/>
                </a:cubicBezTo>
                <a:cubicBezTo>
                  <a:pt x="218" y="122"/>
                  <a:pt x="217" y="120"/>
                  <a:pt x="215" y="120"/>
                </a:cubicBezTo>
                <a:cubicBezTo>
                  <a:pt x="215" y="118"/>
                  <a:pt x="213" y="118"/>
                  <a:pt x="212" y="117"/>
                </a:cubicBezTo>
                <a:cubicBezTo>
                  <a:pt x="213" y="115"/>
                  <a:pt x="212" y="113"/>
                  <a:pt x="211" y="112"/>
                </a:cubicBezTo>
                <a:cubicBezTo>
                  <a:pt x="210" y="112"/>
                  <a:pt x="210" y="113"/>
                  <a:pt x="208" y="113"/>
                </a:cubicBezTo>
                <a:cubicBezTo>
                  <a:pt x="209" y="117"/>
                  <a:pt x="211" y="120"/>
                  <a:pt x="213" y="122"/>
                </a:cubicBezTo>
                <a:cubicBezTo>
                  <a:pt x="218" y="126"/>
                  <a:pt x="225" y="130"/>
                  <a:pt x="231" y="126"/>
                </a:cubicBezTo>
                <a:cubicBezTo>
                  <a:pt x="229" y="130"/>
                  <a:pt x="223" y="131"/>
                  <a:pt x="219" y="128"/>
                </a:cubicBezTo>
                <a:cubicBezTo>
                  <a:pt x="214" y="126"/>
                  <a:pt x="208" y="120"/>
                  <a:pt x="207" y="115"/>
                </a:cubicBezTo>
                <a:cubicBezTo>
                  <a:pt x="206" y="116"/>
                  <a:pt x="205" y="118"/>
                  <a:pt x="205" y="119"/>
                </a:cubicBezTo>
                <a:cubicBezTo>
                  <a:pt x="206" y="121"/>
                  <a:pt x="206" y="122"/>
                  <a:pt x="208" y="123"/>
                </a:cubicBezTo>
                <a:cubicBezTo>
                  <a:pt x="209" y="124"/>
                  <a:pt x="211" y="126"/>
                  <a:pt x="213" y="127"/>
                </a:cubicBezTo>
                <a:cubicBezTo>
                  <a:pt x="216" y="129"/>
                  <a:pt x="219" y="131"/>
                  <a:pt x="221" y="132"/>
                </a:cubicBezTo>
                <a:cubicBezTo>
                  <a:pt x="228" y="133"/>
                  <a:pt x="234" y="129"/>
                  <a:pt x="237" y="125"/>
                </a:cubicBezTo>
                <a:cubicBezTo>
                  <a:pt x="237" y="124"/>
                  <a:pt x="238" y="123"/>
                  <a:pt x="238" y="122"/>
                </a:cubicBezTo>
                <a:cubicBezTo>
                  <a:pt x="240" y="120"/>
                  <a:pt x="243" y="118"/>
                  <a:pt x="241" y="115"/>
                </a:cubicBezTo>
                <a:cubicBezTo>
                  <a:pt x="241" y="116"/>
                  <a:pt x="238" y="114"/>
                  <a:pt x="238" y="116"/>
                </a:cubicBezTo>
                <a:cubicBezTo>
                  <a:pt x="238" y="116"/>
                  <a:pt x="240" y="118"/>
                  <a:pt x="239" y="118"/>
                </a:cubicBezTo>
                <a:cubicBezTo>
                  <a:pt x="238" y="119"/>
                  <a:pt x="237" y="118"/>
                  <a:pt x="236" y="117"/>
                </a:cubicBezTo>
                <a:cubicBezTo>
                  <a:pt x="236" y="115"/>
                  <a:pt x="236" y="113"/>
                  <a:pt x="235" y="112"/>
                </a:cubicBezTo>
                <a:cubicBezTo>
                  <a:pt x="235" y="113"/>
                  <a:pt x="233" y="112"/>
                  <a:pt x="233" y="113"/>
                </a:cubicBezTo>
                <a:cubicBezTo>
                  <a:pt x="234" y="113"/>
                  <a:pt x="233" y="115"/>
                  <a:pt x="233" y="116"/>
                </a:cubicBezTo>
                <a:close/>
                <a:moveTo>
                  <a:pt x="67" y="123"/>
                </a:moveTo>
                <a:cubicBezTo>
                  <a:pt x="66" y="121"/>
                  <a:pt x="65" y="119"/>
                  <a:pt x="64" y="117"/>
                </a:cubicBezTo>
                <a:cubicBezTo>
                  <a:pt x="62" y="116"/>
                  <a:pt x="60" y="114"/>
                  <a:pt x="59" y="115"/>
                </a:cubicBezTo>
                <a:cubicBezTo>
                  <a:pt x="61" y="117"/>
                  <a:pt x="64" y="120"/>
                  <a:pt x="67" y="123"/>
                </a:cubicBezTo>
                <a:close/>
                <a:moveTo>
                  <a:pt x="72" y="115"/>
                </a:moveTo>
                <a:cubicBezTo>
                  <a:pt x="72" y="116"/>
                  <a:pt x="71" y="117"/>
                  <a:pt x="71" y="119"/>
                </a:cubicBezTo>
                <a:cubicBezTo>
                  <a:pt x="73" y="118"/>
                  <a:pt x="74" y="117"/>
                  <a:pt x="75" y="116"/>
                </a:cubicBezTo>
                <a:cubicBezTo>
                  <a:pt x="75" y="116"/>
                  <a:pt x="77" y="115"/>
                  <a:pt x="76" y="114"/>
                </a:cubicBezTo>
                <a:cubicBezTo>
                  <a:pt x="75" y="115"/>
                  <a:pt x="74" y="115"/>
                  <a:pt x="72" y="115"/>
                </a:cubicBezTo>
                <a:close/>
                <a:moveTo>
                  <a:pt x="244" y="118"/>
                </a:moveTo>
                <a:cubicBezTo>
                  <a:pt x="244" y="118"/>
                  <a:pt x="244" y="118"/>
                  <a:pt x="244" y="118"/>
                </a:cubicBezTo>
                <a:cubicBezTo>
                  <a:pt x="239" y="124"/>
                  <a:pt x="235" y="132"/>
                  <a:pt x="227" y="134"/>
                </a:cubicBezTo>
                <a:cubicBezTo>
                  <a:pt x="223" y="134"/>
                  <a:pt x="219" y="133"/>
                  <a:pt x="216" y="131"/>
                </a:cubicBezTo>
                <a:cubicBezTo>
                  <a:pt x="216" y="131"/>
                  <a:pt x="216" y="130"/>
                  <a:pt x="215" y="130"/>
                </a:cubicBezTo>
                <a:cubicBezTo>
                  <a:pt x="215" y="129"/>
                  <a:pt x="214" y="130"/>
                  <a:pt x="213" y="129"/>
                </a:cubicBezTo>
                <a:cubicBezTo>
                  <a:pt x="210" y="128"/>
                  <a:pt x="209" y="125"/>
                  <a:pt x="206" y="124"/>
                </a:cubicBezTo>
                <a:cubicBezTo>
                  <a:pt x="204" y="123"/>
                  <a:pt x="202" y="121"/>
                  <a:pt x="202" y="119"/>
                </a:cubicBezTo>
                <a:cubicBezTo>
                  <a:pt x="198" y="121"/>
                  <a:pt x="192" y="124"/>
                  <a:pt x="189" y="126"/>
                </a:cubicBezTo>
                <a:cubicBezTo>
                  <a:pt x="189" y="127"/>
                  <a:pt x="187" y="127"/>
                  <a:pt x="187" y="127"/>
                </a:cubicBezTo>
                <a:cubicBezTo>
                  <a:pt x="186" y="129"/>
                  <a:pt x="187" y="131"/>
                  <a:pt x="188" y="133"/>
                </a:cubicBezTo>
                <a:cubicBezTo>
                  <a:pt x="188" y="134"/>
                  <a:pt x="189" y="135"/>
                  <a:pt x="189" y="137"/>
                </a:cubicBezTo>
                <a:cubicBezTo>
                  <a:pt x="191" y="137"/>
                  <a:pt x="192" y="137"/>
                  <a:pt x="193" y="137"/>
                </a:cubicBezTo>
                <a:cubicBezTo>
                  <a:pt x="194" y="136"/>
                  <a:pt x="193" y="133"/>
                  <a:pt x="194" y="132"/>
                </a:cubicBezTo>
                <a:cubicBezTo>
                  <a:pt x="195" y="131"/>
                  <a:pt x="196" y="132"/>
                  <a:pt x="197" y="131"/>
                </a:cubicBezTo>
                <a:cubicBezTo>
                  <a:pt x="198" y="132"/>
                  <a:pt x="200" y="133"/>
                  <a:pt x="203" y="134"/>
                </a:cubicBezTo>
                <a:cubicBezTo>
                  <a:pt x="206" y="134"/>
                  <a:pt x="209" y="136"/>
                  <a:pt x="211" y="137"/>
                </a:cubicBezTo>
                <a:cubicBezTo>
                  <a:pt x="215" y="138"/>
                  <a:pt x="218" y="139"/>
                  <a:pt x="221" y="141"/>
                </a:cubicBezTo>
                <a:cubicBezTo>
                  <a:pt x="224" y="142"/>
                  <a:pt x="228" y="144"/>
                  <a:pt x="230" y="145"/>
                </a:cubicBezTo>
                <a:cubicBezTo>
                  <a:pt x="233" y="147"/>
                  <a:pt x="235" y="151"/>
                  <a:pt x="239" y="151"/>
                </a:cubicBezTo>
                <a:cubicBezTo>
                  <a:pt x="238" y="144"/>
                  <a:pt x="242" y="135"/>
                  <a:pt x="243" y="129"/>
                </a:cubicBezTo>
                <a:cubicBezTo>
                  <a:pt x="245" y="125"/>
                  <a:pt x="248" y="122"/>
                  <a:pt x="249" y="117"/>
                </a:cubicBezTo>
                <a:cubicBezTo>
                  <a:pt x="247" y="117"/>
                  <a:pt x="246" y="117"/>
                  <a:pt x="244" y="117"/>
                </a:cubicBezTo>
                <a:cubicBezTo>
                  <a:pt x="244" y="117"/>
                  <a:pt x="244" y="117"/>
                  <a:pt x="244" y="118"/>
                </a:cubicBezTo>
                <a:close/>
                <a:moveTo>
                  <a:pt x="258" y="124"/>
                </a:moveTo>
                <a:cubicBezTo>
                  <a:pt x="259" y="124"/>
                  <a:pt x="260" y="123"/>
                  <a:pt x="261" y="122"/>
                </a:cubicBezTo>
                <a:cubicBezTo>
                  <a:pt x="259" y="120"/>
                  <a:pt x="256" y="120"/>
                  <a:pt x="253" y="118"/>
                </a:cubicBezTo>
                <a:cubicBezTo>
                  <a:pt x="253" y="118"/>
                  <a:pt x="252" y="118"/>
                  <a:pt x="252" y="119"/>
                </a:cubicBezTo>
                <a:cubicBezTo>
                  <a:pt x="254" y="121"/>
                  <a:pt x="255" y="123"/>
                  <a:pt x="258" y="124"/>
                </a:cubicBezTo>
                <a:close/>
                <a:moveTo>
                  <a:pt x="77" y="128"/>
                </a:moveTo>
                <a:cubicBezTo>
                  <a:pt x="76" y="129"/>
                  <a:pt x="73" y="129"/>
                  <a:pt x="72" y="129"/>
                </a:cubicBezTo>
                <a:cubicBezTo>
                  <a:pt x="72" y="129"/>
                  <a:pt x="71" y="130"/>
                  <a:pt x="71" y="130"/>
                </a:cubicBezTo>
                <a:cubicBezTo>
                  <a:pt x="67" y="129"/>
                  <a:pt x="64" y="126"/>
                  <a:pt x="59" y="126"/>
                </a:cubicBezTo>
                <a:cubicBezTo>
                  <a:pt x="57" y="126"/>
                  <a:pt x="54" y="126"/>
                  <a:pt x="51" y="127"/>
                </a:cubicBezTo>
                <a:cubicBezTo>
                  <a:pt x="48" y="128"/>
                  <a:pt x="46" y="129"/>
                  <a:pt x="44" y="132"/>
                </a:cubicBezTo>
                <a:cubicBezTo>
                  <a:pt x="43" y="141"/>
                  <a:pt x="47" y="146"/>
                  <a:pt x="50" y="152"/>
                </a:cubicBezTo>
                <a:cubicBezTo>
                  <a:pt x="55" y="156"/>
                  <a:pt x="58" y="160"/>
                  <a:pt x="65" y="160"/>
                </a:cubicBezTo>
                <a:cubicBezTo>
                  <a:pt x="69" y="160"/>
                  <a:pt x="72" y="157"/>
                  <a:pt x="76" y="157"/>
                </a:cubicBezTo>
                <a:cubicBezTo>
                  <a:pt x="78" y="157"/>
                  <a:pt x="79" y="158"/>
                  <a:pt x="82" y="158"/>
                </a:cubicBezTo>
                <a:cubicBezTo>
                  <a:pt x="85" y="157"/>
                  <a:pt x="88" y="153"/>
                  <a:pt x="89" y="150"/>
                </a:cubicBezTo>
                <a:cubicBezTo>
                  <a:pt x="90" y="149"/>
                  <a:pt x="91" y="148"/>
                  <a:pt x="91" y="148"/>
                </a:cubicBezTo>
                <a:cubicBezTo>
                  <a:pt x="94" y="140"/>
                  <a:pt x="95" y="131"/>
                  <a:pt x="89" y="125"/>
                </a:cubicBezTo>
                <a:cubicBezTo>
                  <a:pt x="87" y="124"/>
                  <a:pt x="86" y="121"/>
                  <a:pt x="83" y="120"/>
                </a:cubicBezTo>
                <a:cubicBezTo>
                  <a:pt x="78" y="119"/>
                  <a:pt x="73" y="122"/>
                  <a:pt x="70" y="125"/>
                </a:cubicBezTo>
                <a:cubicBezTo>
                  <a:pt x="72" y="127"/>
                  <a:pt x="73" y="127"/>
                  <a:pt x="75" y="126"/>
                </a:cubicBezTo>
                <a:cubicBezTo>
                  <a:pt x="76" y="125"/>
                  <a:pt x="74" y="124"/>
                  <a:pt x="75" y="123"/>
                </a:cubicBezTo>
                <a:cubicBezTo>
                  <a:pt x="77" y="124"/>
                  <a:pt x="78" y="127"/>
                  <a:pt x="77" y="128"/>
                </a:cubicBezTo>
                <a:close/>
                <a:moveTo>
                  <a:pt x="241" y="150"/>
                </a:moveTo>
                <a:cubicBezTo>
                  <a:pt x="242" y="149"/>
                  <a:pt x="241" y="148"/>
                  <a:pt x="242" y="147"/>
                </a:cubicBezTo>
                <a:cubicBezTo>
                  <a:pt x="242" y="144"/>
                  <a:pt x="244" y="142"/>
                  <a:pt x="245" y="139"/>
                </a:cubicBezTo>
                <a:cubicBezTo>
                  <a:pt x="248" y="133"/>
                  <a:pt x="252" y="129"/>
                  <a:pt x="256" y="125"/>
                </a:cubicBezTo>
                <a:cubicBezTo>
                  <a:pt x="254" y="124"/>
                  <a:pt x="253" y="122"/>
                  <a:pt x="251" y="120"/>
                </a:cubicBezTo>
                <a:cubicBezTo>
                  <a:pt x="245" y="128"/>
                  <a:pt x="240" y="141"/>
                  <a:pt x="241" y="150"/>
                </a:cubicBezTo>
                <a:close/>
                <a:moveTo>
                  <a:pt x="258" y="127"/>
                </a:moveTo>
                <a:cubicBezTo>
                  <a:pt x="253" y="129"/>
                  <a:pt x="250" y="134"/>
                  <a:pt x="247" y="139"/>
                </a:cubicBezTo>
                <a:cubicBezTo>
                  <a:pt x="245" y="143"/>
                  <a:pt x="244" y="146"/>
                  <a:pt x="244" y="150"/>
                </a:cubicBezTo>
                <a:cubicBezTo>
                  <a:pt x="249" y="140"/>
                  <a:pt x="256" y="131"/>
                  <a:pt x="268" y="128"/>
                </a:cubicBezTo>
                <a:cubicBezTo>
                  <a:pt x="267" y="126"/>
                  <a:pt x="267" y="124"/>
                  <a:pt x="267" y="122"/>
                </a:cubicBezTo>
                <a:cubicBezTo>
                  <a:pt x="263" y="122"/>
                  <a:pt x="260" y="125"/>
                  <a:pt x="258" y="127"/>
                </a:cubicBezTo>
                <a:close/>
                <a:moveTo>
                  <a:pt x="180" y="131"/>
                </a:moveTo>
                <a:cubicBezTo>
                  <a:pt x="178" y="133"/>
                  <a:pt x="176" y="136"/>
                  <a:pt x="173" y="138"/>
                </a:cubicBezTo>
                <a:cubicBezTo>
                  <a:pt x="172" y="141"/>
                  <a:pt x="170" y="142"/>
                  <a:pt x="168" y="144"/>
                </a:cubicBezTo>
                <a:cubicBezTo>
                  <a:pt x="165" y="148"/>
                  <a:pt x="164" y="152"/>
                  <a:pt x="161" y="154"/>
                </a:cubicBezTo>
                <a:cubicBezTo>
                  <a:pt x="161" y="156"/>
                  <a:pt x="159" y="157"/>
                  <a:pt x="158" y="159"/>
                </a:cubicBezTo>
                <a:cubicBezTo>
                  <a:pt x="157" y="164"/>
                  <a:pt x="153" y="166"/>
                  <a:pt x="151" y="171"/>
                </a:cubicBezTo>
                <a:cubicBezTo>
                  <a:pt x="149" y="176"/>
                  <a:pt x="152" y="181"/>
                  <a:pt x="152" y="187"/>
                </a:cubicBezTo>
                <a:cubicBezTo>
                  <a:pt x="153" y="190"/>
                  <a:pt x="157" y="194"/>
                  <a:pt x="162" y="195"/>
                </a:cubicBezTo>
                <a:cubicBezTo>
                  <a:pt x="167" y="196"/>
                  <a:pt x="174" y="198"/>
                  <a:pt x="179" y="195"/>
                </a:cubicBezTo>
                <a:cubicBezTo>
                  <a:pt x="175" y="189"/>
                  <a:pt x="176" y="181"/>
                  <a:pt x="180" y="177"/>
                </a:cubicBezTo>
                <a:cubicBezTo>
                  <a:pt x="180" y="172"/>
                  <a:pt x="175" y="168"/>
                  <a:pt x="170" y="168"/>
                </a:cubicBezTo>
                <a:cubicBezTo>
                  <a:pt x="169" y="168"/>
                  <a:pt x="168" y="169"/>
                  <a:pt x="167" y="168"/>
                </a:cubicBezTo>
                <a:cubicBezTo>
                  <a:pt x="168" y="165"/>
                  <a:pt x="173" y="167"/>
                  <a:pt x="176" y="167"/>
                </a:cubicBezTo>
                <a:cubicBezTo>
                  <a:pt x="176" y="165"/>
                  <a:pt x="174" y="164"/>
                  <a:pt x="174" y="162"/>
                </a:cubicBezTo>
                <a:cubicBezTo>
                  <a:pt x="177" y="163"/>
                  <a:pt x="179" y="166"/>
                  <a:pt x="178" y="169"/>
                </a:cubicBezTo>
                <a:cubicBezTo>
                  <a:pt x="179" y="170"/>
                  <a:pt x="180" y="170"/>
                  <a:pt x="180" y="171"/>
                </a:cubicBezTo>
                <a:cubicBezTo>
                  <a:pt x="182" y="172"/>
                  <a:pt x="182" y="175"/>
                  <a:pt x="185" y="176"/>
                </a:cubicBezTo>
                <a:cubicBezTo>
                  <a:pt x="185" y="172"/>
                  <a:pt x="185" y="169"/>
                  <a:pt x="187" y="166"/>
                </a:cubicBezTo>
                <a:cubicBezTo>
                  <a:pt x="185" y="164"/>
                  <a:pt x="186" y="161"/>
                  <a:pt x="185" y="158"/>
                </a:cubicBezTo>
                <a:cubicBezTo>
                  <a:pt x="185" y="157"/>
                  <a:pt x="185" y="157"/>
                  <a:pt x="184" y="156"/>
                </a:cubicBezTo>
                <a:cubicBezTo>
                  <a:pt x="184" y="155"/>
                  <a:pt x="185" y="154"/>
                  <a:pt x="184" y="153"/>
                </a:cubicBezTo>
                <a:cubicBezTo>
                  <a:pt x="184" y="151"/>
                  <a:pt x="183" y="148"/>
                  <a:pt x="182" y="146"/>
                </a:cubicBezTo>
                <a:cubicBezTo>
                  <a:pt x="182" y="143"/>
                  <a:pt x="184" y="141"/>
                  <a:pt x="188" y="142"/>
                </a:cubicBezTo>
                <a:cubicBezTo>
                  <a:pt x="188" y="140"/>
                  <a:pt x="186" y="139"/>
                  <a:pt x="188" y="137"/>
                </a:cubicBezTo>
                <a:cubicBezTo>
                  <a:pt x="186" y="134"/>
                  <a:pt x="185" y="132"/>
                  <a:pt x="184" y="129"/>
                </a:cubicBezTo>
                <a:cubicBezTo>
                  <a:pt x="183" y="130"/>
                  <a:pt x="181" y="130"/>
                  <a:pt x="180" y="131"/>
                </a:cubicBezTo>
                <a:close/>
                <a:moveTo>
                  <a:pt x="252" y="149"/>
                </a:moveTo>
                <a:cubicBezTo>
                  <a:pt x="255" y="149"/>
                  <a:pt x="256" y="148"/>
                  <a:pt x="258" y="146"/>
                </a:cubicBezTo>
                <a:cubicBezTo>
                  <a:pt x="260" y="145"/>
                  <a:pt x="263" y="145"/>
                  <a:pt x="264" y="144"/>
                </a:cubicBezTo>
                <a:cubicBezTo>
                  <a:pt x="266" y="143"/>
                  <a:pt x="266" y="143"/>
                  <a:pt x="268" y="142"/>
                </a:cubicBezTo>
                <a:cubicBezTo>
                  <a:pt x="272" y="141"/>
                  <a:pt x="276" y="140"/>
                  <a:pt x="279" y="138"/>
                </a:cubicBezTo>
                <a:cubicBezTo>
                  <a:pt x="278" y="137"/>
                  <a:pt x="277" y="136"/>
                  <a:pt x="277" y="135"/>
                </a:cubicBezTo>
                <a:cubicBezTo>
                  <a:pt x="271" y="135"/>
                  <a:pt x="267" y="138"/>
                  <a:pt x="263" y="139"/>
                </a:cubicBezTo>
                <a:cubicBezTo>
                  <a:pt x="266" y="135"/>
                  <a:pt x="271" y="134"/>
                  <a:pt x="278" y="133"/>
                </a:cubicBezTo>
                <a:cubicBezTo>
                  <a:pt x="276" y="132"/>
                  <a:pt x="275" y="131"/>
                  <a:pt x="275" y="129"/>
                </a:cubicBezTo>
                <a:cubicBezTo>
                  <a:pt x="270" y="131"/>
                  <a:pt x="265" y="135"/>
                  <a:pt x="260" y="136"/>
                </a:cubicBezTo>
                <a:cubicBezTo>
                  <a:pt x="263" y="133"/>
                  <a:pt x="268" y="131"/>
                  <a:pt x="271" y="129"/>
                </a:cubicBezTo>
                <a:cubicBezTo>
                  <a:pt x="258" y="131"/>
                  <a:pt x="252" y="140"/>
                  <a:pt x="246" y="149"/>
                </a:cubicBezTo>
                <a:cubicBezTo>
                  <a:pt x="250" y="148"/>
                  <a:pt x="251" y="144"/>
                  <a:pt x="253" y="143"/>
                </a:cubicBezTo>
                <a:cubicBezTo>
                  <a:pt x="252" y="144"/>
                  <a:pt x="252" y="146"/>
                  <a:pt x="251" y="148"/>
                </a:cubicBezTo>
                <a:cubicBezTo>
                  <a:pt x="253" y="147"/>
                  <a:pt x="254" y="145"/>
                  <a:pt x="256" y="144"/>
                </a:cubicBezTo>
                <a:cubicBezTo>
                  <a:pt x="255" y="146"/>
                  <a:pt x="253" y="148"/>
                  <a:pt x="252" y="149"/>
                </a:cubicBezTo>
                <a:close/>
                <a:moveTo>
                  <a:pt x="206" y="140"/>
                </a:moveTo>
                <a:cubicBezTo>
                  <a:pt x="216" y="142"/>
                  <a:pt x="224" y="146"/>
                  <a:pt x="232" y="150"/>
                </a:cubicBezTo>
                <a:cubicBezTo>
                  <a:pt x="233" y="150"/>
                  <a:pt x="232" y="149"/>
                  <a:pt x="232" y="149"/>
                </a:cubicBezTo>
                <a:cubicBezTo>
                  <a:pt x="231" y="148"/>
                  <a:pt x="230" y="147"/>
                  <a:pt x="228" y="147"/>
                </a:cubicBezTo>
                <a:cubicBezTo>
                  <a:pt x="223" y="144"/>
                  <a:pt x="216" y="139"/>
                  <a:pt x="210" y="139"/>
                </a:cubicBezTo>
                <a:cubicBezTo>
                  <a:pt x="206" y="137"/>
                  <a:pt x="201" y="135"/>
                  <a:pt x="196" y="134"/>
                </a:cubicBezTo>
                <a:cubicBezTo>
                  <a:pt x="195" y="135"/>
                  <a:pt x="195" y="135"/>
                  <a:pt x="195" y="137"/>
                </a:cubicBezTo>
                <a:cubicBezTo>
                  <a:pt x="198" y="138"/>
                  <a:pt x="202" y="139"/>
                  <a:pt x="206" y="140"/>
                </a:cubicBezTo>
                <a:close/>
                <a:moveTo>
                  <a:pt x="279" y="140"/>
                </a:moveTo>
                <a:cubicBezTo>
                  <a:pt x="274" y="142"/>
                  <a:pt x="270" y="143"/>
                  <a:pt x="265" y="146"/>
                </a:cubicBezTo>
                <a:cubicBezTo>
                  <a:pt x="264" y="146"/>
                  <a:pt x="262" y="147"/>
                  <a:pt x="260" y="148"/>
                </a:cubicBezTo>
                <a:cubicBezTo>
                  <a:pt x="258" y="149"/>
                  <a:pt x="257" y="150"/>
                  <a:pt x="255" y="152"/>
                </a:cubicBezTo>
                <a:cubicBezTo>
                  <a:pt x="251" y="172"/>
                  <a:pt x="251" y="190"/>
                  <a:pt x="249" y="211"/>
                </a:cubicBezTo>
                <a:cubicBezTo>
                  <a:pt x="252" y="211"/>
                  <a:pt x="255" y="209"/>
                  <a:pt x="258" y="208"/>
                </a:cubicBezTo>
                <a:cubicBezTo>
                  <a:pt x="264" y="206"/>
                  <a:pt x="271" y="206"/>
                  <a:pt x="276" y="204"/>
                </a:cubicBezTo>
                <a:cubicBezTo>
                  <a:pt x="275" y="204"/>
                  <a:pt x="277" y="203"/>
                  <a:pt x="277" y="203"/>
                </a:cubicBezTo>
                <a:cubicBezTo>
                  <a:pt x="278" y="202"/>
                  <a:pt x="278" y="200"/>
                  <a:pt x="279" y="200"/>
                </a:cubicBezTo>
                <a:cubicBezTo>
                  <a:pt x="279" y="195"/>
                  <a:pt x="283" y="187"/>
                  <a:pt x="280" y="183"/>
                </a:cubicBezTo>
                <a:cubicBezTo>
                  <a:pt x="280" y="182"/>
                  <a:pt x="279" y="180"/>
                  <a:pt x="280" y="179"/>
                </a:cubicBezTo>
                <a:cubicBezTo>
                  <a:pt x="278" y="178"/>
                  <a:pt x="277" y="176"/>
                  <a:pt x="277" y="174"/>
                </a:cubicBezTo>
                <a:cubicBezTo>
                  <a:pt x="277" y="173"/>
                  <a:pt x="275" y="172"/>
                  <a:pt x="276" y="170"/>
                </a:cubicBezTo>
                <a:cubicBezTo>
                  <a:pt x="274" y="170"/>
                  <a:pt x="276" y="168"/>
                  <a:pt x="275" y="167"/>
                </a:cubicBezTo>
                <a:cubicBezTo>
                  <a:pt x="277" y="164"/>
                  <a:pt x="282" y="164"/>
                  <a:pt x="283" y="160"/>
                </a:cubicBezTo>
                <a:cubicBezTo>
                  <a:pt x="284" y="159"/>
                  <a:pt x="283" y="156"/>
                  <a:pt x="284" y="154"/>
                </a:cubicBezTo>
                <a:cubicBezTo>
                  <a:pt x="284" y="150"/>
                  <a:pt x="283" y="145"/>
                  <a:pt x="285" y="142"/>
                </a:cubicBezTo>
                <a:cubicBezTo>
                  <a:pt x="285" y="141"/>
                  <a:pt x="286" y="139"/>
                  <a:pt x="285" y="138"/>
                </a:cubicBezTo>
                <a:cubicBezTo>
                  <a:pt x="282" y="137"/>
                  <a:pt x="281" y="139"/>
                  <a:pt x="279" y="140"/>
                </a:cubicBezTo>
                <a:close/>
                <a:moveTo>
                  <a:pt x="217" y="145"/>
                </a:moveTo>
                <a:cubicBezTo>
                  <a:pt x="209" y="142"/>
                  <a:pt x="199" y="140"/>
                  <a:pt x="190" y="139"/>
                </a:cubicBezTo>
                <a:cubicBezTo>
                  <a:pt x="190" y="139"/>
                  <a:pt x="190" y="140"/>
                  <a:pt x="189" y="140"/>
                </a:cubicBezTo>
                <a:cubicBezTo>
                  <a:pt x="189" y="141"/>
                  <a:pt x="189" y="142"/>
                  <a:pt x="189" y="143"/>
                </a:cubicBezTo>
                <a:cubicBezTo>
                  <a:pt x="196" y="144"/>
                  <a:pt x="201" y="146"/>
                  <a:pt x="207" y="147"/>
                </a:cubicBezTo>
                <a:cubicBezTo>
                  <a:pt x="213" y="148"/>
                  <a:pt x="217" y="150"/>
                  <a:pt x="222" y="151"/>
                </a:cubicBezTo>
                <a:cubicBezTo>
                  <a:pt x="225" y="151"/>
                  <a:pt x="228" y="151"/>
                  <a:pt x="231" y="151"/>
                </a:cubicBezTo>
                <a:cubicBezTo>
                  <a:pt x="226" y="150"/>
                  <a:pt x="222" y="146"/>
                  <a:pt x="217" y="145"/>
                </a:cubicBezTo>
                <a:close/>
                <a:moveTo>
                  <a:pt x="286" y="156"/>
                </a:moveTo>
                <a:cubicBezTo>
                  <a:pt x="287" y="156"/>
                  <a:pt x="287" y="157"/>
                  <a:pt x="287" y="158"/>
                </a:cubicBezTo>
                <a:cubicBezTo>
                  <a:pt x="287" y="161"/>
                  <a:pt x="280" y="165"/>
                  <a:pt x="278" y="168"/>
                </a:cubicBezTo>
                <a:cubicBezTo>
                  <a:pt x="281" y="170"/>
                  <a:pt x="282" y="168"/>
                  <a:pt x="285" y="167"/>
                </a:cubicBezTo>
                <a:cubicBezTo>
                  <a:pt x="286" y="166"/>
                  <a:pt x="287" y="164"/>
                  <a:pt x="288" y="163"/>
                </a:cubicBezTo>
                <a:cubicBezTo>
                  <a:pt x="289" y="162"/>
                  <a:pt x="289" y="159"/>
                  <a:pt x="291" y="160"/>
                </a:cubicBezTo>
                <a:cubicBezTo>
                  <a:pt x="289" y="164"/>
                  <a:pt x="287" y="168"/>
                  <a:pt x="282" y="170"/>
                </a:cubicBezTo>
                <a:cubicBezTo>
                  <a:pt x="281" y="171"/>
                  <a:pt x="279" y="170"/>
                  <a:pt x="279" y="173"/>
                </a:cubicBezTo>
                <a:cubicBezTo>
                  <a:pt x="281" y="173"/>
                  <a:pt x="283" y="173"/>
                  <a:pt x="285" y="172"/>
                </a:cubicBezTo>
                <a:cubicBezTo>
                  <a:pt x="287" y="171"/>
                  <a:pt x="288" y="167"/>
                  <a:pt x="290" y="166"/>
                </a:cubicBezTo>
                <a:cubicBezTo>
                  <a:pt x="289" y="171"/>
                  <a:pt x="286" y="175"/>
                  <a:pt x="280" y="175"/>
                </a:cubicBezTo>
                <a:cubicBezTo>
                  <a:pt x="280" y="176"/>
                  <a:pt x="280" y="176"/>
                  <a:pt x="280" y="177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84" y="179"/>
                  <a:pt x="289" y="175"/>
                  <a:pt x="290" y="171"/>
                </a:cubicBezTo>
                <a:cubicBezTo>
                  <a:pt x="291" y="170"/>
                  <a:pt x="291" y="169"/>
                  <a:pt x="292" y="169"/>
                </a:cubicBezTo>
                <a:cubicBezTo>
                  <a:pt x="291" y="175"/>
                  <a:pt x="288" y="178"/>
                  <a:pt x="282" y="180"/>
                </a:cubicBezTo>
                <a:cubicBezTo>
                  <a:pt x="282" y="180"/>
                  <a:pt x="282" y="181"/>
                  <a:pt x="282" y="181"/>
                </a:cubicBezTo>
                <a:cubicBezTo>
                  <a:pt x="283" y="181"/>
                  <a:pt x="284" y="182"/>
                  <a:pt x="285" y="182"/>
                </a:cubicBezTo>
                <a:cubicBezTo>
                  <a:pt x="290" y="180"/>
                  <a:pt x="294" y="174"/>
                  <a:pt x="295" y="168"/>
                </a:cubicBezTo>
                <a:cubicBezTo>
                  <a:pt x="295" y="162"/>
                  <a:pt x="291" y="158"/>
                  <a:pt x="290" y="152"/>
                </a:cubicBezTo>
                <a:cubicBezTo>
                  <a:pt x="291" y="150"/>
                  <a:pt x="291" y="146"/>
                  <a:pt x="290" y="144"/>
                </a:cubicBezTo>
                <a:cubicBezTo>
                  <a:pt x="284" y="144"/>
                  <a:pt x="286" y="152"/>
                  <a:pt x="286" y="156"/>
                </a:cubicBezTo>
                <a:close/>
                <a:moveTo>
                  <a:pt x="222" y="153"/>
                </a:moveTo>
                <a:cubicBezTo>
                  <a:pt x="219" y="152"/>
                  <a:pt x="216" y="151"/>
                  <a:pt x="213" y="149"/>
                </a:cubicBezTo>
                <a:cubicBezTo>
                  <a:pt x="211" y="149"/>
                  <a:pt x="208" y="149"/>
                  <a:pt x="207" y="149"/>
                </a:cubicBezTo>
                <a:cubicBezTo>
                  <a:pt x="205" y="148"/>
                  <a:pt x="204" y="148"/>
                  <a:pt x="203" y="148"/>
                </a:cubicBezTo>
                <a:cubicBezTo>
                  <a:pt x="197" y="146"/>
                  <a:pt x="191" y="146"/>
                  <a:pt x="186" y="144"/>
                </a:cubicBezTo>
                <a:cubicBezTo>
                  <a:pt x="186" y="144"/>
                  <a:pt x="185" y="145"/>
                  <a:pt x="184" y="145"/>
                </a:cubicBezTo>
                <a:cubicBezTo>
                  <a:pt x="187" y="152"/>
                  <a:pt x="187" y="159"/>
                  <a:pt x="189" y="167"/>
                </a:cubicBezTo>
                <a:cubicBezTo>
                  <a:pt x="191" y="166"/>
                  <a:pt x="191" y="164"/>
                  <a:pt x="195" y="164"/>
                </a:cubicBezTo>
                <a:cubicBezTo>
                  <a:pt x="198" y="167"/>
                  <a:pt x="199" y="170"/>
                  <a:pt x="198" y="174"/>
                </a:cubicBezTo>
                <a:cubicBezTo>
                  <a:pt x="197" y="175"/>
                  <a:pt x="196" y="177"/>
                  <a:pt x="197" y="178"/>
                </a:cubicBezTo>
                <a:cubicBezTo>
                  <a:pt x="200" y="177"/>
                  <a:pt x="204" y="178"/>
                  <a:pt x="206" y="177"/>
                </a:cubicBezTo>
                <a:cubicBezTo>
                  <a:pt x="209" y="175"/>
                  <a:pt x="211" y="172"/>
                  <a:pt x="215" y="174"/>
                </a:cubicBezTo>
                <a:cubicBezTo>
                  <a:pt x="217" y="180"/>
                  <a:pt x="210" y="181"/>
                  <a:pt x="207" y="185"/>
                </a:cubicBezTo>
                <a:cubicBezTo>
                  <a:pt x="211" y="183"/>
                  <a:pt x="214" y="183"/>
                  <a:pt x="219" y="183"/>
                </a:cubicBezTo>
                <a:cubicBezTo>
                  <a:pt x="221" y="184"/>
                  <a:pt x="219" y="186"/>
                  <a:pt x="219" y="187"/>
                </a:cubicBezTo>
                <a:cubicBezTo>
                  <a:pt x="219" y="188"/>
                  <a:pt x="219" y="189"/>
                  <a:pt x="219" y="190"/>
                </a:cubicBezTo>
                <a:cubicBezTo>
                  <a:pt x="217" y="192"/>
                  <a:pt x="214" y="194"/>
                  <a:pt x="211" y="195"/>
                </a:cubicBezTo>
                <a:cubicBezTo>
                  <a:pt x="213" y="196"/>
                  <a:pt x="214" y="201"/>
                  <a:pt x="211" y="201"/>
                </a:cubicBezTo>
                <a:cubicBezTo>
                  <a:pt x="206" y="201"/>
                  <a:pt x="199" y="199"/>
                  <a:pt x="195" y="199"/>
                </a:cubicBezTo>
                <a:cubicBezTo>
                  <a:pt x="196" y="203"/>
                  <a:pt x="197" y="207"/>
                  <a:pt x="199" y="210"/>
                </a:cubicBezTo>
                <a:cubicBezTo>
                  <a:pt x="211" y="211"/>
                  <a:pt x="226" y="211"/>
                  <a:pt x="236" y="209"/>
                </a:cubicBezTo>
                <a:cubicBezTo>
                  <a:pt x="235" y="200"/>
                  <a:pt x="236" y="191"/>
                  <a:pt x="235" y="182"/>
                </a:cubicBezTo>
                <a:cubicBezTo>
                  <a:pt x="235" y="178"/>
                  <a:pt x="233" y="173"/>
                  <a:pt x="233" y="168"/>
                </a:cubicBezTo>
                <a:cubicBezTo>
                  <a:pt x="232" y="165"/>
                  <a:pt x="233" y="163"/>
                  <a:pt x="232" y="160"/>
                </a:cubicBezTo>
                <a:cubicBezTo>
                  <a:pt x="232" y="158"/>
                  <a:pt x="231" y="156"/>
                  <a:pt x="230" y="154"/>
                </a:cubicBezTo>
                <a:cubicBezTo>
                  <a:pt x="228" y="153"/>
                  <a:pt x="225" y="153"/>
                  <a:pt x="222" y="153"/>
                </a:cubicBezTo>
                <a:close/>
                <a:moveTo>
                  <a:pt x="233" y="155"/>
                </a:moveTo>
                <a:cubicBezTo>
                  <a:pt x="235" y="162"/>
                  <a:pt x="235" y="169"/>
                  <a:pt x="236" y="176"/>
                </a:cubicBezTo>
                <a:cubicBezTo>
                  <a:pt x="236" y="177"/>
                  <a:pt x="237" y="179"/>
                  <a:pt x="237" y="180"/>
                </a:cubicBezTo>
                <a:cubicBezTo>
                  <a:pt x="238" y="190"/>
                  <a:pt x="237" y="201"/>
                  <a:pt x="238" y="210"/>
                </a:cubicBezTo>
                <a:cubicBezTo>
                  <a:pt x="238" y="211"/>
                  <a:pt x="237" y="210"/>
                  <a:pt x="237" y="211"/>
                </a:cubicBezTo>
                <a:cubicBezTo>
                  <a:pt x="238" y="215"/>
                  <a:pt x="243" y="216"/>
                  <a:pt x="247" y="213"/>
                </a:cubicBezTo>
                <a:cubicBezTo>
                  <a:pt x="248" y="193"/>
                  <a:pt x="249" y="171"/>
                  <a:pt x="253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48" y="157"/>
                  <a:pt x="239" y="156"/>
                  <a:pt x="233" y="155"/>
                </a:cubicBezTo>
                <a:close/>
                <a:moveTo>
                  <a:pt x="122" y="177"/>
                </a:moveTo>
                <a:cubicBezTo>
                  <a:pt x="120" y="177"/>
                  <a:pt x="118" y="176"/>
                  <a:pt x="117" y="176"/>
                </a:cubicBezTo>
                <a:cubicBezTo>
                  <a:pt x="113" y="176"/>
                  <a:pt x="109" y="177"/>
                  <a:pt x="105" y="177"/>
                </a:cubicBezTo>
                <a:cubicBezTo>
                  <a:pt x="99" y="177"/>
                  <a:pt x="92" y="177"/>
                  <a:pt x="84" y="177"/>
                </a:cubicBezTo>
                <a:cubicBezTo>
                  <a:pt x="84" y="177"/>
                  <a:pt x="83" y="177"/>
                  <a:pt x="82" y="177"/>
                </a:cubicBezTo>
                <a:cubicBezTo>
                  <a:pt x="71" y="178"/>
                  <a:pt x="62" y="177"/>
                  <a:pt x="52" y="178"/>
                </a:cubicBezTo>
                <a:cubicBezTo>
                  <a:pt x="50" y="178"/>
                  <a:pt x="46" y="179"/>
                  <a:pt x="45" y="178"/>
                </a:cubicBezTo>
                <a:cubicBezTo>
                  <a:pt x="41" y="177"/>
                  <a:pt x="40" y="175"/>
                  <a:pt x="40" y="172"/>
                </a:cubicBezTo>
                <a:cubicBezTo>
                  <a:pt x="40" y="169"/>
                  <a:pt x="41" y="166"/>
                  <a:pt x="43" y="164"/>
                </a:cubicBezTo>
                <a:cubicBezTo>
                  <a:pt x="47" y="164"/>
                  <a:pt x="51" y="163"/>
                  <a:pt x="54" y="164"/>
                </a:cubicBezTo>
                <a:cubicBezTo>
                  <a:pt x="58" y="164"/>
                  <a:pt x="64" y="164"/>
                  <a:pt x="68" y="164"/>
                </a:cubicBezTo>
                <a:cubicBezTo>
                  <a:pt x="72" y="164"/>
                  <a:pt x="76" y="164"/>
                  <a:pt x="80" y="164"/>
                </a:cubicBezTo>
                <a:cubicBezTo>
                  <a:pt x="84" y="164"/>
                  <a:pt x="88" y="164"/>
                  <a:pt x="93" y="164"/>
                </a:cubicBezTo>
                <a:cubicBezTo>
                  <a:pt x="104" y="163"/>
                  <a:pt x="114" y="164"/>
                  <a:pt x="124" y="164"/>
                </a:cubicBezTo>
                <a:cubicBezTo>
                  <a:pt x="124" y="163"/>
                  <a:pt x="122" y="162"/>
                  <a:pt x="121" y="161"/>
                </a:cubicBezTo>
                <a:cubicBezTo>
                  <a:pt x="119" y="160"/>
                  <a:pt x="118" y="158"/>
                  <a:pt x="115" y="158"/>
                </a:cubicBezTo>
                <a:cubicBezTo>
                  <a:pt x="113" y="157"/>
                  <a:pt x="110" y="157"/>
                  <a:pt x="108" y="157"/>
                </a:cubicBezTo>
                <a:cubicBezTo>
                  <a:pt x="100" y="157"/>
                  <a:pt x="94" y="159"/>
                  <a:pt x="87" y="157"/>
                </a:cubicBezTo>
                <a:cubicBezTo>
                  <a:pt x="85" y="159"/>
                  <a:pt x="82" y="160"/>
                  <a:pt x="78" y="160"/>
                </a:cubicBezTo>
                <a:cubicBezTo>
                  <a:pt x="78" y="160"/>
                  <a:pt x="79" y="161"/>
                  <a:pt x="78" y="161"/>
                </a:cubicBezTo>
                <a:cubicBezTo>
                  <a:pt x="77" y="162"/>
                  <a:pt x="77" y="161"/>
                  <a:pt x="76" y="161"/>
                </a:cubicBezTo>
                <a:cubicBezTo>
                  <a:pt x="76" y="162"/>
                  <a:pt x="76" y="162"/>
                  <a:pt x="75" y="163"/>
                </a:cubicBezTo>
                <a:cubicBezTo>
                  <a:pt x="74" y="163"/>
                  <a:pt x="74" y="162"/>
                  <a:pt x="74" y="162"/>
                </a:cubicBezTo>
                <a:cubicBezTo>
                  <a:pt x="74" y="162"/>
                  <a:pt x="73" y="163"/>
                  <a:pt x="72" y="162"/>
                </a:cubicBezTo>
                <a:cubicBezTo>
                  <a:pt x="72" y="161"/>
                  <a:pt x="73" y="161"/>
                  <a:pt x="73" y="160"/>
                </a:cubicBezTo>
                <a:cubicBezTo>
                  <a:pt x="68" y="163"/>
                  <a:pt x="62" y="162"/>
                  <a:pt x="57" y="160"/>
                </a:cubicBezTo>
                <a:cubicBezTo>
                  <a:pt x="51" y="162"/>
                  <a:pt x="46" y="160"/>
                  <a:pt x="40" y="162"/>
                </a:cubicBezTo>
                <a:cubicBezTo>
                  <a:pt x="38" y="166"/>
                  <a:pt x="36" y="171"/>
                  <a:pt x="39" y="176"/>
                </a:cubicBezTo>
                <a:cubicBezTo>
                  <a:pt x="38" y="176"/>
                  <a:pt x="38" y="177"/>
                  <a:pt x="38" y="177"/>
                </a:cubicBezTo>
                <a:cubicBezTo>
                  <a:pt x="40" y="180"/>
                  <a:pt x="45" y="179"/>
                  <a:pt x="50" y="179"/>
                </a:cubicBezTo>
                <a:cubicBezTo>
                  <a:pt x="55" y="179"/>
                  <a:pt x="62" y="179"/>
                  <a:pt x="68" y="179"/>
                </a:cubicBezTo>
                <a:cubicBezTo>
                  <a:pt x="76" y="179"/>
                  <a:pt x="87" y="179"/>
                  <a:pt x="95" y="179"/>
                </a:cubicBezTo>
                <a:cubicBezTo>
                  <a:pt x="100" y="179"/>
                  <a:pt x="106" y="179"/>
                  <a:pt x="110" y="179"/>
                </a:cubicBezTo>
                <a:cubicBezTo>
                  <a:pt x="116" y="179"/>
                  <a:pt x="121" y="179"/>
                  <a:pt x="126" y="177"/>
                </a:cubicBezTo>
                <a:cubicBezTo>
                  <a:pt x="126" y="176"/>
                  <a:pt x="125" y="174"/>
                  <a:pt x="123" y="174"/>
                </a:cubicBezTo>
                <a:cubicBezTo>
                  <a:pt x="123" y="174"/>
                  <a:pt x="123" y="176"/>
                  <a:pt x="122" y="177"/>
                </a:cubicBezTo>
                <a:close/>
                <a:moveTo>
                  <a:pt x="98" y="165"/>
                </a:moveTo>
                <a:cubicBezTo>
                  <a:pt x="97" y="165"/>
                  <a:pt x="96" y="166"/>
                  <a:pt x="94" y="166"/>
                </a:cubicBezTo>
                <a:cubicBezTo>
                  <a:pt x="93" y="166"/>
                  <a:pt x="93" y="166"/>
                  <a:pt x="92" y="166"/>
                </a:cubicBezTo>
                <a:cubicBezTo>
                  <a:pt x="91" y="166"/>
                  <a:pt x="89" y="166"/>
                  <a:pt x="88" y="166"/>
                </a:cubicBezTo>
                <a:cubicBezTo>
                  <a:pt x="76" y="166"/>
                  <a:pt x="64" y="166"/>
                  <a:pt x="54" y="166"/>
                </a:cubicBezTo>
                <a:cubicBezTo>
                  <a:pt x="51" y="166"/>
                  <a:pt x="47" y="165"/>
                  <a:pt x="46" y="168"/>
                </a:cubicBezTo>
                <a:cubicBezTo>
                  <a:pt x="49" y="167"/>
                  <a:pt x="51" y="168"/>
                  <a:pt x="54" y="168"/>
                </a:cubicBezTo>
                <a:cubicBezTo>
                  <a:pt x="55" y="169"/>
                  <a:pt x="57" y="168"/>
                  <a:pt x="57" y="169"/>
                </a:cubicBezTo>
                <a:cubicBezTo>
                  <a:pt x="52" y="169"/>
                  <a:pt x="50" y="169"/>
                  <a:pt x="46" y="170"/>
                </a:cubicBezTo>
                <a:cubicBezTo>
                  <a:pt x="48" y="173"/>
                  <a:pt x="52" y="172"/>
                  <a:pt x="55" y="172"/>
                </a:cubicBezTo>
                <a:cubicBezTo>
                  <a:pt x="64" y="171"/>
                  <a:pt x="69" y="171"/>
                  <a:pt x="76" y="172"/>
                </a:cubicBezTo>
                <a:cubicBezTo>
                  <a:pt x="69" y="173"/>
                  <a:pt x="59" y="173"/>
                  <a:pt x="52" y="173"/>
                </a:cubicBezTo>
                <a:cubicBezTo>
                  <a:pt x="49" y="174"/>
                  <a:pt x="47" y="174"/>
                  <a:pt x="47" y="176"/>
                </a:cubicBezTo>
                <a:cubicBezTo>
                  <a:pt x="68" y="175"/>
                  <a:pt x="96" y="176"/>
                  <a:pt x="119" y="174"/>
                </a:cubicBezTo>
                <a:cubicBezTo>
                  <a:pt x="117" y="171"/>
                  <a:pt x="110" y="174"/>
                  <a:pt x="107" y="173"/>
                </a:cubicBezTo>
                <a:cubicBezTo>
                  <a:pt x="110" y="172"/>
                  <a:pt x="115" y="172"/>
                  <a:pt x="119" y="171"/>
                </a:cubicBezTo>
                <a:cubicBezTo>
                  <a:pt x="114" y="171"/>
                  <a:pt x="109" y="170"/>
                  <a:pt x="104" y="170"/>
                </a:cubicBezTo>
                <a:cubicBezTo>
                  <a:pt x="101" y="170"/>
                  <a:pt x="98" y="171"/>
                  <a:pt x="97" y="170"/>
                </a:cubicBezTo>
                <a:cubicBezTo>
                  <a:pt x="104" y="169"/>
                  <a:pt x="109" y="169"/>
                  <a:pt x="115" y="169"/>
                </a:cubicBezTo>
                <a:cubicBezTo>
                  <a:pt x="117" y="169"/>
                  <a:pt x="118" y="169"/>
                  <a:pt x="119" y="168"/>
                </a:cubicBezTo>
                <a:cubicBezTo>
                  <a:pt x="109" y="169"/>
                  <a:pt x="96" y="168"/>
                  <a:pt x="86" y="167"/>
                </a:cubicBezTo>
                <a:cubicBezTo>
                  <a:pt x="95" y="166"/>
                  <a:pt x="105" y="168"/>
                  <a:pt x="114" y="167"/>
                </a:cubicBezTo>
                <a:cubicBezTo>
                  <a:pt x="116" y="167"/>
                  <a:pt x="118" y="167"/>
                  <a:pt x="120" y="166"/>
                </a:cubicBezTo>
                <a:cubicBezTo>
                  <a:pt x="113" y="167"/>
                  <a:pt x="106" y="165"/>
                  <a:pt x="98" y="165"/>
                </a:cubicBezTo>
                <a:close/>
                <a:moveTo>
                  <a:pt x="297" y="169"/>
                </a:moveTo>
                <a:cubicBezTo>
                  <a:pt x="296" y="171"/>
                  <a:pt x="296" y="171"/>
                  <a:pt x="296" y="172"/>
                </a:cubicBezTo>
                <a:cubicBezTo>
                  <a:pt x="295" y="174"/>
                  <a:pt x="295" y="177"/>
                  <a:pt x="293" y="179"/>
                </a:cubicBezTo>
                <a:cubicBezTo>
                  <a:pt x="293" y="180"/>
                  <a:pt x="294" y="178"/>
                  <a:pt x="294" y="178"/>
                </a:cubicBezTo>
                <a:cubicBezTo>
                  <a:pt x="297" y="176"/>
                  <a:pt x="298" y="173"/>
                  <a:pt x="299" y="170"/>
                </a:cubicBezTo>
                <a:cubicBezTo>
                  <a:pt x="298" y="169"/>
                  <a:pt x="298" y="167"/>
                  <a:pt x="297" y="166"/>
                </a:cubicBezTo>
                <a:cubicBezTo>
                  <a:pt x="297" y="167"/>
                  <a:pt x="297" y="168"/>
                  <a:pt x="297" y="169"/>
                </a:cubicBezTo>
                <a:close/>
                <a:moveTo>
                  <a:pt x="205" y="190"/>
                </a:moveTo>
                <a:cubicBezTo>
                  <a:pt x="210" y="191"/>
                  <a:pt x="216" y="189"/>
                  <a:pt x="216" y="185"/>
                </a:cubicBezTo>
                <a:cubicBezTo>
                  <a:pt x="212" y="184"/>
                  <a:pt x="204" y="190"/>
                  <a:pt x="203" y="184"/>
                </a:cubicBezTo>
                <a:cubicBezTo>
                  <a:pt x="206" y="182"/>
                  <a:pt x="210" y="180"/>
                  <a:pt x="213" y="178"/>
                </a:cubicBezTo>
                <a:cubicBezTo>
                  <a:pt x="213" y="177"/>
                  <a:pt x="213" y="176"/>
                  <a:pt x="213" y="176"/>
                </a:cubicBezTo>
                <a:cubicBezTo>
                  <a:pt x="211" y="175"/>
                  <a:pt x="209" y="177"/>
                  <a:pt x="207" y="178"/>
                </a:cubicBezTo>
                <a:cubicBezTo>
                  <a:pt x="205" y="179"/>
                  <a:pt x="201" y="180"/>
                  <a:pt x="199" y="180"/>
                </a:cubicBezTo>
                <a:cubicBezTo>
                  <a:pt x="198" y="180"/>
                  <a:pt x="195" y="180"/>
                  <a:pt x="195" y="179"/>
                </a:cubicBezTo>
                <a:cubicBezTo>
                  <a:pt x="193" y="177"/>
                  <a:pt x="196" y="174"/>
                  <a:pt x="196" y="173"/>
                </a:cubicBezTo>
                <a:cubicBezTo>
                  <a:pt x="197" y="170"/>
                  <a:pt x="196" y="168"/>
                  <a:pt x="193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92" y="171"/>
                  <a:pt x="189" y="176"/>
                  <a:pt x="185" y="178"/>
                </a:cubicBezTo>
                <a:cubicBezTo>
                  <a:pt x="185" y="180"/>
                  <a:pt x="184" y="180"/>
                  <a:pt x="185" y="182"/>
                </a:cubicBezTo>
                <a:cubicBezTo>
                  <a:pt x="185" y="183"/>
                  <a:pt x="184" y="182"/>
                  <a:pt x="184" y="183"/>
                </a:cubicBezTo>
                <a:cubicBezTo>
                  <a:pt x="184" y="187"/>
                  <a:pt x="185" y="190"/>
                  <a:pt x="187" y="192"/>
                </a:cubicBezTo>
                <a:cubicBezTo>
                  <a:pt x="187" y="192"/>
                  <a:pt x="188" y="192"/>
                  <a:pt x="188" y="193"/>
                </a:cubicBezTo>
                <a:cubicBezTo>
                  <a:pt x="189" y="193"/>
                  <a:pt x="189" y="194"/>
                  <a:pt x="190" y="195"/>
                </a:cubicBezTo>
                <a:cubicBezTo>
                  <a:pt x="193" y="197"/>
                  <a:pt x="198" y="196"/>
                  <a:pt x="202" y="197"/>
                </a:cubicBezTo>
                <a:cubicBezTo>
                  <a:pt x="204" y="198"/>
                  <a:pt x="207" y="199"/>
                  <a:pt x="209" y="198"/>
                </a:cubicBezTo>
                <a:cubicBezTo>
                  <a:pt x="208" y="197"/>
                  <a:pt x="206" y="196"/>
                  <a:pt x="205" y="195"/>
                </a:cubicBezTo>
                <a:cubicBezTo>
                  <a:pt x="209" y="194"/>
                  <a:pt x="214" y="193"/>
                  <a:pt x="216" y="190"/>
                </a:cubicBezTo>
                <a:cubicBezTo>
                  <a:pt x="216" y="190"/>
                  <a:pt x="215" y="190"/>
                  <a:pt x="215" y="190"/>
                </a:cubicBezTo>
                <a:cubicBezTo>
                  <a:pt x="213" y="191"/>
                  <a:pt x="206" y="194"/>
                  <a:pt x="205" y="190"/>
                </a:cubicBezTo>
                <a:close/>
                <a:moveTo>
                  <a:pt x="190" y="170"/>
                </a:moveTo>
                <a:cubicBezTo>
                  <a:pt x="189" y="169"/>
                  <a:pt x="190" y="168"/>
                  <a:pt x="189" y="167"/>
                </a:cubicBezTo>
                <a:cubicBezTo>
                  <a:pt x="189" y="168"/>
                  <a:pt x="189" y="170"/>
                  <a:pt x="190" y="170"/>
                </a:cubicBezTo>
                <a:close/>
                <a:moveTo>
                  <a:pt x="187" y="175"/>
                </a:moveTo>
                <a:cubicBezTo>
                  <a:pt x="187" y="174"/>
                  <a:pt x="188" y="173"/>
                  <a:pt x="189" y="173"/>
                </a:cubicBezTo>
                <a:cubicBezTo>
                  <a:pt x="187" y="173"/>
                  <a:pt x="188" y="171"/>
                  <a:pt x="187" y="171"/>
                </a:cubicBezTo>
                <a:cubicBezTo>
                  <a:pt x="187" y="172"/>
                  <a:pt x="187" y="173"/>
                  <a:pt x="187" y="175"/>
                </a:cubicBezTo>
                <a:close/>
                <a:moveTo>
                  <a:pt x="287" y="184"/>
                </a:moveTo>
                <a:cubicBezTo>
                  <a:pt x="286" y="183"/>
                  <a:pt x="285" y="185"/>
                  <a:pt x="284" y="185"/>
                </a:cubicBezTo>
                <a:cubicBezTo>
                  <a:pt x="283" y="188"/>
                  <a:pt x="282" y="191"/>
                  <a:pt x="282" y="195"/>
                </a:cubicBezTo>
                <a:cubicBezTo>
                  <a:pt x="287" y="194"/>
                  <a:pt x="297" y="195"/>
                  <a:pt x="299" y="189"/>
                </a:cubicBezTo>
                <a:cubicBezTo>
                  <a:pt x="300" y="190"/>
                  <a:pt x="299" y="189"/>
                  <a:pt x="300" y="189"/>
                </a:cubicBezTo>
                <a:cubicBezTo>
                  <a:pt x="300" y="188"/>
                  <a:pt x="300" y="188"/>
                  <a:pt x="300" y="187"/>
                </a:cubicBezTo>
                <a:cubicBezTo>
                  <a:pt x="300" y="188"/>
                  <a:pt x="300" y="187"/>
                  <a:pt x="301" y="186"/>
                </a:cubicBezTo>
                <a:cubicBezTo>
                  <a:pt x="301" y="182"/>
                  <a:pt x="301" y="177"/>
                  <a:pt x="299" y="173"/>
                </a:cubicBezTo>
                <a:cubicBezTo>
                  <a:pt x="297" y="179"/>
                  <a:pt x="293" y="182"/>
                  <a:pt x="287" y="184"/>
                </a:cubicBezTo>
                <a:close/>
                <a:moveTo>
                  <a:pt x="35" y="176"/>
                </a:moveTo>
                <a:cubicBezTo>
                  <a:pt x="34" y="177"/>
                  <a:pt x="32" y="177"/>
                  <a:pt x="32" y="179"/>
                </a:cubicBezTo>
                <a:cubicBezTo>
                  <a:pt x="33" y="179"/>
                  <a:pt x="36" y="179"/>
                  <a:pt x="38" y="180"/>
                </a:cubicBezTo>
                <a:cubicBezTo>
                  <a:pt x="37" y="179"/>
                  <a:pt x="36" y="177"/>
                  <a:pt x="35" y="176"/>
                </a:cubicBezTo>
                <a:close/>
                <a:moveTo>
                  <a:pt x="181" y="194"/>
                </a:moveTo>
                <a:cubicBezTo>
                  <a:pt x="182" y="194"/>
                  <a:pt x="184" y="194"/>
                  <a:pt x="185" y="194"/>
                </a:cubicBezTo>
                <a:cubicBezTo>
                  <a:pt x="185" y="192"/>
                  <a:pt x="184" y="191"/>
                  <a:pt x="183" y="191"/>
                </a:cubicBezTo>
                <a:cubicBezTo>
                  <a:pt x="184" y="190"/>
                  <a:pt x="182" y="188"/>
                  <a:pt x="182" y="187"/>
                </a:cubicBezTo>
                <a:cubicBezTo>
                  <a:pt x="182" y="185"/>
                  <a:pt x="183" y="182"/>
                  <a:pt x="182" y="180"/>
                </a:cubicBezTo>
                <a:cubicBezTo>
                  <a:pt x="183" y="180"/>
                  <a:pt x="182" y="180"/>
                  <a:pt x="183" y="179"/>
                </a:cubicBezTo>
                <a:cubicBezTo>
                  <a:pt x="182" y="179"/>
                  <a:pt x="181" y="179"/>
                  <a:pt x="180" y="179"/>
                </a:cubicBezTo>
                <a:cubicBezTo>
                  <a:pt x="178" y="184"/>
                  <a:pt x="177" y="191"/>
                  <a:pt x="181" y="194"/>
                </a:cubicBezTo>
                <a:close/>
                <a:moveTo>
                  <a:pt x="119" y="183"/>
                </a:moveTo>
                <a:cubicBezTo>
                  <a:pt x="118" y="183"/>
                  <a:pt x="116" y="182"/>
                  <a:pt x="115" y="181"/>
                </a:cubicBezTo>
                <a:cubicBezTo>
                  <a:pt x="115" y="181"/>
                  <a:pt x="116" y="181"/>
                  <a:pt x="115" y="181"/>
                </a:cubicBezTo>
                <a:cubicBezTo>
                  <a:pt x="111" y="181"/>
                  <a:pt x="106" y="180"/>
                  <a:pt x="100" y="181"/>
                </a:cubicBezTo>
                <a:cubicBezTo>
                  <a:pt x="98" y="181"/>
                  <a:pt x="97" y="181"/>
                  <a:pt x="95" y="181"/>
                </a:cubicBezTo>
                <a:cubicBezTo>
                  <a:pt x="94" y="181"/>
                  <a:pt x="93" y="181"/>
                  <a:pt x="92" y="181"/>
                </a:cubicBezTo>
                <a:cubicBezTo>
                  <a:pt x="85" y="181"/>
                  <a:pt x="77" y="181"/>
                  <a:pt x="70" y="181"/>
                </a:cubicBezTo>
                <a:cubicBezTo>
                  <a:pt x="67" y="181"/>
                  <a:pt x="63" y="181"/>
                  <a:pt x="60" y="181"/>
                </a:cubicBezTo>
                <a:cubicBezTo>
                  <a:pt x="57" y="181"/>
                  <a:pt x="55" y="181"/>
                  <a:pt x="52" y="181"/>
                </a:cubicBezTo>
                <a:cubicBezTo>
                  <a:pt x="49" y="181"/>
                  <a:pt x="46" y="182"/>
                  <a:pt x="42" y="182"/>
                </a:cubicBezTo>
                <a:cubicBezTo>
                  <a:pt x="39" y="182"/>
                  <a:pt x="36" y="181"/>
                  <a:pt x="33" y="182"/>
                </a:cubicBezTo>
                <a:cubicBezTo>
                  <a:pt x="32" y="182"/>
                  <a:pt x="33" y="181"/>
                  <a:pt x="32" y="181"/>
                </a:cubicBezTo>
                <a:cubicBezTo>
                  <a:pt x="31" y="180"/>
                  <a:pt x="29" y="181"/>
                  <a:pt x="28" y="181"/>
                </a:cubicBezTo>
                <a:cubicBezTo>
                  <a:pt x="26" y="184"/>
                  <a:pt x="25" y="188"/>
                  <a:pt x="28" y="191"/>
                </a:cubicBezTo>
                <a:cubicBezTo>
                  <a:pt x="29" y="192"/>
                  <a:pt x="32" y="191"/>
                  <a:pt x="33" y="191"/>
                </a:cubicBezTo>
                <a:cubicBezTo>
                  <a:pt x="39" y="193"/>
                  <a:pt x="46" y="192"/>
                  <a:pt x="52" y="192"/>
                </a:cubicBezTo>
                <a:cubicBezTo>
                  <a:pt x="56" y="193"/>
                  <a:pt x="60" y="193"/>
                  <a:pt x="64" y="194"/>
                </a:cubicBezTo>
                <a:cubicBezTo>
                  <a:pt x="69" y="194"/>
                  <a:pt x="75" y="193"/>
                  <a:pt x="81" y="194"/>
                </a:cubicBezTo>
                <a:cubicBezTo>
                  <a:pt x="93" y="195"/>
                  <a:pt x="103" y="195"/>
                  <a:pt x="113" y="194"/>
                </a:cubicBezTo>
                <a:cubicBezTo>
                  <a:pt x="115" y="195"/>
                  <a:pt x="117" y="195"/>
                  <a:pt x="119" y="194"/>
                </a:cubicBezTo>
                <a:cubicBezTo>
                  <a:pt x="121" y="190"/>
                  <a:pt x="121" y="187"/>
                  <a:pt x="119" y="183"/>
                </a:cubicBezTo>
                <a:close/>
                <a:moveTo>
                  <a:pt x="25" y="192"/>
                </a:moveTo>
                <a:cubicBezTo>
                  <a:pt x="22" y="191"/>
                  <a:pt x="17" y="192"/>
                  <a:pt x="13" y="192"/>
                </a:cubicBezTo>
                <a:cubicBezTo>
                  <a:pt x="11" y="192"/>
                  <a:pt x="10" y="192"/>
                  <a:pt x="9" y="192"/>
                </a:cubicBezTo>
                <a:cubicBezTo>
                  <a:pt x="7" y="193"/>
                  <a:pt x="6" y="195"/>
                  <a:pt x="5" y="196"/>
                </a:cubicBezTo>
                <a:cubicBezTo>
                  <a:pt x="4" y="197"/>
                  <a:pt x="3" y="199"/>
                  <a:pt x="3" y="200"/>
                </a:cubicBezTo>
                <a:cubicBezTo>
                  <a:pt x="2" y="202"/>
                  <a:pt x="4" y="203"/>
                  <a:pt x="4" y="204"/>
                </a:cubicBezTo>
                <a:cubicBezTo>
                  <a:pt x="13" y="209"/>
                  <a:pt x="25" y="211"/>
                  <a:pt x="37" y="212"/>
                </a:cubicBezTo>
                <a:cubicBezTo>
                  <a:pt x="39" y="212"/>
                  <a:pt x="42" y="212"/>
                  <a:pt x="45" y="212"/>
                </a:cubicBezTo>
                <a:cubicBezTo>
                  <a:pt x="58" y="213"/>
                  <a:pt x="74" y="213"/>
                  <a:pt x="84" y="213"/>
                </a:cubicBezTo>
                <a:cubicBezTo>
                  <a:pt x="90" y="214"/>
                  <a:pt x="96" y="215"/>
                  <a:pt x="101" y="215"/>
                </a:cubicBezTo>
                <a:cubicBezTo>
                  <a:pt x="106" y="216"/>
                  <a:pt x="111" y="216"/>
                  <a:pt x="115" y="216"/>
                </a:cubicBezTo>
                <a:cubicBezTo>
                  <a:pt x="119" y="216"/>
                  <a:pt x="124" y="217"/>
                  <a:pt x="128" y="217"/>
                </a:cubicBezTo>
                <a:cubicBezTo>
                  <a:pt x="133" y="218"/>
                  <a:pt x="139" y="217"/>
                  <a:pt x="144" y="218"/>
                </a:cubicBezTo>
                <a:cubicBezTo>
                  <a:pt x="164" y="218"/>
                  <a:pt x="183" y="218"/>
                  <a:pt x="204" y="220"/>
                </a:cubicBezTo>
                <a:cubicBezTo>
                  <a:pt x="207" y="220"/>
                  <a:pt x="210" y="221"/>
                  <a:pt x="213" y="221"/>
                </a:cubicBezTo>
                <a:cubicBezTo>
                  <a:pt x="217" y="221"/>
                  <a:pt x="222" y="220"/>
                  <a:pt x="227" y="220"/>
                </a:cubicBezTo>
                <a:cubicBezTo>
                  <a:pt x="231" y="220"/>
                  <a:pt x="235" y="221"/>
                  <a:pt x="238" y="221"/>
                </a:cubicBezTo>
                <a:cubicBezTo>
                  <a:pt x="251" y="220"/>
                  <a:pt x="265" y="220"/>
                  <a:pt x="278" y="219"/>
                </a:cubicBezTo>
                <a:cubicBezTo>
                  <a:pt x="284" y="219"/>
                  <a:pt x="290" y="218"/>
                  <a:pt x="296" y="218"/>
                </a:cubicBezTo>
                <a:cubicBezTo>
                  <a:pt x="301" y="218"/>
                  <a:pt x="304" y="217"/>
                  <a:pt x="309" y="216"/>
                </a:cubicBezTo>
                <a:cubicBezTo>
                  <a:pt x="313" y="216"/>
                  <a:pt x="318" y="215"/>
                  <a:pt x="323" y="215"/>
                </a:cubicBezTo>
                <a:cubicBezTo>
                  <a:pt x="330" y="215"/>
                  <a:pt x="340" y="215"/>
                  <a:pt x="343" y="211"/>
                </a:cubicBezTo>
                <a:cubicBezTo>
                  <a:pt x="343" y="209"/>
                  <a:pt x="343" y="207"/>
                  <a:pt x="343" y="204"/>
                </a:cubicBezTo>
                <a:cubicBezTo>
                  <a:pt x="340" y="198"/>
                  <a:pt x="331" y="199"/>
                  <a:pt x="323" y="199"/>
                </a:cubicBezTo>
                <a:cubicBezTo>
                  <a:pt x="318" y="198"/>
                  <a:pt x="312" y="197"/>
                  <a:pt x="308" y="198"/>
                </a:cubicBezTo>
                <a:cubicBezTo>
                  <a:pt x="303" y="196"/>
                  <a:pt x="296" y="197"/>
                  <a:pt x="292" y="197"/>
                </a:cubicBezTo>
                <a:cubicBezTo>
                  <a:pt x="288" y="197"/>
                  <a:pt x="285" y="196"/>
                  <a:pt x="281" y="197"/>
                </a:cubicBezTo>
                <a:cubicBezTo>
                  <a:pt x="282" y="198"/>
                  <a:pt x="281" y="199"/>
                  <a:pt x="281" y="200"/>
                </a:cubicBezTo>
                <a:cubicBezTo>
                  <a:pt x="281" y="201"/>
                  <a:pt x="281" y="203"/>
                  <a:pt x="281" y="204"/>
                </a:cubicBezTo>
                <a:cubicBezTo>
                  <a:pt x="280" y="205"/>
                  <a:pt x="275" y="207"/>
                  <a:pt x="274" y="207"/>
                </a:cubicBezTo>
                <a:cubicBezTo>
                  <a:pt x="271" y="208"/>
                  <a:pt x="268" y="208"/>
                  <a:pt x="266" y="209"/>
                </a:cubicBezTo>
                <a:cubicBezTo>
                  <a:pt x="260" y="210"/>
                  <a:pt x="254" y="212"/>
                  <a:pt x="249" y="213"/>
                </a:cubicBezTo>
                <a:cubicBezTo>
                  <a:pt x="247" y="216"/>
                  <a:pt x="242" y="218"/>
                  <a:pt x="239" y="216"/>
                </a:cubicBezTo>
                <a:cubicBezTo>
                  <a:pt x="237" y="216"/>
                  <a:pt x="236" y="213"/>
                  <a:pt x="235" y="213"/>
                </a:cubicBezTo>
                <a:cubicBezTo>
                  <a:pt x="233" y="212"/>
                  <a:pt x="229" y="212"/>
                  <a:pt x="227" y="212"/>
                </a:cubicBezTo>
                <a:cubicBezTo>
                  <a:pt x="224" y="212"/>
                  <a:pt x="221" y="213"/>
                  <a:pt x="219" y="213"/>
                </a:cubicBezTo>
                <a:cubicBezTo>
                  <a:pt x="212" y="213"/>
                  <a:pt x="206" y="212"/>
                  <a:pt x="199" y="213"/>
                </a:cubicBezTo>
                <a:cubicBezTo>
                  <a:pt x="195" y="211"/>
                  <a:pt x="195" y="205"/>
                  <a:pt x="193" y="200"/>
                </a:cubicBezTo>
                <a:cubicBezTo>
                  <a:pt x="188" y="200"/>
                  <a:pt x="184" y="199"/>
                  <a:pt x="180" y="199"/>
                </a:cubicBezTo>
                <a:cubicBezTo>
                  <a:pt x="175" y="199"/>
                  <a:pt x="170" y="199"/>
                  <a:pt x="165" y="199"/>
                </a:cubicBezTo>
                <a:cubicBezTo>
                  <a:pt x="163" y="198"/>
                  <a:pt x="161" y="198"/>
                  <a:pt x="160" y="198"/>
                </a:cubicBezTo>
                <a:cubicBezTo>
                  <a:pt x="147" y="196"/>
                  <a:pt x="134" y="195"/>
                  <a:pt x="122" y="194"/>
                </a:cubicBezTo>
                <a:cubicBezTo>
                  <a:pt x="120" y="195"/>
                  <a:pt x="120" y="197"/>
                  <a:pt x="118" y="198"/>
                </a:cubicBezTo>
                <a:cubicBezTo>
                  <a:pt x="120" y="202"/>
                  <a:pt x="118" y="206"/>
                  <a:pt x="117" y="209"/>
                </a:cubicBezTo>
                <a:cubicBezTo>
                  <a:pt x="113" y="211"/>
                  <a:pt x="109" y="210"/>
                  <a:pt x="105" y="210"/>
                </a:cubicBezTo>
                <a:cubicBezTo>
                  <a:pt x="104" y="210"/>
                  <a:pt x="103" y="210"/>
                  <a:pt x="102" y="210"/>
                </a:cubicBezTo>
                <a:cubicBezTo>
                  <a:pt x="98" y="210"/>
                  <a:pt x="93" y="209"/>
                  <a:pt x="89" y="209"/>
                </a:cubicBezTo>
                <a:cubicBezTo>
                  <a:pt x="77" y="208"/>
                  <a:pt x="65" y="207"/>
                  <a:pt x="53" y="206"/>
                </a:cubicBezTo>
                <a:cubicBezTo>
                  <a:pt x="52" y="206"/>
                  <a:pt x="51" y="206"/>
                  <a:pt x="51" y="206"/>
                </a:cubicBezTo>
                <a:cubicBezTo>
                  <a:pt x="44" y="207"/>
                  <a:pt x="37" y="208"/>
                  <a:pt x="31" y="208"/>
                </a:cubicBezTo>
                <a:cubicBezTo>
                  <a:pt x="28" y="205"/>
                  <a:pt x="24" y="198"/>
                  <a:pt x="28" y="194"/>
                </a:cubicBezTo>
                <a:cubicBezTo>
                  <a:pt x="26" y="195"/>
                  <a:pt x="26" y="192"/>
                  <a:pt x="25" y="192"/>
                </a:cubicBezTo>
                <a:close/>
                <a:moveTo>
                  <a:pt x="28" y="200"/>
                </a:moveTo>
                <a:cubicBezTo>
                  <a:pt x="28" y="201"/>
                  <a:pt x="31" y="205"/>
                  <a:pt x="32" y="205"/>
                </a:cubicBezTo>
                <a:cubicBezTo>
                  <a:pt x="33" y="206"/>
                  <a:pt x="37" y="206"/>
                  <a:pt x="39" y="206"/>
                </a:cubicBezTo>
                <a:cubicBezTo>
                  <a:pt x="43" y="206"/>
                  <a:pt x="47" y="204"/>
                  <a:pt x="52" y="204"/>
                </a:cubicBezTo>
                <a:cubicBezTo>
                  <a:pt x="60" y="204"/>
                  <a:pt x="69" y="206"/>
                  <a:pt x="78" y="207"/>
                </a:cubicBezTo>
                <a:cubicBezTo>
                  <a:pt x="82" y="207"/>
                  <a:pt x="87" y="207"/>
                  <a:pt x="91" y="207"/>
                </a:cubicBezTo>
                <a:cubicBezTo>
                  <a:pt x="99" y="207"/>
                  <a:pt x="108" y="210"/>
                  <a:pt x="115" y="207"/>
                </a:cubicBezTo>
                <a:cubicBezTo>
                  <a:pt x="117" y="205"/>
                  <a:pt x="117" y="202"/>
                  <a:pt x="116" y="200"/>
                </a:cubicBezTo>
                <a:cubicBezTo>
                  <a:pt x="116" y="199"/>
                  <a:pt x="115" y="199"/>
                  <a:pt x="115" y="198"/>
                </a:cubicBezTo>
                <a:cubicBezTo>
                  <a:pt x="114" y="198"/>
                  <a:pt x="113" y="197"/>
                  <a:pt x="112" y="197"/>
                </a:cubicBezTo>
                <a:cubicBezTo>
                  <a:pt x="104" y="196"/>
                  <a:pt x="95" y="197"/>
                  <a:pt x="86" y="196"/>
                </a:cubicBezTo>
                <a:cubicBezTo>
                  <a:pt x="84" y="196"/>
                  <a:pt x="83" y="195"/>
                  <a:pt x="81" y="195"/>
                </a:cubicBezTo>
                <a:cubicBezTo>
                  <a:pt x="78" y="195"/>
                  <a:pt x="74" y="195"/>
                  <a:pt x="71" y="195"/>
                </a:cubicBezTo>
                <a:cubicBezTo>
                  <a:pt x="65" y="196"/>
                  <a:pt x="58" y="194"/>
                  <a:pt x="52" y="194"/>
                </a:cubicBezTo>
                <a:cubicBezTo>
                  <a:pt x="45" y="194"/>
                  <a:pt x="38" y="194"/>
                  <a:pt x="31" y="194"/>
                </a:cubicBezTo>
                <a:cubicBezTo>
                  <a:pt x="29" y="195"/>
                  <a:pt x="28" y="197"/>
                  <a:pt x="28" y="200"/>
                </a:cubicBezTo>
                <a:close/>
                <a:moveTo>
                  <a:pt x="192" y="198"/>
                </a:moveTo>
                <a:cubicBezTo>
                  <a:pt x="190" y="197"/>
                  <a:pt x="188" y="196"/>
                  <a:pt x="187" y="195"/>
                </a:cubicBezTo>
                <a:cubicBezTo>
                  <a:pt x="185" y="197"/>
                  <a:pt x="182" y="196"/>
                  <a:pt x="180" y="197"/>
                </a:cubicBezTo>
                <a:cubicBezTo>
                  <a:pt x="184" y="198"/>
                  <a:pt x="187" y="198"/>
                  <a:pt x="192" y="19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821" name="Freeform: Shape 1048820"/>
          <p:cNvSpPr/>
          <p:nvPr/>
        </p:nvSpPr>
        <p:spPr>
          <a:xfrm>
            <a:off x="451489" y="4329112"/>
            <a:ext cx="863600" cy="606425"/>
          </a:xfrm>
          <a:custGeom>
            <a:avLst/>
            <a:gdLst/>
            <a:ahLst/>
            <a:cxnLst/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itle 10487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</a:t>
            </a:r>
            <a:r>
              <a:rPr lang="en-US" b="1" i="0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REFERENCES</a:t>
            </a:r>
            <a:endParaRPr lang="en-GB"/>
          </a:p>
        </p:txBody>
      </p:sp>
      <p:sp>
        <p:nvSpPr>
          <p:cNvPr id="1048781" name="Content Placeholder 104878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www.jblearning.com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slideplayer.com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reddit.com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kilipic.pw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visualizepicture.com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nadtaconference.wordpress.com</a:t>
            </a:r>
            <a:endParaRPr lang="en-GB"/>
          </a:p>
        </p:txBody>
      </p:sp>
      <p:grpSp>
        <p:nvGrpSpPr>
          <p:cNvPr id="64" name="Group 63"/>
          <p:cNvGrpSpPr/>
          <p:nvPr/>
        </p:nvGrpSpPr>
        <p:grpSpPr>
          <a:xfrm>
            <a:off x="5563615" y="1349614"/>
            <a:ext cx="1788556" cy="1735691"/>
            <a:chOff x="2897188" y="2879725"/>
            <a:chExt cx="1003300" cy="1027113"/>
          </a:xfrm>
        </p:grpSpPr>
        <p:sp>
          <p:nvSpPr>
            <p:cNvPr id="1048782" name="Freeform: Shape 1048781"/>
            <p:cNvSpPr/>
            <p:nvPr/>
          </p:nvSpPr>
          <p:spPr>
            <a:xfrm>
              <a:off x="2967038" y="3317875"/>
              <a:ext cx="144462" cy="152400"/>
            </a:xfrm>
            <a:custGeom>
              <a:avLst/>
              <a:gdLst/>
              <a:ahLst/>
              <a:cxnLst/>
              <a:rect l="0" t="0" r="r" b="b"/>
              <a:pathLst>
                <a:path w="46" h="48">
                  <a:moveTo>
                    <a:pt x="27" y="48"/>
                  </a:moveTo>
                  <a:cubicBezTo>
                    <a:pt x="20" y="48"/>
                    <a:pt x="19" y="39"/>
                    <a:pt x="15" y="35"/>
                  </a:cubicBezTo>
                  <a:cubicBezTo>
                    <a:pt x="12" y="35"/>
                    <a:pt x="9" y="34"/>
                    <a:pt x="6" y="33"/>
                  </a:cubicBezTo>
                  <a:cubicBezTo>
                    <a:pt x="3" y="33"/>
                    <a:pt x="1" y="33"/>
                    <a:pt x="0" y="30"/>
                  </a:cubicBezTo>
                  <a:cubicBezTo>
                    <a:pt x="0" y="29"/>
                    <a:pt x="1" y="27"/>
                    <a:pt x="2" y="25"/>
                  </a:cubicBezTo>
                  <a:cubicBezTo>
                    <a:pt x="4" y="23"/>
                    <a:pt x="7" y="21"/>
                    <a:pt x="8" y="18"/>
                  </a:cubicBezTo>
                  <a:cubicBezTo>
                    <a:pt x="8" y="14"/>
                    <a:pt x="6" y="9"/>
                    <a:pt x="7" y="4"/>
                  </a:cubicBezTo>
                  <a:cubicBezTo>
                    <a:pt x="11" y="0"/>
                    <a:pt x="15" y="5"/>
                    <a:pt x="21" y="6"/>
                  </a:cubicBezTo>
                  <a:cubicBezTo>
                    <a:pt x="24" y="7"/>
                    <a:pt x="26" y="4"/>
                    <a:pt x="29" y="3"/>
                  </a:cubicBezTo>
                  <a:cubicBezTo>
                    <a:pt x="31" y="2"/>
                    <a:pt x="39" y="1"/>
                    <a:pt x="39" y="5"/>
                  </a:cubicBezTo>
                  <a:cubicBezTo>
                    <a:pt x="39" y="8"/>
                    <a:pt x="36" y="15"/>
                    <a:pt x="38" y="18"/>
                  </a:cubicBezTo>
                  <a:cubicBezTo>
                    <a:pt x="40" y="22"/>
                    <a:pt x="45" y="22"/>
                    <a:pt x="46" y="25"/>
                  </a:cubicBezTo>
                  <a:cubicBezTo>
                    <a:pt x="46" y="26"/>
                    <a:pt x="45" y="29"/>
                    <a:pt x="44" y="30"/>
                  </a:cubicBezTo>
                  <a:cubicBezTo>
                    <a:pt x="42" y="33"/>
                    <a:pt x="38" y="32"/>
                    <a:pt x="35" y="34"/>
                  </a:cubicBezTo>
                  <a:cubicBezTo>
                    <a:pt x="31" y="36"/>
                    <a:pt x="31" y="44"/>
                    <a:pt x="27" y="48"/>
                  </a:cubicBezTo>
                  <a:close/>
                  <a:moveTo>
                    <a:pt x="21" y="9"/>
                  </a:moveTo>
                  <a:cubicBezTo>
                    <a:pt x="18" y="8"/>
                    <a:pt x="15" y="5"/>
                    <a:pt x="10" y="5"/>
                  </a:cubicBezTo>
                  <a:cubicBezTo>
                    <a:pt x="8" y="9"/>
                    <a:pt x="9" y="14"/>
                    <a:pt x="10" y="19"/>
                  </a:cubicBezTo>
                  <a:cubicBezTo>
                    <a:pt x="8" y="20"/>
                    <a:pt x="7" y="22"/>
                    <a:pt x="7" y="24"/>
                  </a:cubicBezTo>
                  <a:cubicBezTo>
                    <a:pt x="5" y="25"/>
                    <a:pt x="3" y="28"/>
                    <a:pt x="3" y="30"/>
                  </a:cubicBezTo>
                  <a:cubicBezTo>
                    <a:pt x="5" y="31"/>
                    <a:pt x="8" y="31"/>
                    <a:pt x="10" y="32"/>
                  </a:cubicBezTo>
                  <a:cubicBezTo>
                    <a:pt x="12" y="33"/>
                    <a:pt x="15" y="32"/>
                    <a:pt x="16" y="34"/>
                  </a:cubicBezTo>
                  <a:cubicBezTo>
                    <a:pt x="18" y="35"/>
                    <a:pt x="18" y="38"/>
                    <a:pt x="20" y="40"/>
                  </a:cubicBezTo>
                  <a:cubicBezTo>
                    <a:pt x="21" y="43"/>
                    <a:pt x="23" y="44"/>
                    <a:pt x="25" y="45"/>
                  </a:cubicBezTo>
                  <a:cubicBezTo>
                    <a:pt x="29" y="42"/>
                    <a:pt x="29" y="36"/>
                    <a:pt x="32" y="33"/>
                  </a:cubicBezTo>
                  <a:cubicBezTo>
                    <a:pt x="34" y="32"/>
                    <a:pt x="35" y="31"/>
                    <a:pt x="37" y="30"/>
                  </a:cubicBezTo>
                  <a:cubicBezTo>
                    <a:pt x="39" y="30"/>
                    <a:pt x="43" y="30"/>
                    <a:pt x="43" y="26"/>
                  </a:cubicBezTo>
                  <a:cubicBezTo>
                    <a:pt x="43" y="23"/>
                    <a:pt x="37" y="23"/>
                    <a:pt x="36" y="19"/>
                  </a:cubicBezTo>
                  <a:cubicBezTo>
                    <a:pt x="34" y="14"/>
                    <a:pt x="37" y="12"/>
                    <a:pt x="37" y="6"/>
                  </a:cubicBezTo>
                  <a:cubicBezTo>
                    <a:pt x="31" y="3"/>
                    <a:pt x="27" y="8"/>
                    <a:pt x="21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3" name="Freeform: Shape 1048782"/>
            <p:cNvSpPr/>
            <p:nvPr/>
          </p:nvSpPr>
          <p:spPr>
            <a:xfrm>
              <a:off x="2986088" y="3343275"/>
              <a:ext cx="103187" cy="1047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26" y="0"/>
                  </a:moveTo>
                  <a:cubicBezTo>
                    <a:pt x="27" y="3"/>
                    <a:pt x="26" y="7"/>
                    <a:pt x="27" y="10"/>
                  </a:cubicBezTo>
                  <a:cubicBezTo>
                    <a:pt x="27" y="12"/>
                    <a:pt x="29" y="14"/>
                    <a:pt x="32" y="15"/>
                  </a:cubicBezTo>
                  <a:cubicBezTo>
                    <a:pt x="33" y="17"/>
                    <a:pt x="32" y="19"/>
                    <a:pt x="30" y="20"/>
                  </a:cubicBezTo>
                  <a:cubicBezTo>
                    <a:pt x="24" y="19"/>
                    <a:pt x="23" y="26"/>
                    <a:pt x="21" y="31"/>
                  </a:cubicBezTo>
                  <a:cubicBezTo>
                    <a:pt x="15" y="33"/>
                    <a:pt x="16" y="24"/>
                    <a:pt x="13" y="22"/>
                  </a:cubicBezTo>
                  <a:cubicBezTo>
                    <a:pt x="9" y="20"/>
                    <a:pt x="5" y="23"/>
                    <a:pt x="1" y="21"/>
                  </a:cubicBezTo>
                  <a:cubicBezTo>
                    <a:pt x="0" y="17"/>
                    <a:pt x="3" y="15"/>
                    <a:pt x="4" y="13"/>
                  </a:cubicBezTo>
                  <a:cubicBezTo>
                    <a:pt x="11" y="10"/>
                    <a:pt x="2" y="5"/>
                    <a:pt x="5" y="1"/>
                  </a:cubicBezTo>
                  <a:cubicBezTo>
                    <a:pt x="6" y="0"/>
                    <a:pt x="7" y="1"/>
                    <a:pt x="8" y="0"/>
                  </a:cubicBezTo>
                  <a:cubicBezTo>
                    <a:pt x="12" y="5"/>
                    <a:pt x="19" y="3"/>
                    <a:pt x="23" y="0"/>
                  </a:cubicBezTo>
                  <a:cubicBezTo>
                    <a:pt x="25" y="0"/>
                    <a:pt x="25" y="0"/>
                    <a:pt x="26" y="0"/>
                  </a:cubicBezTo>
                  <a:close/>
                  <a:moveTo>
                    <a:pt x="7" y="3"/>
                  </a:moveTo>
                  <a:cubicBezTo>
                    <a:pt x="7" y="7"/>
                    <a:pt x="10" y="7"/>
                    <a:pt x="10" y="10"/>
                  </a:cubicBezTo>
                  <a:cubicBezTo>
                    <a:pt x="9" y="14"/>
                    <a:pt x="3" y="14"/>
                    <a:pt x="4" y="19"/>
                  </a:cubicBezTo>
                  <a:cubicBezTo>
                    <a:pt x="7" y="19"/>
                    <a:pt x="10" y="19"/>
                    <a:pt x="14" y="19"/>
                  </a:cubicBezTo>
                  <a:cubicBezTo>
                    <a:pt x="17" y="21"/>
                    <a:pt x="15" y="28"/>
                    <a:pt x="19" y="28"/>
                  </a:cubicBezTo>
                  <a:cubicBezTo>
                    <a:pt x="21" y="23"/>
                    <a:pt x="22" y="16"/>
                    <a:pt x="29" y="18"/>
                  </a:cubicBezTo>
                  <a:cubicBezTo>
                    <a:pt x="29" y="15"/>
                    <a:pt x="25" y="15"/>
                    <a:pt x="24" y="12"/>
                  </a:cubicBezTo>
                  <a:cubicBezTo>
                    <a:pt x="23" y="9"/>
                    <a:pt x="25" y="6"/>
                    <a:pt x="24" y="3"/>
                  </a:cubicBezTo>
                  <a:cubicBezTo>
                    <a:pt x="21" y="3"/>
                    <a:pt x="18" y="5"/>
                    <a:pt x="14" y="6"/>
                  </a:cubicBezTo>
                  <a:cubicBezTo>
                    <a:pt x="12" y="5"/>
                    <a:pt x="9" y="4"/>
                    <a:pt x="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4" name="Freeform: Shape 1048783"/>
            <p:cNvSpPr/>
            <p:nvPr/>
          </p:nvSpPr>
          <p:spPr>
            <a:xfrm>
              <a:off x="3606800" y="3425825"/>
              <a:ext cx="25400" cy="28575"/>
            </a:xfrm>
            <a:custGeom>
              <a:avLst/>
              <a:gdLst/>
              <a:ahLst/>
              <a:cxnLst/>
              <a:rect l="0" t="0" r="r" b="b"/>
              <a:pathLst>
                <a:path w="8" h="9">
                  <a:moveTo>
                    <a:pt x="6" y="1"/>
                  </a:moveTo>
                  <a:cubicBezTo>
                    <a:pt x="8" y="3"/>
                    <a:pt x="8" y="7"/>
                    <a:pt x="6" y="9"/>
                  </a:cubicBezTo>
                  <a:cubicBezTo>
                    <a:pt x="6" y="9"/>
                    <a:pt x="4" y="9"/>
                    <a:pt x="4" y="9"/>
                  </a:cubicBezTo>
                  <a:cubicBezTo>
                    <a:pt x="2" y="9"/>
                    <a:pt x="0" y="5"/>
                    <a:pt x="1" y="3"/>
                  </a:cubicBezTo>
                  <a:cubicBezTo>
                    <a:pt x="2" y="0"/>
                    <a:pt x="4" y="1"/>
                    <a:pt x="6" y="1"/>
                  </a:cubicBezTo>
                  <a:close/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6" y="1"/>
                    <a:pt x="1" y="4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5" name="Freeform: Shape 1048784"/>
            <p:cNvSpPr/>
            <p:nvPr/>
          </p:nvSpPr>
          <p:spPr>
            <a:xfrm>
              <a:off x="3616325" y="3467100"/>
              <a:ext cx="31750" cy="38100"/>
            </a:xfrm>
            <a:custGeom>
              <a:avLst/>
              <a:gdLst/>
              <a:ahLst/>
              <a:cxnLst/>
              <a:rect l="0" t="0" r="r" b="b"/>
              <a:pathLst>
                <a:path w="10" h="12">
                  <a:moveTo>
                    <a:pt x="0" y="5"/>
                  </a:moveTo>
                  <a:cubicBezTo>
                    <a:pt x="2" y="0"/>
                    <a:pt x="10" y="6"/>
                    <a:pt x="6" y="10"/>
                  </a:cubicBezTo>
                  <a:cubicBezTo>
                    <a:pt x="5" y="12"/>
                    <a:pt x="4" y="11"/>
                    <a:pt x="2" y="11"/>
                  </a:cubicBezTo>
                  <a:cubicBezTo>
                    <a:pt x="0" y="10"/>
                    <a:pt x="0" y="7"/>
                    <a:pt x="0" y="5"/>
                  </a:cubicBezTo>
                  <a:close/>
                  <a:moveTo>
                    <a:pt x="5" y="8"/>
                  </a:moveTo>
                  <a:cubicBezTo>
                    <a:pt x="5" y="7"/>
                    <a:pt x="4" y="7"/>
                    <a:pt x="3" y="6"/>
                  </a:cubicBezTo>
                  <a:cubicBezTo>
                    <a:pt x="1" y="7"/>
                    <a:pt x="3" y="10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6" name="Freeform: Shape 1048785"/>
            <p:cNvSpPr/>
            <p:nvPr/>
          </p:nvSpPr>
          <p:spPr>
            <a:xfrm>
              <a:off x="3436938" y="3495675"/>
              <a:ext cx="22225" cy="15875"/>
            </a:xfrm>
            <a:custGeom>
              <a:avLst/>
              <a:gdLst/>
              <a:ahLst/>
              <a:cxnLst/>
              <a:rect l="0" t="0" r="r" b="b"/>
              <a:pathLst>
                <a:path w="7" h="5">
                  <a:moveTo>
                    <a:pt x="7" y="2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5"/>
                    <a:pt x="3" y="3"/>
                    <a:pt x="1" y="4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3" y="0"/>
                    <a:pt x="5" y="2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7" name="Freeform: Shape 1048786"/>
            <p:cNvSpPr/>
            <p:nvPr/>
          </p:nvSpPr>
          <p:spPr>
            <a:xfrm>
              <a:off x="3471863" y="3492500"/>
              <a:ext cx="12700" cy="22225"/>
            </a:xfrm>
            <a:custGeom>
              <a:avLst/>
              <a:gdLst/>
              <a:ahLst/>
              <a:cxnLst/>
              <a:rect l="0" t="0" r="r" b="b"/>
              <a:pathLst>
                <a:path w="4" h="7">
                  <a:moveTo>
                    <a:pt x="2" y="7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0"/>
                    <a:pt x="4" y="5"/>
                    <a:pt x="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8" name="Freeform: Shape 1048787"/>
            <p:cNvSpPr/>
            <p:nvPr/>
          </p:nvSpPr>
          <p:spPr>
            <a:xfrm>
              <a:off x="3414713" y="3505200"/>
              <a:ext cx="12700" cy="12700"/>
            </a:xfrm>
            <a:custGeom>
              <a:avLst/>
              <a:gdLst/>
              <a:ahLst/>
              <a:cxnLst/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2"/>
                    <a:pt x="1" y="4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89" name="Freeform: Shape 1048788"/>
            <p:cNvSpPr/>
            <p:nvPr/>
          </p:nvSpPr>
          <p:spPr>
            <a:xfrm>
              <a:off x="3386138" y="3514725"/>
              <a:ext cx="15875" cy="9525"/>
            </a:xfrm>
            <a:custGeom>
              <a:avLst/>
              <a:gdLst/>
              <a:ahLst/>
              <a:cxnLst/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2"/>
                    <a:pt x="3" y="3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0" name="Freeform: Shape 1048789"/>
            <p:cNvSpPr/>
            <p:nvPr/>
          </p:nvSpPr>
          <p:spPr>
            <a:xfrm>
              <a:off x="3354388" y="3514725"/>
              <a:ext cx="19050" cy="12700"/>
            </a:xfrm>
            <a:custGeom>
              <a:avLst/>
              <a:gdLst/>
              <a:ahLst/>
              <a:cxnLst/>
              <a:rect l="0" t="0" r="r" b="b"/>
              <a:pathLst>
                <a:path w="6" h="4">
                  <a:moveTo>
                    <a:pt x="6" y="2"/>
                  </a:moveTo>
                  <a:cubicBezTo>
                    <a:pt x="4" y="2"/>
                    <a:pt x="2" y="4"/>
                    <a:pt x="0" y="4"/>
                  </a:cubicBezTo>
                  <a:cubicBezTo>
                    <a:pt x="0" y="0"/>
                    <a:pt x="5" y="0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1" name="Freeform: Shape 1048790"/>
            <p:cNvSpPr/>
            <p:nvPr/>
          </p:nvSpPr>
          <p:spPr>
            <a:xfrm>
              <a:off x="3360738" y="3521075"/>
              <a:ext cx="101600" cy="22225"/>
            </a:xfrm>
            <a:custGeom>
              <a:avLst/>
              <a:gdLst/>
              <a:ahLst/>
              <a:cxnLst/>
              <a:rect l="0" t="0" r="r" b="b"/>
              <a:pathLst>
                <a:path w="32" h="7">
                  <a:moveTo>
                    <a:pt x="0" y="7"/>
                  </a:moveTo>
                  <a:cubicBezTo>
                    <a:pt x="1" y="4"/>
                    <a:pt x="4" y="5"/>
                    <a:pt x="5" y="3"/>
                  </a:cubicBezTo>
                  <a:cubicBezTo>
                    <a:pt x="14" y="2"/>
                    <a:pt x="23" y="1"/>
                    <a:pt x="31" y="0"/>
                  </a:cubicBezTo>
                  <a:cubicBezTo>
                    <a:pt x="32" y="0"/>
                    <a:pt x="32" y="3"/>
                    <a:pt x="31" y="2"/>
                  </a:cubicBezTo>
                  <a:cubicBezTo>
                    <a:pt x="31" y="3"/>
                    <a:pt x="27" y="2"/>
                    <a:pt x="26" y="4"/>
                  </a:cubicBezTo>
                  <a:cubicBezTo>
                    <a:pt x="23" y="3"/>
                    <a:pt x="18" y="3"/>
                    <a:pt x="14" y="4"/>
                  </a:cubicBezTo>
                  <a:cubicBezTo>
                    <a:pt x="9" y="5"/>
                    <a:pt x="5" y="7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2" name="Freeform: Shape 1048791"/>
            <p:cNvSpPr/>
            <p:nvPr/>
          </p:nvSpPr>
          <p:spPr>
            <a:xfrm>
              <a:off x="3475038" y="3521075"/>
              <a:ext cx="9525" cy="15875"/>
            </a:xfrm>
            <a:custGeom>
              <a:avLst/>
              <a:gdLst/>
              <a:ahLst/>
              <a:cxnLst/>
              <a:rect l="0" t="0" r="r" b="b"/>
              <a:pathLst>
                <a:path w="3" h="5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2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3"/>
                    <a:pt x="0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3" name="Freeform: Shape 1048792"/>
            <p:cNvSpPr/>
            <p:nvPr/>
          </p:nvSpPr>
          <p:spPr>
            <a:xfrm>
              <a:off x="3335338" y="3524250"/>
              <a:ext cx="12700" cy="12700"/>
            </a:xfrm>
            <a:custGeom>
              <a:avLst/>
              <a:gdLst/>
              <a:ahLst/>
              <a:cxnLst/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4"/>
                    <a:pt x="0" y="1"/>
                    <a:pt x="2" y="0"/>
                  </a:cubicBezTo>
                  <a:cubicBezTo>
                    <a:pt x="3" y="1"/>
                    <a:pt x="4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4" name="Freeform: Shape 1048793"/>
            <p:cNvSpPr/>
            <p:nvPr/>
          </p:nvSpPr>
          <p:spPr>
            <a:xfrm>
              <a:off x="3367088" y="3536950"/>
              <a:ext cx="98425" cy="28575"/>
            </a:xfrm>
            <a:custGeom>
              <a:avLst/>
              <a:gdLst/>
              <a:ahLst/>
              <a:cxnLst/>
              <a:rect l="0" t="0" r="r" b="b"/>
              <a:pathLst>
                <a:path w="31" h="9">
                  <a:moveTo>
                    <a:pt x="30" y="0"/>
                  </a:moveTo>
                  <a:cubicBezTo>
                    <a:pt x="31" y="1"/>
                    <a:pt x="31" y="2"/>
                    <a:pt x="30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2" y="5"/>
                    <a:pt x="15" y="5"/>
                    <a:pt x="9" y="7"/>
                  </a:cubicBezTo>
                  <a:cubicBezTo>
                    <a:pt x="6" y="7"/>
                    <a:pt x="3" y="9"/>
                    <a:pt x="0" y="7"/>
                  </a:cubicBezTo>
                  <a:cubicBezTo>
                    <a:pt x="1" y="5"/>
                    <a:pt x="3" y="6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7" y="2"/>
                    <a:pt x="23" y="2"/>
                    <a:pt x="28" y="0"/>
                  </a:cubicBezTo>
                  <a:cubicBezTo>
                    <a:pt x="28" y="0"/>
                    <a:pt x="29" y="0"/>
                    <a:pt x="3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5" name="Freeform: Shape 1048794"/>
            <p:cNvSpPr/>
            <p:nvPr/>
          </p:nvSpPr>
          <p:spPr>
            <a:xfrm>
              <a:off x="3475038" y="3536950"/>
              <a:ext cx="15875" cy="19050"/>
            </a:xfrm>
            <a:custGeom>
              <a:avLst/>
              <a:gdLst/>
              <a:ahLst/>
              <a:cxnLst/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3" y="6"/>
                    <a:pt x="2" y="6"/>
                  </a:cubicBezTo>
                  <a:cubicBezTo>
                    <a:pt x="0" y="4"/>
                    <a:pt x="2" y="0"/>
                    <a:pt x="4" y="3"/>
                  </a:cubicBezTo>
                  <a:cubicBezTo>
                    <a:pt x="5" y="4"/>
                    <a:pt x="4" y="5"/>
                    <a:pt x="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6" name="Freeform: Shape 1048795"/>
            <p:cNvSpPr/>
            <p:nvPr/>
          </p:nvSpPr>
          <p:spPr>
            <a:xfrm>
              <a:off x="3152775" y="3536950"/>
              <a:ext cx="31750" cy="38100"/>
            </a:xfrm>
            <a:custGeom>
              <a:avLst/>
              <a:gdLst/>
              <a:ahLst/>
              <a:cxnLst/>
              <a:rect l="0" t="0" r="r" b="b"/>
              <a:pathLst>
                <a:path w="10" h="12">
                  <a:moveTo>
                    <a:pt x="3" y="2"/>
                  </a:moveTo>
                  <a:cubicBezTo>
                    <a:pt x="10" y="0"/>
                    <a:pt x="10" y="12"/>
                    <a:pt x="3" y="10"/>
                  </a:cubicBezTo>
                  <a:cubicBezTo>
                    <a:pt x="1" y="8"/>
                    <a:pt x="0" y="4"/>
                    <a:pt x="3" y="2"/>
                  </a:cubicBezTo>
                  <a:close/>
                  <a:moveTo>
                    <a:pt x="3" y="7"/>
                  </a:moveTo>
                  <a:cubicBezTo>
                    <a:pt x="4" y="8"/>
                    <a:pt x="5" y="8"/>
                    <a:pt x="6" y="7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4" y="5"/>
                    <a:pt x="3" y="6"/>
                    <a:pt x="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7" name="Freeform: Shape 1048796"/>
            <p:cNvSpPr/>
            <p:nvPr/>
          </p:nvSpPr>
          <p:spPr>
            <a:xfrm>
              <a:off x="3338513" y="3549650"/>
              <a:ext cx="12700" cy="19050"/>
            </a:xfrm>
            <a:custGeom>
              <a:avLst/>
              <a:gdLst/>
              <a:ahLst/>
              <a:cxnLst/>
              <a:rect l="0" t="0" r="r" b="b"/>
              <a:pathLst>
                <a:path w="4" h="6">
                  <a:moveTo>
                    <a:pt x="1" y="0"/>
                  </a:moveTo>
                  <a:cubicBezTo>
                    <a:pt x="2" y="2"/>
                    <a:pt x="4" y="4"/>
                    <a:pt x="3" y="6"/>
                  </a:cubicBezTo>
                  <a:cubicBezTo>
                    <a:pt x="0" y="6"/>
                    <a:pt x="0" y="3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8" name="Freeform: Shape 1048797"/>
            <p:cNvSpPr/>
            <p:nvPr/>
          </p:nvSpPr>
          <p:spPr>
            <a:xfrm>
              <a:off x="3455988" y="3552825"/>
              <a:ext cx="19050" cy="9525"/>
            </a:xfrm>
            <a:custGeom>
              <a:avLst/>
              <a:gdLst/>
              <a:ahLst/>
              <a:cxnLst/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1"/>
                    <a:pt x="6" y="2"/>
                    <a:pt x="5" y="3"/>
                  </a:cubicBezTo>
                  <a:cubicBezTo>
                    <a:pt x="4" y="3"/>
                    <a:pt x="1" y="3"/>
                    <a:pt x="0" y="3"/>
                  </a:cubicBezTo>
                  <a:cubicBezTo>
                    <a:pt x="0" y="1"/>
                    <a:pt x="3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799" name="Freeform: Shape 1048798"/>
            <p:cNvSpPr/>
            <p:nvPr/>
          </p:nvSpPr>
          <p:spPr>
            <a:xfrm>
              <a:off x="3427413" y="3556000"/>
              <a:ext cx="19050" cy="12700"/>
            </a:xfrm>
            <a:custGeom>
              <a:avLst/>
              <a:gdLst/>
              <a:ahLst/>
              <a:cxnLst/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4"/>
                    <a:pt x="2" y="4"/>
                    <a:pt x="0" y="4"/>
                  </a:cubicBezTo>
                  <a:cubicBezTo>
                    <a:pt x="1" y="2"/>
                    <a:pt x="6" y="0"/>
                    <a:pt x="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0" name="Freeform: Shape 1048799"/>
            <p:cNvSpPr/>
            <p:nvPr/>
          </p:nvSpPr>
          <p:spPr>
            <a:xfrm>
              <a:off x="3398838" y="3568700"/>
              <a:ext cx="15875" cy="6350"/>
            </a:xfrm>
            <a:custGeom>
              <a:avLst/>
              <a:gdLst/>
              <a:ahLst/>
              <a:cxnLst/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1" name="Freeform: Shape 1048800"/>
            <p:cNvSpPr/>
            <p:nvPr/>
          </p:nvSpPr>
          <p:spPr>
            <a:xfrm>
              <a:off x="3370263" y="3568700"/>
              <a:ext cx="22225" cy="12700"/>
            </a:xfrm>
            <a:custGeom>
              <a:avLst/>
              <a:gdLst/>
              <a:ahLst/>
              <a:cxnLst/>
              <a:rect l="0" t="0" r="r" b="b"/>
              <a:pathLst>
                <a:path w="7" h="4">
                  <a:moveTo>
                    <a:pt x="5" y="3"/>
                  </a:moveTo>
                  <a:cubicBezTo>
                    <a:pt x="4" y="4"/>
                    <a:pt x="2" y="4"/>
                    <a:pt x="0" y="4"/>
                  </a:cubicBezTo>
                  <a:cubicBezTo>
                    <a:pt x="0" y="2"/>
                    <a:pt x="7" y="0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2" name="Freeform: Shape 1048801"/>
            <p:cNvSpPr/>
            <p:nvPr/>
          </p:nvSpPr>
          <p:spPr>
            <a:xfrm>
              <a:off x="3348038" y="3571875"/>
              <a:ext cx="12700" cy="9525"/>
            </a:xfrm>
            <a:custGeom>
              <a:avLst/>
              <a:gdLst/>
              <a:ahLst/>
              <a:cxnLst/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3" name="Freeform: Shape 1048802"/>
            <p:cNvSpPr/>
            <p:nvPr/>
          </p:nvSpPr>
          <p:spPr>
            <a:xfrm>
              <a:off x="3159125" y="3581400"/>
              <a:ext cx="44450" cy="33338"/>
            </a:xfrm>
            <a:custGeom>
              <a:avLst/>
              <a:gdLst/>
              <a:ahLst/>
              <a:cxnLst/>
              <a:rect l="0" t="0" r="r" b="b"/>
              <a:pathLst>
                <a:path w="14" h="11">
                  <a:moveTo>
                    <a:pt x="8" y="1"/>
                  </a:moveTo>
                  <a:cubicBezTo>
                    <a:pt x="14" y="8"/>
                    <a:pt x="0" y="11"/>
                    <a:pt x="1" y="3"/>
                  </a:cubicBezTo>
                  <a:cubicBezTo>
                    <a:pt x="1" y="0"/>
                    <a:pt x="5" y="0"/>
                    <a:pt x="8" y="1"/>
                  </a:cubicBezTo>
                  <a:close/>
                  <a:moveTo>
                    <a:pt x="3" y="4"/>
                  </a:moveTo>
                  <a:cubicBezTo>
                    <a:pt x="3" y="6"/>
                    <a:pt x="5" y="7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4" name="Freeform: Shape 1048803"/>
            <p:cNvSpPr/>
            <p:nvPr/>
          </p:nvSpPr>
          <p:spPr>
            <a:xfrm>
              <a:off x="3282950" y="3448050"/>
              <a:ext cx="250825" cy="173038"/>
            </a:xfrm>
            <a:custGeom>
              <a:avLst/>
              <a:gdLst/>
              <a:ahLst/>
              <a:cxnLst/>
              <a:rect l="0" t="0" r="r" b="b"/>
              <a:pathLst>
                <a:path w="80" h="55">
                  <a:moveTo>
                    <a:pt x="65" y="1"/>
                  </a:moveTo>
                  <a:cubicBezTo>
                    <a:pt x="67" y="3"/>
                    <a:pt x="67" y="6"/>
                    <a:pt x="68" y="8"/>
                  </a:cubicBezTo>
                  <a:cubicBezTo>
                    <a:pt x="70" y="9"/>
                    <a:pt x="72" y="10"/>
                    <a:pt x="75" y="10"/>
                  </a:cubicBezTo>
                  <a:cubicBezTo>
                    <a:pt x="76" y="12"/>
                    <a:pt x="73" y="15"/>
                    <a:pt x="73" y="18"/>
                  </a:cubicBezTo>
                  <a:cubicBezTo>
                    <a:pt x="74" y="20"/>
                    <a:pt x="76" y="20"/>
                    <a:pt x="78" y="20"/>
                  </a:cubicBezTo>
                  <a:cubicBezTo>
                    <a:pt x="80" y="24"/>
                    <a:pt x="75" y="24"/>
                    <a:pt x="74" y="27"/>
                  </a:cubicBezTo>
                  <a:cubicBezTo>
                    <a:pt x="75" y="29"/>
                    <a:pt x="80" y="30"/>
                    <a:pt x="80" y="33"/>
                  </a:cubicBezTo>
                  <a:cubicBezTo>
                    <a:pt x="80" y="35"/>
                    <a:pt x="75" y="35"/>
                    <a:pt x="73" y="37"/>
                  </a:cubicBezTo>
                  <a:cubicBezTo>
                    <a:pt x="73" y="41"/>
                    <a:pt x="72" y="43"/>
                    <a:pt x="71" y="46"/>
                  </a:cubicBezTo>
                  <a:cubicBezTo>
                    <a:pt x="69" y="46"/>
                    <a:pt x="68" y="45"/>
                    <a:pt x="68" y="44"/>
                  </a:cubicBezTo>
                  <a:cubicBezTo>
                    <a:pt x="67" y="44"/>
                    <a:pt x="63" y="44"/>
                    <a:pt x="62" y="42"/>
                  </a:cubicBezTo>
                  <a:cubicBezTo>
                    <a:pt x="60" y="44"/>
                    <a:pt x="60" y="48"/>
                    <a:pt x="58" y="49"/>
                  </a:cubicBezTo>
                  <a:cubicBezTo>
                    <a:pt x="56" y="47"/>
                    <a:pt x="54" y="46"/>
                    <a:pt x="52" y="45"/>
                  </a:cubicBezTo>
                  <a:cubicBezTo>
                    <a:pt x="48" y="46"/>
                    <a:pt x="48" y="52"/>
                    <a:pt x="45" y="52"/>
                  </a:cubicBezTo>
                  <a:cubicBezTo>
                    <a:pt x="43" y="52"/>
                    <a:pt x="43" y="48"/>
                    <a:pt x="40" y="48"/>
                  </a:cubicBezTo>
                  <a:cubicBezTo>
                    <a:pt x="37" y="48"/>
                    <a:pt x="37" y="55"/>
                    <a:pt x="34" y="55"/>
                  </a:cubicBezTo>
                  <a:cubicBezTo>
                    <a:pt x="32" y="55"/>
                    <a:pt x="32" y="52"/>
                    <a:pt x="30" y="51"/>
                  </a:cubicBezTo>
                  <a:cubicBezTo>
                    <a:pt x="29" y="51"/>
                    <a:pt x="28" y="51"/>
                    <a:pt x="27" y="50"/>
                  </a:cubicBezTo>
                  <a:cubicBezTo>
                    <a:pt x="26" y="52"/>
                    <a:pt x="24" y="54"/>
                    <a:pt x="23" y="55"/>
                  </a:cubicBezTo>
                  <a:cubicBezTo>
                    <a:pt x="20" y="55"/>
                    <a:pt x="20" y="51"/>
                    <a:pt x="18" y="49"/>
                  </a:cubicBezTo>
                  <a:cubicBezTo>
                    <a:pt x="14" y="48"/>
                    <a:pt x="13" y="52"/>
                    <a:pt x="9" y="51"/>
                  </a:cubicBezTo>
                  <a:cubicBezTo>
                    <a:pt x="8" y="51"/>
                    <a:pt x="8" y="51"/>
                    <a:pt x="8" y="50"/>
                  </a:cubicBezTo>
                  <a:cubicBezTo>
                    <a:pt x="8" y="46"/>
                    <a:pt x="10" y="42"/>
                    <a:pt x="9" y="38"/>
                  </a:cubicBezTo>
                  <a:cubicBezTo>
                    <a:pt x="7" y="37"/>
                    <a:pt x="4" y="36"/>
                    <a:pt x="1" y="35"/>
                  </a:cubicBezTo>
                  <a:cubicBezTo>
                    <a:pt x="1" y="31"/>
                    <a:pt x="4" y="31"/>
                    <a:pt x="7" y="30"/>
                  </a:cubicBezTo>
                  <a:cubicBezTo>
                    <a:pt x="5" y="29"/>
                    <a:pt x="5" y="27"/>
                    <a:pt x="3" y="25"/>
                  </a:cubicBezTo>
                  <a:cubicBezTo>
                    <a:pt x="2" y="23"/>
                    <a:pt x="0" y="22"/>
                    <a:pt x="2" y="19"/>
                  </a:cubicBezTo>
                  <a:cubicBezTo>
                    <a:pt x="5" y="19"/>
                    <a:pt x="8" y="19"/>
                    <a:pt x="10" y="20"/>
                  </a:cubicBezTo>
                  <a:cubicBezTo>
                    <a:pt x="11" y="17"/>
                    <a:pt x="11" y="13"/>
                    <a:pt x="14" y="11"/>
                  </a:cubicBezTo>
                  <a:cubicBezTo>
                    <a:pt x="17" y="12"/>
                    <a:pt x="19" y="15"/>
                    <a:pt x="21" y="14"/>
                  </a:cubicBezTo>
                  <a:cubicBezTo>
                    <a:pt x="24" y="14"/>
                    <a:pt x="24" y="10"/>
                    <a:pt x="25" y="8"/>
                  </a:cubicBezTo>
                  <a:cubicBezTo>
                    <a:pt x="29" y="9"/>
                    <a:pt x="31" y="12"/>
                    <a:pt x="35" y="11"/>
                  </a:cubicBezTo>
                  <a:cubicBezTo>
                    <a:pt x="37" y="10"/>
                    <a:pt x="37" y="8"/>
                    <a:pt x="38" y="6"/>
                  </a:cubicBezTo>
                  <a:cubicBezTo>
                    <a:pt x="42" y="4"/>
                    <a:pt x="43" y="9"/>
                    <a:pt x="46" y="9"/>
                  </a:cubicBezTo>
                  <a:cubicBezTo>
                    <a:pt x="48" y="8"/>
                    <a:pt x="47" y="7"/>
                    <a:pt x="48" y="6"/>
                  </a:cubicBezTo>
                  <a:cubicBezTo>
                    <a:pt x="49" y="5"/>
                    <a:pt x="51" y="3"/>
                    <a:pt x="52" y="2"/>
                  </a:cubicBezTo>
                  <a:cubicBezTo>
                    <a:pt x="54" y="3"/>
                    <a:pt x="55" y="6"/>
                    <a:pt x="58" y="6"/>
                  </a:cubicBezTo>
                  <a:cubicBezTo>
                    <a:pt x="61" y="5"/>
                    <a:pt x="62" y="0"/>
                    <a:pt x="65" y="1"/>
                  </a:cubicBezTo>
                  <a:close/>
                  <a:moveTo>
                    <a:pt x="60" y="8"/>
                  </a:moveTo>
                  <a:cubicBezTo>
                    <a:pt x="61" y="8"/>
                    <a:pt x="62" y="8"/>
                    <a:pt x="63" y="9"/>
                  </a:cubicBezTo>
                  <a:cubicBezTo>
                    <a:pt x="64" y="10"/>
                    <a:pt x="64" y="11"/>
                    <a:pt x="65" y="11"/>
                  </a:cubicBezTo>
                  <a:cubicBezTo>
                    <a:pt x="67" y="17"/>
                    <a:pt x="68" y="21"/>
                    <a:pt x="69" y="27"/>
                  </a:cubicBezTo>
                  <a:cubicBezTo>
                    <a:pt x="70" y="29"/>
                    <a:pt x="70" y="32"/>
                    <a:pt x="70" y="34"/>
                  </a:cubicBezTo>
                  <a:cubicBezTo>
                    <a:pt x="69" y="38"/>
                    <a:pt x="65" y="38"/>
                    <a:pt x="61" y="39"/>
                  </a:cubicBezTo>
                  <a:cubicBezTo>
                    <a:pt x="63" y="39"/>
                    <a:pt x="63" y="41"/>
                    <a:pt x="64" y="41"/>
                  </a:cubicBezTo>
                  <a:cubicBezTo>
                    <a:pt x="65" y="42"/>
                    <a:pt x="68" y="42"/>
                    <a:pt x="70" y="42"/>
                  </a:cubicBezTo>
                  <a:cubicBezTo>
                    <a:pt x="73" y="40"/>
                    <a:pt x="68" y="36"/>
                    <a:pt x="71" y="34"/>
                  </a:cubicBezTo>
                  <a:cubicBezTo>
                    <a:pt x="73" y="34"/>
                    <a:pt x="76" y="33"/>
                    <a:pt x="77" y="32"/>
                  </a:cubicBezTo>
                  <a:cubicBezTo>
                    <a:pt x="75" y="29"/>
                    <a:pt x="71" y="30"/>
                    <a:pt x="71" y="28"/>
                  </a:cubicBezTo>
                  <a:cubicBezTo>
                    <a:pt x="70" y="25"/>
                    <a:pt x="74" y="25"/>
                    <a:pt x="75" y="22"/>
                  </a:cubicBezTo>
                  <a:cubicBezTo>
                    <a:pt x="73" y="21"/>
                    <a:pt x="69" y="22"/>
                    <a:pt x="69" y="18"/>
                  </a:cubicBezTo>
                  <a:cubicBezTo>
                    <a:pt x="71" y="17"/>
                    <a:pt x="72" y="15"/>
                    <a:pt x="73" y="12"/>
                  </a:cubicBezTo>
                  <a:cubicBezTo>
                    <a:pt x="71" y="11"/>
                    <a:pt x="70" y="11"/>
                    <a:pt x="68" y="12"/>
                  </a:cubicBezTo>
                  <a:cubicBezTo>
                    <a:pt x="66" y="10"/>
                    <a:pt x="66" y="6"/>
                    <a:pt x="64" y="4"/>
                  </a:cubicBezTo>
                  <a:cubicBezTo>
                    <a:pt x="62" y="5"/>
                    <a:pt x="61" y="6"/>
                    <a:pt x="60" y="8"/>
                  </a:cubicBezTo>
                  <a:close/>
                  <a:moveTo>
                    <a:pt x="9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7" y="32"/>
                    <a:pt x="5" y="32"/>
                    <a:pt x="5" y="34"/>
                  </a:cubicBezTo>
                  <a:cubicBezTo>
                    <a:pt x="6" y="35"/>
                    <a:pt x="9" y="36"/>
                    <a:pt x="12" y="36"/>
                  </a:cubicBezTo>
                  <a:cubicBezTo>
                    <a:pt x="13" y="37"/>
                    <a:pt x="11" y="40"/>
                    <a:pt x="11" y="40"/>
                  </a:cubicBezTo>
                  <a:cubicBezTo>
                    <a:pt x="10" y="43"/>
                    <a:pt x="10" y="46"/>
                    <a:pt x="10" y="49"/>
                  </a:cubicBezTo>
                  <a:cubicBezTo>
                    <a:pt x="13" y="50"/>
                    <a:pt x="15" y="46"/>
                    <a:pt x="17" y="45"/>
                  </a:cubicBezTo>
                  <a:cubicBezTo>
                    <a:pt x="19" y="48"/>
                    <a:pt x="21" y="50"/>
                    <a:pt x="23" y="52"/>
                  </a:cubicBezTo>
                  <a:cubicBezTo>
                    <a:pt x="25" y="51"/>
                    <a:pt x="26" y="48"/>
                    <a:pt x="26" y="45"/>
                  </a:cubicBezTo>
                  <a:cubicBezTo>
                    <a:pt x="24" y="46"/>
                    <a:pt x="21" y="45"/>
                    <a:pt x="18" y="44"/>
                  </a:cubicBezTo>
                  <a:cubicBezTo>
                    <a:pt x="15" y="40"/>
                    <a:pt x="16" y="35"/>
                    <a:pt x="15" y="30"/>
                  </a:cubicBezTo>
                  <a:cubicBezTo>
                    <a:pt x="14" y="27"/>
                    <a:pt x="13" y="25"/>
                    <a:pt x="13" y="23"/>
                  </a:cubicBezTo>
                  <a:cubicBezTo>
                    <a:pt x="13" y="22"/>
                    <a:pt x="14" y="22"/>
                    <a:pt x="14" y="21"/>
                  </a:cubicBezTo>
                  <a:cubicBezTo>
                    <a:pt x="16" y="19"/>
                    <a:pt x="20" y="20"/>
                    <a:pt x="23" y="19"/>
                  </a:cubicBezTo>
                  <a:cubicBezTo>
                    <a:pt x="32" y="17"/>
                    <a:pt x="42" y="16"/>
                    <a:pt x="49" y="12"/>
                  </a:cubicBezTo>
                  <a:cubicBezTo>
                    <a:pt x="52" y="12"/>
                    <a:pt x="55" y="10"/>
                    <a:pt x="57" y="8"/>
                  </a:cubicBezTo>
                  <a:cubicBezTo>
                    <a:pt x="55" y="7"/>
                    <a:pt x="54" y="6"/>
                    <a:pt x="52" y="5"/>
                  </a:cubicBezTo>
                  <a:cubicBezTo>
                    <a:pt x="50" y="7"/>
                    <a:pt x="49" y="9"/>
                    <a:pt x="49" y="12"/>
                  </a:cubicBezTo>
                  <a:cubicBezTo>
                    <a:pt x="45" y="12"/>
                    <a:pt x="43" y="8"/>
                    <a:pt x="39" y="9"/>
                  </a:cubicBezTo>
                  <a:cubicBezTo>
                    <a:pt x="38" y="9"/>
                    <a:pt x="37" y="13"/>
                    <a:pt x="36" y="15"/>
                  </a:cubicBezTo>
                  <a:cubicBezTo>
                    <a:pt x="33" y="14"/>
                    <a:pt x="30" y="13"/>
                    <a:pt x="27" y="11"/>
                  </a:cubicBezTo>
                  <a:cubicBezTo>
                    <a:pt x="24" y="12"/>
                    <a:pt x="25" y="16"/>
                    <a:pt x="23" y="17"/>
                  </a:cubicBezTo>
                  <a:cubicBezTo>
                    <a:pt x="19" y="18"/>
                    <a:pt x="17" y="13"/>
                    <a:pt x="13" y="14"/>
                  </a:cubicBezTo>
                  <a:cubicBezTo>
                    <a:pt x="12" y="17"/>
                    <a:pt x="13" y="19"/>
                    <a:pt x="11" y="21"/>
                  </a:cubicBezTo>
                  <a:cubicBezTo>
                    <a:pt x="9" y="21"/>
                    <a:pt x="7" y="21"/>
                    <a:pt x="4" y="22"/>
                  </a:cubicBezTo>
                  <a:cubicBezTo>
                    <a:pt x="5" y="25"/>
                    <a:pt x="7" y="27"/>
                    <a:pt x="9" y="28"/>
                  </a:cubicBezTo>
                  <a:close/>
                  <a:moveTo>
                    <a:pt x="57" y="12"/>
                  </a:moveTo>
                  <a:cubicBezTo>
                    <a:pt x="46" y="18"/>
                    <a:pt x="31" y="20"/>
                    <a:pt x="17" y="22"/>
                  </a:cubicBezTo>
                  <a:cubicBezTo>
                    <a:pt x="14" y="24"/>
                    <a:pt x="16" y="28"/>
                    <a:pt x="17" y="32"/>
                  </a:cubicBezTo>
                  <a:cubicBezTo>
                    <a:pt x="17" y="34"/>
                    <a:pt x="17" y="36"/>
                    <a:pt x="17" y="37"/>
                  </a:cubicBezTo>
                  <a:cubicBezTo>
                    <a:pt x="19" y="44"/>
                    <a:pt x="23" y="43"/>
                    <a:pt x="30" y="42"/>
                  </a:cubicBezTo>
                  <a:cubicBezTo>
                    <a:pt x="39" y="41"/>
                    <a:pt x="44" y="40"/>
                    <a:pt x="53" y="38"/>
                  </a:cubicBezTo>
                  <a:cubicBezTo>
                    <a:pt x="57" y="37"/>
                    <a:pt x="66" y="37"/>
                    <a:pt x="67" y="34"/>
                  </a:cubicBezTo>
                  <a:cubicBezTo>
                    <a:pt x="68" y="33"/>
                    <a:pt x="68" y="30"/>
                    <a:pt x="67" y="28"/>
                  </a:cubicBezTo>
                  <a:cubicBezTo>
                    <a:pt x="67" y="23"/>
                    <a:pt x="65" y="15"/>
                    <a:pt x="63" y="11"/>
                  </a:cubicBezTo>
                  <a:cubicBezTo>
                    <a:pt x="61" y="11"/>
                    <a:pt x="59" y="12"/>
                    <a:pt x="57" y="12"/>
                  </a:cubicBezTo>
                  <a:close/>
                  <a:moveTo>
                    <a:pt x="33" y="51"/>
                  </a:moveTo>
                  <a:cubicBezTo>
                    <a:pt x="37" y="50"/>
                    <a:pt x="37" y="45"/>
                    <a:pt x="41" y="44"/>
                  </a:cubicBezTo>
                  <a:cubicBezTo>
                    <a:pt x="42" y="46"/>
                    <a:pt x="44" y="48"/>
                    <a:pt x="46" y="49"/>
                  </a:cubicBezTo>
                  <a:cubicBezTo>
                    <a:pt x="48" y="47"/>
                    <a:pt x="48" y="44"/>
                    <a:pt x="50" y="42"/>
                  </a:cubicBezTo>
                  <a:cubicBezTo>
                    <a:pt x="53" y="43"/>
                    <a:pt x="55" y="45"/>
                    <a:pt x="58" y="46"/>
                  </a:cubicBezTo>
                  <a:cubicBezTo>
                    <a:pt x="59" y="45"/>
                    <a:pt x="60" y="41"/>
                    <a:pt x="61" y="39"/>
                  </a:cubicBezTo>
                  <a:cubicBezTo>
                    <a:pt x="50" y="42"/>
                    <a:pt x="37" y="43"/>
                    <a:pt x="27" y="45"/>
                  </a:cubicBezTo>
                  <a:cubicBezTo>
                    <a:pt x="31" y="47"/>
                    <a:pt x="30" y="49"/>
                    <a:pt x="3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5" name="Freeform: Shape 1048804"/>
            <p:cNvSpPr/>
            <p:nvPr/>
          </p:nvSpPr>
          <p:spPr>
            <a:xfrm>
              <a:off x="2897188" y="2879725"/>
              <a:ext cx="1003300" cy="1027113"/>
            </a:xfrm>
            <a:custGeom>
              <a:avLst/>
              <a:gdLst/>
              <a:ahLst/>
              <a:cxnLst/>
              <a:rect l="0" t="0" r="r" b="b"/>
              <a:pathLst>
                <a:path w="318" h="325">
                  <a:moveTo>
                    <a:pt x="285" y="121"/>
                  </a:moveTo>
                  <a:cubicBezTo>
                    <a:pt x="287" y="136"/>
                    <a:pt x="292" y="151"/>
                    <a:pt x="296" y="164"/>
                  </a:cubicBezTo>
                  <a:cubicBezTo>
                    <a:pt x="305" y="191"/>
                    <a:pt x="312" y="225"/>
                    <a:pt x="318" y="254"/>
                  </a:cubicBezTo>
                  <a:cubicBezTo>
                    <a:pt x="318" y="258"/>
                    <a:pt x="315" y="260"/>
                    <a:pt x="311" y="258"/>
                  </a:cubicBezTo>
                  <a:cubicBezTo>
                    <a:pt x="310" y="259"/>
                    <a:pt x="309" y="262"/>
                    <a:pt x="308" y="264"/>
                  </a:cubicBezTo>
                  <a:cubicBezTo>
                    <a:pt x="305" y="264"/>
                    <a:pt x="304" y="267"/>
                    <a:pt x="300" y="266"/>
                  </a:cubicBezTo>
                  <a:cubicBezTo>
                    <a:pt x="300" y="269"/>
                    <a:pt x="298" y="269"/>
                    <a:pt x="296" y="271"/>
                  </a:cubicBezTo>
                  <a:cubicBezTo>
                    <a:pt x="285" y="273"/>
                    <a:pt x="274" y="275"/>
                    <a:pt x="261" y="278"/>
                  </a:cubicBezTo>
                  <a:cubicBezTo>
                    <a:pt x="257" y="279"/>
                    <a:pt x="253" y="280"/>
                    <a:pt x="248" y="281"/>
                  </a:cubicBezTo>
                  <a:cubicBezTo>
                    <a:pt x="240" y="283"/>
                    <a:pt x="231" y="284"/>
                    <a:pt x="223" y="287"/>
                  </a:cubicBezTo>
                  <a:cubicBezTo>
                    <a:pt x="215" y="289"/>
                    <a:pt x="207" y="291"/>
                    <a:pt x="199" y="294"/>
                  </a:cubicBezTo>
                  <a:cubicBezTo>
                    <a:pt x="182" y="298"/>
                    <a:pt x="166" y="304"/>
                    <a:pt x="149" y="308"/>
                  </a:cubicBezTo>
                  <a:cubicBezTo>
                    <a:pt x="132" y="311"/>
                    <a:pt x="115" y="314"/>
                    <a:pt x="98" y="318"/>
                  </a:cubicBezTo>
                  <a:cubicBezTo>
                    <a:pt x="94" y="319"/>
                    <a:pt x="90" y="320"/>
                    <a:pt x="86" y="321"/>
                  </a:cubicBezTo>
                  <a:cubicBezTo>
                    <a:pt x="82" y="323"/>
                    <a:pt x="78" y="324"/>
                    <a:pt x="74" y="324"/>
                  </a:cubicBezTo>
                  <a:cubicBezTo>
                    <a:pt x="74" y="324"/>
                    <a:pt x="73" y="325"/>
                    <a:pt x="72" y="325"/>
                  </a:cubicBezTo>
                  <a:cubicBezTo>
                    <a:pt x="70" y="324"/>
                    <a:pt x="67" y="323"/>
                    <a:pt x="65" y="321"/>
                  </a:cubicBezTo>
                  <a:cubicBezTo>
                    <a:pt x="64" y="320"/>
                    <a:pt x="62" y="315"/>
                    <a:pt x="61" y="313"/>
                  </a:cubicBezTo>
                  <a:cubicBezTo>
                    <a:pt x="59" y="308"/>
                    <a:pt x="59" y="301"/>
                    <a:pt x="57" y="294"/>
                  </a:cubicBezTo>
                  <a:cubicBezTo>
                    <a:pt x="55" y="285"/>
                    <a:pt x="53" y="276"/>
                    <a:pt x="51" y="269"/>
                  </a:cubicBezTo>
                  <a:cubicBezTo>
                    <a:pt x="47" y="271"/>
                    <a:pt x="43" y="270"/>
                    <a:pt x="38" y="268"/>
                  </a:cubicBezTo>
                  <a:cubicBezTo>
                    <a:pt x="37" y="267"/>
                    <a:pt x="37" y="266"/>
                    <a:pt x="37" y="265"/>
                  </a:cubicBezTo>
                  <a:cubicBezTo>
                    <a:pt x="36" y="263"/>
                    <a:pt x="36" y="262"/>
                    <a:pt x="35" y="259"/>
                  </a:cubicBezTo>
                  <a:cubicBezTo>
                    <a:pt x="30" y="242"/>
                    <a:pt x="26" y="223"/>
                    <a:pt x="21" y="205"/>
                  </a:cubicBezTo>
                  <a:cubicBezTo>
                    <a:pt x="18" y="195"/>
                    <a:pt x="15" y="186"/>
                    <a:pt x="13" y="176"/>
                  </a:cubicBezTo>
                  <a:cubicBezTo>
                    <a:pt x="12" y="171"/>
                    <a:pt x="10" y="166"/>
                    <a:pt x="9" y="161"/>
                  </a:cubicBezTo>
                  <a:cubicBezTo>
                    <a:pt x="7" y="152"/>
                    <a:pt x="3" y="145"/>
                    <a:pt x="7" y="136"/>
                  </a:cubicBezTo>
                  <a:cubicBezTo>
                    <a:pt x="3" y="132"/>
                    <a:pt x="0" y="121"/>
                    <a:pt x="2" y="114"/>
                  </a:cubicBezTo>
                  <a:cubicBezTo>
                    <a:pt x="3" y="109"/>
                    <a:pt x="5" y="103"/>
                    <a:pt x="7" y="100"/>
                  </a:cubicBezTo>
                  <a:cubicBezTo>
                    <a:pt x="8" y="98"/>
                    <a:pt x="12" y="96"/>
                    <a:pt x="15" y="94"/>
                  </a:cubicBezTo>
                  <a:cubicBezTo>
                    <a:pt x="19" y="92"/>
                    <a:pt x="22" y="89"/>
                    <a:pt x="25" y="88"/>
                  </a:cubicBezTo>
                  <a:cubicBezTo>
                    <a:pt x="41" y="80"/>
                    <a:pt x="63" y="78"/>
                    <a:pt x="82" y="77"/>
                  </a:cubicBezTo>
                  <a:cubicBezTo>
                    <a:pt x="88" y="77"/>
                    <a:pt x="94" y="78"/>
                    <a:pt x="99" y="79"/>
                  </a:cubicBezTo>
                  <a:cubicBezTo>
                    <a:pt x="105" y="79"/>
                    <a:pt x="111" y="80"/>
                    <a:pt x="116" y="80"/>
                  </a:cubicBezTo>
                  <a:cubicBezTo>
                    <a:pt x="137" y="83"/>
                    <a:pt x="159" y="84"/>
                    <a:pt x="175" y="76"/>
                  </a:cubicBezTo>
                  <a:cubicBezTo>
                    <a:pt x="180" y="73"/>
                    <a:pt x="185" y="69"/>
                    <a:pt x="186" y="63"/>
                  </a:cubicBezTo>
                  <a:cubicBezTo>
                    <a:pt x="186" y="61"/>
                    <a:pt x="186" y="57"/>
                    <a:pt x="185" y="56"/>
                  </a:cubicBezTo>
                  <a:cubicBezTo>
                    <a:pt x="184" y="54"/>
                    <a:pt x="179" y="52"/>
                    <a:pt x="177" y="52"/>
                  </a:cubicBezTo>
                  <a:cubicBezTo>
                    <a:pt x="175" y="51"/>
                    <a:pt x="172" y="51"/>
                    <a:pt x="169" y="51"/>
                  </a:cubicBezTo>
                  <a:cubicBezTo>
                    <a:pt x="164" y="50"/>
                    <a:pt x="159" y="49"/>
                    <a:pt x="154" y="49"/>
                  </a:cubicBezTo>
                  <a:cubicBezTo>
                    <a:pt x="150" y="49"/>
                    <a:pt x="146" y="50"/>
                    <a:pt x="142" y="51"/>
                  </a:cubicBezTo>
                  <a:cubicBezTo>
                    <a:pt x="138" y="52"/>
                    <a:pt x="135" y="53"/>
                    <a:pt x="132" y="54"/>
                  </a:cubicBezTo>
                  <a:cubicBezTo>
                    <a:pt x="126" y="56"/>
                    <a:pt x="119" y="57"/>
                    <a:pt x="111" y="58"/>
                  </a:cubicBezTo>
                  <a:cubicBezTo>
                    <a:pt x="108" y="57"/>
                    <a:pt x="107" y="57"/>
                    <a:pt x="104" y="55"/>
                  </a:cubicBezTo>
                  <a:cubicBezTo>
                    <a:pt x="100" y="53"/>
                    <a:pt x="97" y="49"/>
                    <a:pt x="95" y="44"/>
                  </a:cubicBezTo>
                  <a:cubicBezTo>
                    <a:pt x="94" y="41"/>
                    <a:pt x="94" y="36"/>
                    <a:pt x="96" y="33"/>
                  </a:cubicBezTo>
                  <a:cubicBezTo>
                    <a:pt x="96" y="32"/>
                    <a:pt x="97" y="31"/>
                    <a:pt x="98" y="29"/>
                  </a:cubicBezTo>
                  <a:cubicBezTo>
                    <a:pt x="100" y="26"/>
                    <a:pt x="101" y="24"/>
                    <a:pt x="105" y="21"/>
                  </a:cubicBezTo>
                  <a:cubicBezTo>
                    <a:pt x="110" y="17"/>
                    <a:pt x="117" y="12"/>
                    <a:pt x="124" y="10"/>
                  </a:cubicBezTo>
                  <a:cubicBezTo>
                    <a:pt x="125" y="9"/>
                    <a:pt x="128" y="9"/>
                    <a:pt x="130" y="9"/>
                  </a:cubicBezTo>
                  <a:cubicBezTo>
                    <a:pt x="136" y="8"/>
                    <a:pt x="143" y="6"/>
                    <a:pt x="149" y="4"/>
                  </a:cubicBezTo>
                  <a:cubicBezTo>
                    <a:pt x="160" y="2"/>
                    <a:pt x="169" y="1"/>
                    <a:pt x="180" y="0"/>
                  </a:cubicBezTo>
                  <a:cubicBezTo>
                    <a:pt x="183" y="0"/>
                    <a:pt x="186" y="1"/>
                    <a:pt x="188" y="0"/>
                  </a:cubicBezTo>
                  <a:cubicBezTo>
                    <a:pt x="190" y="1"/>
                    <a:pt x="194" y="0"/>
                    <a:pt x="196" y="2"/>
                  </a:cubicBezTo>
                  <a:cubicBezTo>
                    <a:pt x="200" y="3"/>
                    <a:pt x="204" y="2"/>
                    <a:pt x="208" y="2"/>
                  </a:cubicBezTo>
                  <a:cubicBezTo>
                    <a:pt x="209" y="3"/>
                    <a:pt x="209" y="3"/>
                    <a:pt x="210" y="3"/>
                  </a:cubicBezTo>
                  <a:cubicBezTo>
                    <a:pt x="211" y="3"/>
                    <a:pt x="212" y="3"/>
                    <a:pt x="213" y="3"/>
                  </a:cubicBezTo>
                  <a:cubicBezTo>
                    <a:pt x="219" y="3"/>
                    <a:pt x="225" y="5"/>
                    <a:pt x="231" y="6"/>
                  </a:cubicBezTo>
                  <a:cubicBezTo>
                    <a:pt x="234" y="7"/>
                    <a:pt x="236" y="7"/>
                    <a:pt x="239" y="8"/>
                  </a:cubicBezTo>
                  <a:cubicBezTo>
                    <a:pt x="242" y="8"/>
                    <a:pt x="245" y="11"/>
                    <a:pt x="248" y="12"/>
                  </a:cubicBezTo>
                  <a:cubicBezTo>
                    <a:pt x="251" y="14"/>
                    <a:pt x="253" y="16"/>
                    <a:pt x="256" y="17"/>
                  </a:cubicBezTo>
                  <a:cubicBezTo>
                    <a:pt x="265" y="25"/>
                    <a:pt x="273" y="33"/>
                    <a:pt x="280" y="42"/>
                  </a:cubicBezTo>
                  <a:cubicBezTo>
                    <a:pt x="284" y="50"/>
                    <a:pt x="288" y="58"/>
                    <a:pt x="291" y="67"/>
                  </a:cubicBezTo>
                  <a:cubicBezTo>
                    <a:pt x="292" y="78"/>
                    <a:pt x="293" y="88"/>
                    <a:pt x="289" y="101"/>
                  </a:cubicBezTo>
                  <a:cubicBezTo>
                    <a:pt x="291" y="107"/>
                    <a:pt x="292" y="118"/>
                    <a:pt x="285" y="121"/>
                  </a:cubicBezTo>
                  <a:close/>
                  <a:moveTo>
                    <a:pt x="237" y="238"/>
                  </a:moveTo>
                  <a:cubicBezTo>
                    <a:pt x="237" y="240"/>
                    <a:pt x="236" y="240"/>
                    <a:pt x="236" y="241"/>
                  </a:cubicBezTo>
                  <a:cubicBezTo>
                    <a:pt x="237" y="243"/>
                    <a:pt x="237" y="247"/>
                    <a:pt x="240" y="247"/>
                  </a:cubicBezTo>
                  <a:cubicBezTo>
                    <a:pt x="243" y="247"/>
                    <a:pt x="244" y="241"/>
                    <a:pt x="242" y="238"/>
                  </a:cubicBezTo>
                  <a:cubicBezTo>
                    <a:pt x="243" y="234"/>
                    <a:pt x="241" y="230"/>
                    <a:pt x="241" y="225"/>
                  </a:cubicBezTo>
                  <a:cubicBezTo>
                    <a:pt x="239" y="223"/>
                    <a:pt x="235" y="226"/>
                    <a:pt x="235" y="228"/>
                  </a:cubicBezTo>
                  <a:cubicBezTo>
                    <a:pt x="234" y="231"/>
                    <a:pt x="237" y="235"/>
                    <a:pt x="236" y="237"/>
                  </a:cubicBezTo>
                  <a:cubicBezTo>
                    <a:pt x="237" y="237"/>
                    <a:pt x="237" y="238"/>
                    <a:pt x="237" y="238"/>
                  </a:cubicBezTo>
                  <a:close/>
                  <a:moveTo>
                    <a:pt x="181" y="3"/>
                  </a:moveTo>
                  <a:cubicBezTo>
                    <a:pt x="180" y="3"/>
                    <a:pt x="179" y="3"/>
                    <a:pt x="178" y="3"/>
                  </a:cubicBezTo>
                  <a:cubicBezTo>
                    <a:pt x="168" y="4"/>
                    <a:pt x="154" y="6"/>
                    <a:pt x="144" y="8"/>
                  </a:cubicBezTo>
                  <a:cubicBezTo>
                    <a:pt x="136" y="10"/>
                    <a:pt x="128" y="13"/>
                    <a:pt x="122" y="17"/>
                  </a:cubicBezTo>
                  <a:cubicBezTo>
                    <a:pt x="120" y="18"/>
                    <a:pt x="118" y="18"/>
                    <a:pt x="116" y="19"/>
                  </a:cubicBezTo>
                  <a:cubicBezTo>
                    <a:pt x="111" y="22"/>
                    <a:pt x="103" y="30"/>
                    <a:pt x="102" y="37"/>
                  </a:cubicBezTo>
                  <a:cubicBezTo>
                    <a:pt x="101" y="50"/>
                    <a:pt x="112" y="58"/>
                    <a:pt x="123" y="54"/>
                  </a:cubicBezTo>
                  <a:cubicBezTo>
                    <a:pt x="115" y="51"/>
                    <a:pt x="117" y="37"/>
                    <a:pt x="121" y="31"/>
                  </a:cubicBezTo>
                  <a:cubicBezTo>
                    <a:pt x="124" y="27"/>
                    <a:pt x="128" y="26"/>
                    <a:pt x="130" y="23"/>
                  </a:cubicBezTo>
                  <a:cubicBezTo>
                    <a:pt x="137" y="19"/>
                    <a:pt x="145" y="16"/>
                    <a:pt x="153" y="14"/>
                  </a:cubicBezTo>
                  <a:cubicBezTo>
                    <a:pt x="161" y="12"/>
                    <a:pt x="170" y="9"/>
                    <a:pt x="177" y="8"/>
                  </a:cubicBezTo>
                  <a:cubicBezTo>
                    <a:pt x="184" y="7"/>
                    <a:pt x="191" y="7"/>
                    <a:pt x="198" y="4"/>
                  </a:cubicBezTo>
                  <a:cubicBezTo>
                    <a:pt x="192" y="4"/>
                    <a:pt x="187" y="4"/>
                    <a:pt x="181" y="3"/>
                  </a:cubicBezTo>
                  <a:close/>
                  <a:moveTo>
                    <a:pt x="278" y="72"/>
                  </a:moveTo>
                  <a:cubicBezTo>
                    <a:pt x="278" y="70"/>
                    <a:pt x="277" y="68"/>
                    <a:pt x="276" y="65"/>
                  </a:cubicBezTo>
                  <a:cubicBezTo>
                    <a:pt x="275" y="59"/>
                    <a:pt x="273" y="53"/>
                    <a:pt x="270" y="47"/>
                  </a:cubicBezTo>
                  <a:cubicBezTo>
                    <a:pt x="269" y="45"/>
                    <a:pt x="267" y="44"/>
                    <a:pt x="266" y="42"/>
                  </a:cubicBezTo>
                  <a:cubicBezTo>
                    <a:pt x="265" y="41"/>
                    <a:pt x="265" y="39"/>
                    <a:pt x="264" y="38"/>
                  </a:cubicBezTo>
                  <a:cubicBezTo>
                    <a:pt x="261" y="33"/>
                    <a:pt x="256" y="29"/>
                    <a:pt x="251" y="25"/>
                  </a:cubicBezTo>
                  <a:cubicBezTo>
                    <a:pt x="244" y="18"/>
                    <a:pt x="234" y="13"/>
                    <a:pt x="223" y="10"/>
                  </a:cubicBezTo>
                  <a:cubicBezTo>
                    <a:pt x="215" y="7"/>
                    <a:pt x="207" y="5"/>
                    <a:pt x="198" y="7"/>
                  </a:cubicBezTo>
                  <a:cubicBezTo>
                    <a:pt x="188" y="9"/>
                    <a:pt x="177" y="10"/>
                    <a:pt x="167" y="13"/>
                  </a:cubicBezTo>
                  <a:cubicBezTo>
                    <a:pt x="165" y="13"/>
                    <a:pt x="162" y="14"/>
                    <a:pt x="160" y="14"/>
                  </a:cubicBezTo>
                  <a:cubicBezTo>
                    <a:pt x="153" y="16"/>
                    <a:pt x="146" y="18"/>
                    <a:pt x="140" y="21"/>
                  </a:cubicBezTo>
                  <a:cubicBezTo>
                    <a:pt x="130" y="25"/>
                    <a:pt x="117" y="33"/>
                    <a:pt x="120" y="49"/>
                  </a:cubicBezTo>
                  <a:cubicBezTo>
                    <a:pt x="124" y="55"/>
                    <a:pt x="130" y="52"/>
                    <a:pt x="137" y="50"/>
                  </a:cubicBezTo>
                  <a:cubicBezTo>
                    <a:pt x="141" y="49"/>
                    <a:pt x="145" y="48"/>
                    <a:pt x="148" y="48"/>
                  </a:cubicBezTo>
                  <a:cubicBezTo>
                    <a:pt x="151" y="45"/>
                    <a:pt x="154" y="46"/>
                    <a:pt x="158" y="45"/>
                  </a:cubicBezTo>
                  <a:cubicBezTo>
                    <a:pt x="161" y="44"/>
                    <a:pt x="164" y="43"/>
                    <a:pt x="166" y="43"/>
                  </a:cubicBezTo>
                  <a:cubicBezTo>
                    <a:pt x="172" y="43"/>
                    <a:pt x="177" y="43"/>
                    <a:pt x="183" y="43"/>
                  </a:cubicBezTo>
                  <a:cubicBezTo>
                    <a:pt x="185" y="43"/>
                    <a:pt x="188" y="43"/>
                    <a:pt x="190" y="43"/>
                  </a:cubicBezTo>
                  <a:cubicBezTo>
                    <a:pt x="193" y="43"/>
                    <a:pt x="196" y="43"/>
                    <a:pt x="198" y="44"/>
                  </a:cubicBezTo>
                  <a:cubicBezTo>
                    <a:pt x="200" y="45"/>
                    <a:pt x="203" y="51"/>
                    <a:pt x="204" y="55"/>
                  </a:cubicBezTo>
                  <a:cubicBezTo>
                    <a:pt x="208" y="65"/>
                    <a:pt x="205" y="76"/>
                    <a:pt x="198" y="79"/>
                  </a:cubicBezTo>
                  <a:cubicBezTo>
                    <a:pt x="196" y="80"/>
                    <a:pt x="193" y="81"/>
                    <a:pt x="190" y="81"/>
                  </a:cubicBezTo>
                  <a:cubicBezTo>
                    <a:pt x="176" y="85"/>
                    <a:pt x="161" y="88"/>
                    <a:pt x="146" y="89"/>
                  </a:cubicBezTo>
                  <a:cubicBezTo>
                    <a:pt x="131" y="89"/>
                    <a:pt x="118" y="82"/>
                    <a:pt x="105" y="82"/>
                  </a:cubicBezTo>
                  <a:cubicBezTo>
                    <a:pt x="89" y="82"/>
                    <a:pt x="71" y="86"/>
                    <a:pt x="56" y="86"/>
                  </a:cubicBezTo>
                  <a:cubicBezTo>
                    <a:pt x="55" y="87"/>
                    <a:pt x="54" y="87"/>
                    <a:pt x="53" y="88"/>
                  </a:cubicBezTo>
                  <a:cubicBezTo>
                    <a:pt x="50" y="88"/>
                    <a:pt x="49" y="90"/>
                    <a:pt x="47" y="90"/>
                  </a:cubicBezTo>
                  <a:cubicBezTo>
                    <a:pt x="44" y="92"/>
                    <a:pt x="42" y="94"/>
                    <a:pt x="39" y="96"/>
                  </a:cubicBezTo>
                  <a:cubicBezTo>
                    <a:pt x="36" y="99"/>
                    <a:pt x="32" y="102"/>
                    <a:pt x="30" y="105"/>
                  </a:cubicBezTo>
                  <a:cubicBezTo>
                    <a:pt x="28" y="109"/>
                    <a:pt x="26" y="118"/>
                    <a:pt x="28" y="123"/>
                  </a:cubicBezTo>
                  <a:cubicBezTo>
                    <a:pt x="28" y="125"/>
                    <a:pt x="30" y="126"/>
                    <a:pt x="31" y="128"/>
                  </a:cubicBezTo>
                  <a:cubicBezTo>
                    <a:pt x="48" y="124"/>
                    <a:pt x="65" y="119"/>
                    <a:pt x="82" y="114"/>
                  </a:cubicBezTo>
                  <a:cubicBezTo>
                    <a:pt x="90" y="112"/>
                    <a:pt x="99" y="110"/>
                    <a:pt x="107" y="108"/>
                  </a:cubicBezTo>
                  <a:cubicBezTo>
                    <a:pt x="116" y="105"/>
                    <a:pt x="124" y="103"/>
                    <a:pt x="133" y="101"/>
                  </a:cubicBezTo>
                  <a:cubicBezTo>
                    <a:pt x="142" y="100"/>
                    <a:pt x="150" y="97"/>
                    <a:pt x="159" y="95"/>
                  </a:cubicBezTo>
                  <a:cubicBezTo>
                    <a:pt x="176" y="91"/>
                    <a:pt x="192" y="85"/>
                    <a:pt x="209" y="81"/>
                  </a:cubicBezTo>
                  <a:cubicBezTo>
                    <a:pt x="217" y="79"/>
                    <a:pt x="225" y="76"/>
                    <a:pt x="233" y="76"/>
                  </a:cubicBezTo>
                  <a:cubicBezTo>
                    <a:pt x="237" y="75"/>
                    <a:pt x="240" y="75"/>
                    <a:pt x="243" y="74"/>
                  </a:cubicBezTo>
                  <a:cubicBezTo>
                    <a:pt x="251" y="73"/>
                    <a:pt x="257" y="71"/>
                    <a:pt x="264" y="71"/>
                  </a:cubicBezTo>
                  <a:cubicBezTo>
                    <a:pt x="266" y="71"/>
                    <a:pt x="267" y="72"/>
                    <a:pt x="269" y="73"/>
                  </a:cubicBezTo>
                  <a:cubicBezTo>
                    <a:pt x="273" y="80"/>
                    <a:pt x="274" y="89"/>
                    <a:pt x="278" y="97"/>
                  </a:cubicBezTo>
                  <a:cubicBezTo>
                    <a:pt x="278" y="89"/>
                    <a:pt x="279" y="80"/>
                    <a:pt x="278" y="72"/>
                  </a:cubicBezTo>
                  <a:close/>
                  <a:moveTo>
                    <a:pt x="218" y="6"/>
                  </a:moveTo>
                  <a:cubicBezTo>
                    <a:pt x="224" y="7"/>
                    <a:pt x="230" y="10"/>
                    <a:pt x="236" y="13"/>
                  </a:cubicBezTo>
                  <a:cubicBezTo>
                    <a:pt x="241" y="15"/>
                    <a:pt x="245" y="18"/>
                    <a:pt x="249" y="21"/>
                  </a:cubicBezTo>
                  <a:cubicBezTo>
                    <a:pt x="254" y="25"/>
                    <a:pt x="260" y="30"/>
                    <a:pt x="264" y="36"/>
                  </a:cubicBezTo>
                  <a:cubicBezTo>
                    <a:pt x="266" y="38"/>
                    <a:pt x="267" y="40"/>
                    <a:pt x="268" y="42"/>
                  </a:cubicBezTo>
                  <a:cubicBezTo>
                    <a:pt x="269" y="43"/>
                    <a:pt x="270" y="44"/>
                    <a:pt x="271" y="46"/>
                  </a:cubicBezTo>
                  <a:cubicBezTo>
                    <a:pt x="276" y="53"/>
                    <a:pt x="279" y="63"/>
                    <a:pt x="280" y="73"/>
                  </a:cubicBezTo>
                  <a:cubicBezTo>
                    <a:pt x="282" y="83"/>
                    <a:pt x="280" y="93"/>
                    <a:pt x="279" y="102"/>
                  </a:cubicBezTo>
                  <a:cubicBezTo>
                    <a:pt x="283" y="102"/>
                    <a:pt x="284" y="99"/>
                    <a:pt x="288" y="99"/>
                  </a:cubicBezTo>
                  <a:cubicBezTo>
                    <a:pt x="291" y="85"/>
                    <a:pt x="290" y="73"/>
                    <a:pt x="286" y="62"/>
                  </a:cubicBezTo>
                  <a:cubicBezTo>
                    <a:pt x="284" y="55"/>
                    <a:pt x="282" y="50"/>
                    <a:pt x="279" y="44"/>
                  </a:cubicBezTo>
                  <a:cubicBezTo>
                    <a:pt x="276" y="40"/>
                    <a:pt x="273" y="36"/>
                    <a:pt x="270" y="33"/>
                  </a:cubicBezTo>
                  <a:cubicBezTo>
                    <a:pt x="262" y="26"/>
                    <a:pt x="256" y="19"/>
                    <a:pt x="248" y="14"/>
                  </a:cubicBezTo>
                  <a:cubicBezTo>
                    <a:pt x="246" y="13"/>
                    <a:pt x="244" y="13"/>
                    <a:pt x="243" y="12"/>
                  </a:cubicBezTo>
                  <a:cubicBezTo>
                    <a:pt x="237" y="9"/>
                    <a:pt x="232" y="9"/>
                    <a:pt x="226" y="7"/>
                  </a:cubicBezTo>
                  <a:cubicBezTo>
                    <a:pt x="223" y="7"/>
                    <a:pt x="222" y="6"/>
                    <a:pt x="218" y="6"/>
                  </a:cubicBezTo>
                  <a:cubicBezTo>
                    <a:pt x="218" y="6"/>
                    <a:pt x="217" y="6"/>
                    <a:pt x="217" y="6"/>
                  </a:cubicBezTo>
                  <a:cubicBezTo>
                    <a:pt x="218" y="6"/>
                    <a:pt x="218" y="6"/>
                    <a:pt x="218" y="6"/>
                  </a:cubicBezTo>
                  <a:close/>
                  <a:moveTo>
                    <a:pt x="125" y="12"/>
                  </a:moveTo>
                  <a:cubicBezTo>
                    <a:pt x="122" y="13"/>
                    <a:pt x="121" y="14"/>
                    <a:pt x="119" y="15"/>
                  </a:cubicBezTo>
                  <a:cubicBezTo>
                    <a:pt x="118" y="15"/>
                    <a:pt x="117" y="16"/>
                    <a:pt x="116" y="16"/>
                  </a:cubicBezTo>
                  <a:cubicBezTo>
                    <a:pt x="112" y="18"/>
                    <a:pt x="110" y="20"/>
                    <a:pt x="108" y="22"/>
                  </a:cubicBezTo>
                  <a:cubicBezTo>
                    <a:pt x="106" y="24"/>
                    <a:pt x="102" y="26"/>
                    <a:pt x="101" y="28"/>
                  </a:cubicBezTo>
                  <a:cubicBezTo>
                    <a:pt x="94" y="37"/>
                    <a:pt x="96" y="49"/>
                    <a:pt x="106" y="53"/>
                  </a:cubicBezTo>
                  <a:cubicBezTo>
                    <a:pt x="101" y="50"/>
                    <a:pt x="98" y="38"/>
                    <a:pt x="101" y="32"/>
                  </a:cubicBezTo>
                  <a:cubicBezTo>
                    <a:pt x="103" y="28"/>
                    <a:pt x="107" y="23"/>
                    <a:pt x="111" y="20"/>
                  </a:cubicBezTo>
                  <a:cubicBezTo>
                    <a:pt x="116" y="17"/>
                    <a:pt x="121" y="15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lose/>
                  <a:moveTo>
                    <a:pt x="196" y="78"/>
                  </a:moveTo>
                  <a:cubicBezTo>
                    <a:pt x="202" y="75"/>
                    <a:pt x="205" y="66"/>
                    <a:pt x="204" y="58"/>
                  </a:cubicBezTo>
                  <a:cubicBezTo>
                    <a:pt x="203" y="56"/>
                    <a:pt x="202" y="54"/>
                    <a:pt x="201" y="52"/>
                  </a:cubicBezTo>
                  <a:cubicBezTo>
                    <a:pt x="199" y="48"/>
                    <a:pt x="197" y="46"/>
                    <a:pt x="193" y="45"/>
                  </a:cubicBezTo>
                  <a:cubicBezTo>
                    <a:pt x="188" y="45"/>
                    <a:pt x="183" y="45"/>
                    <a:pt x="179" y="46"/>
                  </a:cubicBezTo>
                  <a:cubicBezTo>
                    <a:pt x="185" y="46"/>
                    <a:pt x="189" y="50"/>
                    <a:pt x="192" y="53"/>
                  </a:cubicBezTo>
                  <a:cubicBezTo>
                    <a:pt x="195" y="60"/>
                    <a:pt x="195" y="65"/>
                    <a:pt x="192" y="72"/>
                  </a:cubicBezTo>
                  <a:cubicBezTo>
                    <a:pt x="190" y="74"/>
                    <a:pt x="189" y="76"/>
                    <a:pt x="187" y="78"/>
                  </a:cubicBezTo>
                  <a:cubicBezTo>
                    <a:pt x="186" y="79"/>
                    <a:pt x="184" y="79"/>
                    <a:pt x="183" y="81"/>
                  </a:cubicBezTo>
                  <a:cubicBezTo>
                    <a:pt x="188" y="79"/>
                    <a:pt x="191" y="79"/>
                    <a:pt x="196" y="78"/>
                  </a:cubicBezTo>
                  <a:close/>
                  <a:moveTo>
                    <a:pt x="185" y="52"/>
                  </a:moveTo>
                  <a:cubicBezTo>
                    <a:pt x="188" y="54"/>
                    <a:pt x="188" y="59"/>
                    <a:pt x="188" y="63"/>
                  </a:cubicBezTo>
                  <a:cubicBezTo>
                    <a:pt x="186" y="73"/>
                    <a:pt x="176" y="79"/>
                    <a:pt x="167" y="82"/>
                  </a:cubicBezTo>
                  <a:cubicBezTo>
                    <a:pt x="172" y="80"/>
                    <a:pt x="180" y="80"/>
                    <a:pt x="185" y="77"/>
                  </a:cubicBezTo>
                  <a:cubicBezTo>
                    <a:pt x="187" y="75"/>
                    <a:pt x="191" y="70"/>
                    <a:pt x="192" y="68"/>
                  </a:cubicBezTo>
                  <a:cubicBezTo>
                    <a:pt x="192" y="66"/>
                    <a:pt x="192" y="61"/>
                    <a:pt x="192" y="59"/>
                  </a:cubicBezTo>
                  <a:cubicBezTo>
                    <a:pt x="191" y="50"/>
                    <a:pt x="179" y="48"/>
                    <a:pt x="171" y="46"/>
                  </a:cubicBezTo>
                  <a:cubicBezTo>
                    <a:pt x="170" y="46"/>
                    <a:pt x="170" y="47"/>
                    <a:pt x="169" y="47"/>
                  </a:cubicBezTo>
                  <a:cubicBezTo>
                    <a:pt x="166" y="45"/>
                    <a:pt x="162" y="45"/>
                    <a:pt x="160" y="47"/>
                  </a:cubicBezTo>
                  <a:cubicBezTo>
                    <a:pt x="169" y="48"/>
                    <a:pt x="178" y="49"/>
                    <a:pt x="185" y="52"/>
                  </a:cubicBezTo>
                  <a:close/>
                  <a:moveTo>
                    <a:pt x="216" y="210"/>
                  </a:moveTo>
                  <a:cubicBezTo>
                    <a:pt x="216" y="209"/>
                    <a:pt x="215" y="208"/>
                    <a:pt x="215" y="207"/>
                  </a:cubicBezTo>
                  <a:cubicBezTo>
                    <a:pt x="215" y="205"/>
                    <a:pt x="216" y="203"/>
                    <a:pt x="218" y="202"/>
                  </a:cubicBezTo>
                  <a:cubicBezTo>
                    <a:pt x="218" y="202"/>
                    <a:pt x="218" y="202"/>
                    <a:pt x="218" y="202"/>
                  </a:cubicBezTo>
                  <a:cubicBezTo>
                    <a:pt x="217" y="200"/>
                    <a:pt x="217" y="195"/>
                    <a:pt x="217" y="192"/>
                  </a:cubicBezTo>
                  <a:cubicBezTo>
                    <a:pt x="216" y="184"/>
                    <a:pt x="215" y="179"/>
                    <a:pt x="214" y="172"/>
                  </a:cubicBezTo>
                  <a:cubicBezTo>
                    <a:pt x="213" y="168"/>
                    <a:pt x="213" y="164"/>
                    <a:pt x="212" y="161"/>
                  </a:cubicBezTo>
                  <a:cubicBezTo>
                    <a:pt x="211" y="159"/>
                    <a:pt x="208" y="157"/>
                    <a:pt x="210" y="153"/>
                  </a:cubicBezTo>
                  <a:cubicBezTo>
                    <a:pt x="216" y="152"/>
                    <a:pt x="219" y="152"/>
                    <a:pt x="225" y="152"/>
                  </a:cubicBezTo>
                  <a:cubicBezTo>
                    <a:pt x="230" y="152"/>
                    <a:pt x="235" y="150"/>
                    <a:pt x="237" y="153"/>
                  </a:cubicBezTo>
                  <a:cubicBezTo>
                    <a:pt x="238" y="155"/>
                    <a:pt x="237" y="157"/>
                    <a:pt x="237" y="159"/>
                  </a:cubicBezTo>
                  <a:cubicBezTo>
                    <a:pt x="237" y="161"/>
                    <a:pt x="238" y="164"/>
                    <a:pt x="239" y="168"/>
                  </a:cubicBezTo>
                  <a:cubicBezTo>
                    <a:pt x="240" y="178"/>
                    <a:pt x="241" y="188"/>
                    <a:pt x="242" y="198"/>
                  </a:cubicBezTo>
                  <a:cubicBezTo>
                    <a:pt x="245" y="198"/>
                    <a:pt x="249" y="197"/>
                    <a:pt x="251" y="199"/>
                  </a:cubicBezTo>
                  <a:cubicBezTo>
                    <a:pt x="252" y="201"/>
                    <a:pt x="252" y="203"/>
                    <a:pt x="253" y="205"/>
                  </a:cubicBezTo>
                  <a:cubicBezTo>
                    <a:pt x="252" y="208"/>
                    <a:pt x="253" y="211"/>
                    <a:pt x="253" y="215"/>
                  </a:cubicBezTo>
                  <a:cubicBezTo>
                    <a:pt x="255" y="214"/>
                    <a:pt x="256" y="213"/>
                    <a:pt x="258" y="213"/>
                  </a:cubicBezTo>
                  <a:cubicBezTo>
                    <a:pt x="264" y="211"/>
                    <a:pt x="272" y="210"/>
                    <a:pt x="279" y="207"/>
                  </a:cubicBezTo>
                  <a:cubicBezTo>
                    <a:pt x="282" y="206"/>
                    <a:pt x="287" y="204"/>
                    <a:pt x="288" y="202"/>
                  </a:cubicBezTo>
                  <a:cubicBezTo>
                    <a:pt x="289" y="201"/>
                    <a:pt x="289" y="199"/>
                    <a:pt x="289" y="197"/>
                  </a:cubicBezTo>
                  <a:cubicBezTo>
                    <a:pt x="290" y="192"/>
                    <a:pt x="290" y="187"/>
                    <a:pt x="288" y="182"/>
                  </a:cubicBezTo>
                  <a:cubicBezTo>
                    <a:pt x="287" y="177"/>
                    <a:pt x="285" y="172"/>
                    <a:pt x="285" y="168"/>
                  </a:cubicBezTo>
                  <a:cubicBezTo>
                    <a:pt x="284" y="165"/>
                    <a:pt x="283" y="159"/>
                    <a:pt x="282" y="155"/>
                  </a:cubicBezTo>
                  <a:cubicBezTo>
                    <a:pt x="281" y="154"/>
                    <a:pt x="280" y="153"/>
                    <a:pt x="281" y="151"/>
                  </a:cubicBezTo>
                  <a:cubicBezTo>
                    <a:pt x="279" y="147"/>
                    <a:pt x="278" y="143"/>
                    <a:pt x="277" y="138"/>
                  </a:cubicBezTo>
                  <a:cubicBezTo>
                    <a:pt x="275" y="133"/>
                    <a:pt x="273" y="128"/>
                    <a:pt x="272" y="123"/>
                  </a:cubicBezTo>
                  <a:cubicBezTo>
                    <a:pt x="270" y="117"/>
                    <a:pt x="268" y="111"/>
                    <a:pt x="266" y="105"/>
                  </a:cubicBezTo>
                  <a:cubicBezTo>
                    <a:pt x="264" y="93"/>
                    <a:pt x="262" y="84"/>
                    <a:pt x="262" y="73"/>
                  </a:cubicBezTo>
                  <a:cubicBezTo>
                    <a:pt x="254" y="73"/>
                    <a:pt x="246" y="76"/>
                    <a:pt x="238" y="77"/>
                  </a:cubicBezTo>
                  <a:cubicBezTo>
                    <a:pt x="225" y="79"/>
                    <a:pt x="211" y="82"/>
                    <a:pt x="199" y="86"/>
                  </a:cubicBezTo>
                  <a:cubicBezTo>
                    <a:pt x="179" y="92"/>
                    <a:pt x="158" y="98"/>
                    <a:pt x="138" y="103"/>
                  </a:cubicBezTo>
                  <a:cubicBezTo>
                    <a:pt x="133" y="104"/>
                    <a:pt x="127" y="105"/>
                    <a:pt x="122" y="106"/>
                  </a:cubicBezTo>
                  <a:cubicBezTo>
                    <a:pt x="117" y="107"/>
                    <a:pt x="112" y="109"/>
                    <a:pt x="107" y="110"/>
                  </a:cubicBezTo>
                  <a:cubicBezTo>
                    <a:pt x="101" y="112"/>
                    <a:pt x="94" y="114"/>
                    <a:pt x="88" y="115"/>
                  </a:cubicBezTo>
                  <a:cubicBezTo>
                    <a:pt x="74" y="118"/>
                    <a:pt x="60" y="123"/>
                    <a:pt x="46" y="126"/>
                  </a:cubicBezTo>
                  <a:cubicBezTo>
                    <a:pt x="36" y="129"/>
                    <a:pt x="28" y="131"/>
                    <a:pt x="20" y="133"/>
                  </a:cubicBezTo>
                  <a:cubicBezTo>
                    <a:pt x="15" y="135"/>
                    <a:pt x="11" y="135"/>
                    <a:pt x="9" y="139"/>
                  </a:cubicBezTo>
                  <a:cubicBezTo>
                    <a:pt x="6" y="145"/>
                    <a:pt x="9" y="154"/>
                    <a:pt x="11" y="159"/>
                  </a:cubicBezTo>
                  <a:cubicBezTo>
                    <a:pt x="12" y="162"/>
                    <a:pt x="13" y="165"/>
                    <a:pt x="13" y="168"/>
                  </a:cubicBezTo>
                  <a:cubicBezTo>
                    <a:pt x="14" y="174"/>
                    <a:pt x="16" y="180"/>
                    <a:pt x="18" y="185"/>
                  </a:cubicBezTo>
                  <a:cubicBezTo>
                    <a:pt x="26" y="212"/>
                    <a:pt x="32" y="240"/>
                    <a:pt x="40" y="266"/>
                  </a:cubicBezTo>
                  <a:cubicBezTo>
                    <a:pt x="52" y="270"/>
                    <a:pt x="62" y="261"/>
                    <a:pt x="73" y="259"/>
                  </a:cubicBezTo>
                  <a:cubicBezTo>
                    <a:pt x="73" y="252"/>
                    <a:pt x="72" y="246"/>
                    <a:pt x="73" y="238"/>
                  </a:cubicBezTo>
                  <a:cubicBezTo>
                    <a:pt x="80" y="232"/>
                    <a:pt x="89" y="233"/>
                    <a:pt x="100" y="232"/>
                  </a:cubicBezTo>
                  <a:cubicBezTo>
                    <a:pt x="98" y="222"/>
                    <a:pt x="96" y="210"/>
                    <a:pt x="93" y="200"/>
                  </a:cubicBezTo>
                  <a:cubicBezTo>
                    <a:pt x="93" y="199"/>
                    <a:pt x="92" y="197"/>
                    <a:pt x="92" y="196"/>
                  </a:cubicBezTo>
                  <a:cubicBezTo>
                    <a:pt x="90" y="192"/>
                    <a:pt x="88" y="193"/>
                    <a:pt x="84" y="193"/>
                  </a:cubicBezTo>
                  <a:cubicBezTo>
                    <a:pt x="81" y="194"/>
                    <a:pt x="72" y="194"/>
                    <a:pt x="71" y="198"/>
                  </a:cubicBezTo>
                  <a:cubicBezTo>
                    <a:pt x="71" y="199"/>
                    <a:pt x="72" y="201"/>
                    <a:pt x="72" y="202"/>
                  </a:cubicBezTo>
                  <a:cubicBezTo>
                    <a:pt x="72" y="204"/>
                    <a:pt x="72" y="205"/>
                    <a:pt x="73" y="207"/>
                  </a:cubicBezTo>
                  <a:cubicBezTo>
                    <a:pt x="73" y="209"/>
                    <a:pt x="74" y="211"/>
                    <a:pt x="75" y="214"/>
                  </a:cubicBezTo>
                  <a:cubicBezTo>
                    <a:pt x="75" y="216"/>
                    <a:pt x="75" y="219"/>
                    <a:pt x="75" y="221"/>
                  </a:cubicBezTo>
                  <a:cubicBezTo>
                    <a:pt x="76" y="225"/>
                    <a:pt x="77" y="228"/>
                    <a:pt x="77" y="232"/>
                  </a:cubicBezTo>
                  <a:cubicBezTo>
                    <a:pt x="77" y="233"/>
                    <a:pt x="78" y="235"/>
                    <a:pt x="77" y="235"/>
                  </a:cubicBezTo>
                  <a:cubicBezTo>
                    <a:pt x="75" y="235"/>
                    <a:pt x="76" y="232"/>
                    <a:pt x="75" y="231"/>
                  </a:cubicBezTo>
                  <a:cubicBezTo>
                    <a:pt x="75" y="230"/>
                    <a:pt x="75" y="228"/>
                    <a:pt x="74" y="227"/>
                  </a:cubicBezTo>
                  <a:cubicBezTo>
                    <a:pt x="73" y="219"/>
                    <a:pt x="73" y="212"/>
                    <a:pt x="71" y="206"/>
                  </a:cubicBezTo>
                  <a:cubicBezTo>
                    <a:pt x="71" y="203"/>
                    <a:pt x="70" y="200"/>
                    <a:pt x="69" y="198"/>
                  </a:cubicBezTo>
                  <a:cubicBezTo>
                    <a:pt x="69" y="196"/>
                    <a:pt x="66" y="196"/>
                    <a:pt x="66" y="193"/>
                  </a:cubicBezTo>
                  <a:cubicBezTo>
                    <a:pt x="67" y="192"/>
                    <a:pt x="68" y="191"/>
                    <a:pt x="69" y="190"/>
                  </a:cubicBezTo>
                  <a:cubicBezTo>
                    <a:pt x="75" y="187"/>
                    <a:pt x="83" y="185"/>
                    <a:pt x="91" y="186"/>
                  </a:cubicBezTo>
                  <a:cubicBezTo>
                    <a:pt x="93" y="188"/>
                    <a:pt x="92" y="190"/>
                    <a:pt x="93" y="193"/>
                  </a:cubicBezTo>
                  <a:cubicBezTo>
                    <a:pt x="94" y="198"/>
                    <a:pt x="97" y="203"/>
                    <a:pt x="98" y="209"/>
                  </a:cubicBezTo>
                  <a:cubicBezTo>
                    <a:pt x="99" y="216"/>
                    <a:pt x="100" y="224"/>
                    <a:pt x="102" y="231"/>
                  </a:cubicBezTo>
                  <a:cubicBezTo>
                    <a:pt x="104" y="232"/>
                    <a:pt x="106" y="230"/>
                    <a:pt x="108" y="231"/>
                  </a:cubicBezTo>
                  <a:cubicBezTo>
                    <a:pt x="109" y="232"/>
                    <a:pt x="109" y="235"/>
                    <a:pt x="109" y="237"/>
                  </a:cubicBezTo>
                  <a:cubicBezTo>
                    <a:pt x="109" y="241"/>
                    <a:pt x="111" y="248"/>
                    <a:pt x="111" y="251"/>
                  </a:cubicBezTo>
                  <a:cubicBezTo>
                    <a:pt x="128" y="245"/>
                    <a:pt x="146" y="241"/>
                    <a:pt x="164" y="237"/>
                  </a:cubicBezTo>
                  <a:cubicBezTo>
                    <a:pt x="173" y="235"/>
                    <a:pt x="182" y="233"/>
                    <a:pt x="191" y="231"/>
                  </a:cubicBezTo>
                  <a:cubicBezTo>
                    <a:pt x="195" y="230"/>
                    <a:pt x="199" y="229"/>
                    <a:pt x="204" y="228"/>
                  </a:cubicBezTo>
                  <a:cubicBezTo>
                    <a:pt x="208" y="227"/>
                    <a:pt x="212" y="226"/>
                    <a:pt x="216" y="224"/>
                  </a:cubicBezTo>
                  <a:cubicBezTo>
                    <a:pt x="215" y="219"/>
                    <a:pt x="216" y="214"/>
                    <a:pt x="216" y="210"/>
                  </a:cubicBezTo>
                  <a:close/>
                  <a:moveTo>
                    <a:pt x="80" y="80"/>
                  </a:moveTo>
                  <a:cubicBezTo>
                    <a:pt x="58" y="81"/>
                    <a:pt x="34" y="82"/>
                    <a:pt x="20" y="94"/>
                  </a:cubicBezTo>
                  <a:cubicBezTo>
                    <a:pt x="25" y="90"/>
                    <a:pt x="31" y="89"/>
                    <a:pt x="37" y="87"/>
                  </a:cubicBezTo>
                  <a:cubicBezTo>
                    <a:pt x="47" y="84"/>
                    <a:pt x="58" y="84"/>
                    <a:pt x="68" y="83"/>
                  </a:cubicBezTo>
                  <a:cubicBezTo>
                    <a:pt x="76" y="82"/>
                    <a:pt x="86" y="81"/>
                    <a:pt x="94" y="81"/>
                  </a:cubicBezTo>
                  <a:cubicBezTo>
                    <a:pt x="90" y="80"/>
                    <a:pt x="85" y="79"/>
                    <a:pt x="80" y="80"/>
                  </a:cubicBezTo>
                  <a:close/>
                  <a:moveTo>
                    <a:pt x="27" y="108"/>
                  </a:moveTo>
                  <a:cubicBezTo>
                    <a:pt x="31" y="99"/>
                    <a:pt x="38" y="93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1" y="88"/>
                    <a:pt x="37" y="90"/>
                    <a:pt x="33" y="91"/>
                  </a:cubicBezTo>
                  <a:cubicBezTo>
                    <a:pt x="31" y="92"/>
                    <a:pt x="29" y="92"/>
                    <a:pt x="28" y="92"/>
                  </a:cubicBezTo>
                  <a:cubicBezTo>
                    <a:pt x="22" y="95"/>
                    <a:pt x="17" y="99"/>
                    <a:pt x="13" y="103"/>
                  </a:cubicBezTo>
                  <a:cubicBezTo>
                    <a:pt x="7" y="109"/>
                    <a:pt x="7" y="121"/>
                    <a:pt x="10" y="129"/>
                  </a:cubicBezTo>
                  <a:cubicBezTo>
                    <a:pt x="11" y="130"/>
                    <a:pt x="11" y="132"/>
                    <a:pt x="13" y="132"/>
                  </a:cubicBezTo>
                  <a:cubicBezTo>
                    <a:pt x="14" y="133"/>
                    <a:pt x="18" y="132"/>
                    <a:pt x="20" y="131"/>
                  </a:cubicBezTo>
                  <a:cubicBezTo>
                    <a:pt x="22" y="130"/>
                    <a:pt x="25" y="129"/>
                    <a:pt x="28" y="128"/>
                  </a:cubicBezTo>
                  <a:cubicBezTo>
                    <a:pt x="24" y="123"/>
                    <a:pt x="25" y="115"/>
                    <a:pt x="27" y="108"/>
                  </a:cubicBezTo>
                  <a:close/>
                  <a:moveTo>
                    <a:pt x="8" y="102"/>
                  </a:moveTo>
                  <a:cubicBezTo>
                    <a:pt x="7" y="104"/>
                    <a:pt x="6" y="107"/>
                    <a:pt x="5" y="110"/>
                  </a:cubicBezTo>
                  <a:cubicBezTo>
                    <a:pt x="2" y="119"/>
                    <a:pt x="3" y="130"/>
                    <a:pt x="9" y="135"/>
                  </a:cubicBezTo>
                  <a:cubicBezTo>
                    <a:pt x="9" y="135"/>
                    <a:pt x="10" y="134"/>
                    <a:pt x="10" y="134"/>
                  </a:cubicBezTo>
                  <a:cubicBezTo>
                    <a:pt x="7" y="131"/>
                    <a:pt x="7" y="125"/>
                    <a:pt x="6" y="120"/>
                  </a:cubicBezTo>
                  <a:cubicBezTo>
                    <a:pt x="7" y="118"/>
                    <a:pt x="6" y="116"/>
                    <a:pt x="6" y="114"/>
                  </a:cubicBezTo>
                  <a:cubicBezTo>
                    <a:pt x="7" y="105"/>
                    <a:pt x="12" y="99"/>
                    <a:pt x="19" y="94"/>
                  </a:cubicBezTo>
                  <a:cubicBezTo>
                    <a:pt x="19" y="94"/>
                    <a:pt x="20" y="94"/>
                    <a:pt x="19" y="94"/>
                  </a:cubicBezTo>
                  <a:cubicBezTo>
                    <a:pt x="16" y="97"/>
                    <a:pt x="11" y="98"/>
                    <a:pt x="8" y="102"/>
                  </a:cubicBezTo>
                  <a:close/>
                  <a:moveTo>
                    <a:pt x="276" y="107"/>
                  </a:moveTo>
                  <a:cubicBezTo>
                    <a:pt x="276" y="107"/>
                    <a:pt x="276" y="108"/>
                    <a:pt x="275" y="108"/>
                  </a:cubicBezTo>
                  <a:cubicBezTo>
                    <a:pt x="275" y="109"/>
                    <a:pt x="275" y="109"/>
                    <a:pt x="275" y="111"/>
                  </a:cubicBezTo>
                  <a:cubicBezTo>
                    <a:pt x="277" y="110"/>
                    <a:pt x="278" y="110"/>
                    <a:pt x="280" y="109"/>
                  </a:cubicBezTo>
                  <a:cubicBezTo>
                    <a:pt x="282" y="109"/>
                    <a:pt x="290" y="106"/>
                    <a:pt x="287" y="102"/>
                  </a:cubicBezTo>
                  <a:cubicBezTo>
                    <a:pt x="283" y="103"/>
                    <a:pt x="279" y="105"/>
                    <a:pt x="276" y="107"/>
                  </a:cubicBezTo>
                  <a:close/>
                  <a:moveTo>
                    <a:pt x="285" y="110"/>
                  </a:moveTo>
                  <a:cubicBezTo>
                    <a:pt x="286" y="112"/>
                    <a:pt x="286" y="115"/>
                    <a:pt x="287" y="117"/>
                  </a:cubicBezTo>
                  <a:cubicBezTo>
                    <a:pt x="289" y="115"/>
                    <a:pt x="288" y="111"/>
                    <a:pt x="288" y="108"/>
                  </a:cubicBezTo>
                  <a:cubicBezTo>
                    <a:pt x="287" y="109"/>
                    <a:pt x="286" y="109"/>
                    <a:pt x="285" y="110"/>
                  </a:cubicBezTo>
                  <a:close/>
                  <a:moveTo>
                    <a:pt x="281" y="111"/>
                  </a:moveTo>
                  <a:cubicBezTo>
                    <a:pt x="282" y="114"/>
                    <a:pt x="282" y="117"/>
                    <a:pt x="283" y="119"/>
                  </a:cubicBezTo>
                  <a:cubicBezTo>
                    <a:pt x="286" y="117"/>
                    <a:pt x="284" y="114"/>
                    <a:pt x="284" y="110"/>
                  </a:cubicBezTo>
                  <a:cubicBezTo>
                    <a:pt x="283" y="110"/>
                    <a:pt x="282" y="111"/>
                    <a:pt x="281" y="111"/>
                  </a:cubicBezTo>
                  <a:close/>
                  <a:moveTo>
                    <a:pt x="271" y="113"/>
                  </a:moveTo>
                  <a:cubicBezTo>
                    <a:pt x="276" y="131"/>
                    <a:pt x="282" y="152"/>
                    <a:pt x="287" y="169"/>
                  </a:cubicBezTo>
                  <a:cubicBezTo>
                    <a:pt x="290" y="182"/>
                    <a:pt x="297" y="198"/>
                    <a:pt x="287" y="206"/>
                  </a:cubicBezTo>
                  <a:cubicBezTo>
                    <a:pt x="291" y="221"/>
                    <a:pt x="295" y="233"/>
                    <a:pt x="299" y="248"/>
                  </a:cubicBezTo>
                  <a:cubicBezTo>
                    <a:pt x="301" y="252"/>
                    <a:pt x="301" y="261"/>
                    <a:pt x="301" y="264"/>
                  </a:cubicBezTo>
                  <a:cubicBezTo>
                    <a:pt x="310" y="264"/>
                    <a:pt x="302" y="251"/>
                    <a:pt x="303" y="246"/>
                  </a:cubicBezTo>
                  <a:cubicBezTo>
                    <a:pt x="305" y="250"/>
                    <a:pt x="306" y="255"/>
                    <a:pt x="307" y="260"/>
                  </a:cubicBezTo>
                  <a:cubicBezTo>
                    <a:pt x="310" y="253"/>
                    <a:pt x="307" y="246"/>
                    <a:pt x="306" y="239"/>
                  </a:cubicBezTo>
                  <a:cubicBezTo>
                    <a:pt x="305" y="235"/>
                    <a:pt x="305" y="231"/>
                    <a:pt x="304" y="227"/>
                  </a:cubicBezTo>
                  <a:cubicBezTo>
                    <a:pt x="303" y="223"/>
                    <a:pt x="301" y="219"/>
                    <a:pt x="301" y="215"/>
                  </a:cubicBezTo>
                  <a:cubicBezTo>
                    <a:pt x="303" y="219"/>
                    <a:pt x="305" y="225"/>
                    <a:pt x="307" y="231"/>
                  </a:cubicBezTo>
                  <a:cubicBezTo>
                    <a:pt x="308" y="239"/>
                    <a:pt x="310" y="246"/>
                    <a:pt x="310" y="255"/>
                  </a:cubicBezTo>
                  <a:cubicBezTo>
                    <a:pt x="312" y="255"/>
                    <a:pt x="313" y="257"/>
                    <a:pt x="315" y="257"/>
                  </a:cubicBezTo>
                  <a:cubicBezTo>
                    <a:pt x="316" y="251"/>
                    <a:pt x="314" y="247"/>
                    <a:pt x="313" y="242"/>
                  </a:cubicBezTo>
                  <a:cubicBezTo>
                    <a:pt x="313" y="239"/>
                    <a:pt x="312" y="235"/>
                    <a:pt x="311" y="232"/>
                  </a:cubicBezTo>
                  <a:cubicBezTo>
                    <a:pt x="309" y="225"/>
                    <a:pt x="308" y="217"/>
                    <a:pt x="307" y="211"/>
                  </a:cubicBezTo>
                  <a:cubicBezTo>
                    <a:pt x="302" y="192"/>
                    <a:pt x="297" y="173"/>
                    <a:pt x="291" y="155"/>
                  </a:cubicBezTo>
                  <a:cubicBezTo>
                    <a:pt x="287" y="144"/>
                    <a:pt x="285" y="134"/>
                    <a:pt x="283" y="122"/>
                  </a:cubicBezTo>
                  <a:cubicBezTo>
                    <a:pt x="276" y="126"/>
                    <a:pt x="274" y="117"/>
                    <a:pt x="272" y="111"/>
                  </a:cubicBezTo>
                  <a:cubicBezTo>
                    <a:pt x="272" y="112"/>
                    <a:pt x="272" y="113"/>
                    <a:pt x="271" y="113"/>
                  </a:cubicBezTo>
                  <a:close/>
                  <a:moveTo>
                    <a:pt x="275" y="114"/>
                  </a:moveTo>
                  <a:cubicBezTo>
                    <a:pt x="276" y="116"/>
                    <a:pt x="276" y="120"/>
                    <a:pt x="280" y="121"/>
                  </a:cubicBezTo>
                  <a:cubicBezTo>
                    <a:pt x="281" y="118"/>
                    <a:pt x="281" y="114"/>
                    <a:pt x="279" y="112"/>
                  </a:cubicBezTo>
                  <a:cubicBezTo>
                    <a:pt x="278" y="113"/>
                    <a:pt x="276" y="113"/>
                    <a:pt x="275" y="114"/>
                  </a:cubicBezTo>
                  <a:close/>
                  <a:moveTo>
                    <a:pt x="234" y="153"/>
                  </a:moveTo>
                  <a:cubicBezTo>
                    <a:pt x="231" y="153"/>
                    <a:pt x="227" y="154"/>
                    <a:pt x="224" y="154"/>
                  </a:cubicBezTo>
                  <a:cubicBezTo>
                    <a:pt x="222" y="154"/>
                    <a:pt x="219" y="154"/>
                    <a:pt x="217" y="154"/>
                  </a:cubicBezTo>
                  <a:cubicBezTo>
                    <a:pt x="215" y="154"/>
                    <a:pt x="211" y="155"/>
                    <a:pt x="212" y="158"/>
                  </a:cubicBezTo>
                  <a:cubicBezTo>
                    <a:pt x="219" y="157"/>
                    <a:pt x="227" y="158"/>
                    <a:pt x="235" y="156"/>
                  </a:cubicBezTo>
                  <a:cubicBezTo>
                    <a:pt x="235" y="155"/>
                    <a:pt x="234" y="154"/>
                    <a:pt x="234" y="153"/>
                  </a:cubicBezTo>
                  <a:close/>
                  <a:moveTo>
                    <a:pt x="214" y="160"/>
                  </a:moveTo>
                  <a:cubicBezTo>
                    <a:pt x="216" y="175"/>
                    <a:pt x="219" y="188"/>
                    <a:pt x="220" y="201"/>
                  </a:cubicBezTo>
                  <a:cubicBezTo>
                    <a:pt x="227" y="199"/>
                    <a:pt x="231" y="200"/>
                    <a:pt x="240" y="199"/>
                  </a:cubicBezTo>
                  <a:cubicBezTo>
                    <a:pt x="241" y="192"/>
                    <a:pt x="239" y="185"/>
                    <a:pt x="238" y="177"/>
                  </a:cubicBezTo>
                  <a:cubicBezTo>
                    <a:pt x="238" y="171"/>
                    <a:pt x="237" y="165"/>
                    <a:pt x="235" y="160"/>
                  </a:cubicBezTo>
                  <a:cubicBezTo>
                    <a:pt x="229" y="159"/>
                    <a:pt x="220" y="160"/>
                    <a:pt x="214" y="160"/>
                  </a:cubicBezTo>
                  <a:close/>
                  <a:moveTo>
                    <a:pt x="81" y="189"/>
                  </a:moveTo>
                  <a:cubicBezTo>
                    <a:pt x="78" y="189"/>
                    <a:pt x="74" y="190"/>
                    <a:pt x="71" y="191"/>
                  </a:cubicBezTo>
                  <a:cubicBezTo>
                    <a:pt x="71" y="193"/>
                    <a:pt x="69" y="193"/>
                    <a:pt x="69" y="195"/>
                  </a:cubicBezTo>
                  <a:cubicBezTo>
                    <a:pt x="71" y="194"/>
                    <a:pt x="73" y="193"/>
                    <a:pt x="76" y="192"/>
                  </a:cubicBezTo>
                  <a:cubicBezTo>
                    <a:pt x="79" y="191"/>
                    <a:pt x="83" y="191"/>
                    <a:pt x="86" y="190"/>
                  </a:cubicBezTo>
                  <a:cubicBezTo>
                    <a:pt x="88" y="190"/>
                    <a:pt x="89" y="191"/>
                    <a:pt x="90" y="189"/>
                  </a:cubicBezTo>
                  <a:cubicBezTo>
                    <a:pt x="88" y="187"/>
                    <a:pt x="84" y="188"/>
                    <a:pt x="81" y="189"/>
                  </a:cubicBezTo>
                  <a:close/>
                  <a:moveTo>
                    <a:pt x="249" y="201"/>
                  </a:moveTo>
                  <a:cubicBezTo>
                    <a:pt x="248" y="201"/>
                    <a:pt x="244" y="201"/>
                    <a:pt x="242" y="201"/>
                  </a:cubicBezTo>
                  <a:cubicBezTo>
                    <a:pt x="234" y="202"/>
                    <a:pt x="224" y="200"/>
                    <a:pt x="217" y="206"/>
                  </a:cubicBezTo>
                  <a:cubicBezTo>
                    <a:pt x="217" y="212"/>
                    <a:pt x="218" y="219"/>
                    <a:pt x="219" y="225"/>
                  </a:cubicBezTo>
                  <a:cubicBezTo>
                    <a:pt x="218" y="230"/>
                    <a:pt x="218" y="235"/>
                    <a:pt x="222" y="237"/>
                  </a:cubicBezTo>
                  <a:cubicBezTo>
                    <a:pt x="225" y="239"/>
                    <a:pt x="231" y="238"/>
                    <a:pt x="234" y="237"/>
                  </a:cubicBezTo>
                  <a:cubicBezTo>
                    <a:pt x="234" y="235"/>
                    <a:pt x="234" y="235"/>
                    <a:pt x="234" y="233"/>
                  </a:cubicBezTo>
                  <a:cubicBezTo>
                    <a:pt x="230" y="232"/>
                    <a:pt x="227" y="234"/>
                    <a:pt x="225" y="231"/>
                  </a:cubicBezTo>
                  <a:cubicBezTo>
                    <a:pt x="224" y="223"/>
                    <a:pt x="222" y="213"/>
                    <a:pt x="227" y="208"/>
                  </a:cubicBezTo>
                  <a:cubicBezTo>
                    <a:pt x="230" y="208"/>
                    <a:pt x="233" y="207"/>
                    <a:pt x="237" y="207"/>
                  </a:cubicBezTo>
                  <a:cubicBezTo>
                    <a:pt x="239" y="207"/>
                    <a:pt x="244" y="207"/>
                    <a:pt x="246" y="208"/>
                  </a:cubicBezTo>
                  <a:cubicBezTo>
                    <a:pt x="248" y="209"/>
                    <a:pt x="248" y="211"/>
                    <a:pt x="248" y="214"/>
                  </a:cubicBezTo>
                  <a:cubicBezTo>
                    <a:pt x="248" y="218"/>
                    <a:pt x="250" y="224"/>
                    <a:pt x="249" y="227"/>
                  </a:cubicBezTo>
                  <a:cubicBezTo>
                    <a:pt x="249" y="229"/>
                    <a:pt x="247" y="230"/>
                    <a:pt x="246" y="232"/>
                  </a:cubicBezTo>
                  <a:cubicBezTo>
                    <a:pt x="245" y="232"/>
                    <a:pt x="245" y="232"/>
                    <a:pt x="244" y="232"/>
                  </a:cubicBezTo>
                  <a:cubicBezTo>
                    <a:pt x="244" y="234"/>
                    <a:pt x="244" y="236"/>
                    <a:pt x="245" y="237"/>
                  </a:cubicBezTo>
                  <a:cubicBezTo>
                    <a:pt x="257" y="239"/>
                    <a:pt x="251" y="223"/>
                    <a:pt x="252" y="217"/>
                  </a:cubicBezTo>
                  <a:cubicBezTo>
                    <a:pt x="252" y="216"/>
                    <a:pt x="251" y="217"/>
                    <a:pt x="251" y="216"/>
                  </a:cubicBezTo>
                  <a:cubicBezTo>
                    <a:pt x="251" y="216"/>
                    <a:pt x="252" y="216"/>
                    <a:pt x="252" y="215"/>
                  </a:cubicBezTo>
                  <a:cubicBezTo>
                    <a:pt x="250" y="211"/>
                    <a:pt x="252" y="204"/>
                    <a:pt x="249" y="201"/>
                  </a:cubicBezTo>
                  <a:close/>
                  <a:moveTo>
                    <a:pt x="56" y="280"/>
                  </a:moveTo>
                  <a:cubicBezTo>
                    <a:pt x="56" y="284"/>
                    <a:pt x="57" y="288"/>
                    <a:pt x="58" y="292"/>
                  </a:cubicBezTo>
                  <a:cubicBezTo>
                    <a:pt x="61" y="301"/>
                    <a:pt x="62" y="311"/>
                    <a:pt x="66" y="319"/>
                  </a:cubicBezTo>
                  <a:cubicBezTo>
                    <a:pt x="67" y="320"/>
                    <a:pt x="68" y="320"/>
                    <a:pt x="69" y="321"/>
                  </a:cubicBezTo>
                  <a:cubicBezTo>
                    <a:pt x="71" y="321"/>
                    <a:pt x="72" y="321"/>
                    <a:pt x="74" y="321"/>
                  </a:cubicBezTo>
                  <a:cubicBezTo>
                    <a:pt x="81" y="322"/>
                    <a:pt x="87" y="318"/>
                    <a:pt x="94" y="316"/>
                  </a:cubicBezTo>
                  <a:cubicBezTo>
                    <a:pt x="96" y="316"/>
                    <a:pt x="100" y="315"/>
                    <a:pt x="103" y="314"/>
                  </a:cubicBezTo>
                  <a:cubicBezTo>
                    <a:pt x="115" y="311"/>
                    <a:pt x="128" y="310"/>
                    <a:pt x="141" y="307"/>
                  </a:cubicBezTo>
                  <a:cubicBezTo>
                    <a:pt x="144" y="307"/>
                    <a:pt x="147" y="306"/>
                    <a:pt x="150" y="306"/>
                  </a:cubicBezTo>
                  <a:cubicBezTo>
                    <a:pt x="159" y="303"/>
                    <a:pt x="168" y="300"/>
                    <a:pt x="178" y="297"/>
                  </a:cubicBezTo>
                  <a:cubicBezTo>
                    <a:pt x="185" y="295"/>
                    <a:pt x="192" y="294"/>
                    <a:pt x="198" y="292"/>
                  </a:cubicBezTo>
                  <a:cubicBezTo>
                    <a:pt x="209" y="288"/>
                    <a:pt x="218" y="285"/>
                    <a:pt x="229" y="283"/>
                  </a:cubicBezTo>
                  <a:cubicBezTo>
                    <a:pt x="237" y="281"/>
                    <a:pt x="248" y="279"/>
                    <a:pt x="255" y="277"/>
                  </a:cubicBezTo>
                  <a:cubicBezTo>
                    <a:pt x="256" y="277"/>
                    <a:pt x="257" y="277"/>
                    <a:pt x="257" y="277"/>
                  </a:cubicBezTo>
                  <a:cubicBezTo>
                    <a:pt x="269" y="273"/>
                    <a:pt x="283" y="271"/>
                    <a:pt x="294" y="269"/>
                  </a:cubicBezTo>
                  <a:cubicBezTo>
                    <a:pt x="296" y="268"/>
                    <a:pt x="297" y="266"/>
                    <a:pt x="298" y="265"/>
                  </a:cubicBezTo>
                  <a:cubicBezTo>
                    <a:pt x="299" y="261"/>
                    <a:pt x="299" y="255"/>
                    <a:pt x="298" y="251"/>
                  </a:cubicBezTo>
                  <a:cubicBezTo>
                    <a:pt x="297" y="246"/>
                    <a:pt x="295" y="242"/>
                    <a:pt x="294" y="237"/>
                  </a:cubicBezTo>
                  <a:cubicBezTo>
                    <a:pt x="292" y="232"/>
                    <a:pt x="290" y="228"/>
                    <a:pt x="289" y="223"/>
                  </a:cubicBezTo>
                  <a:cubicBezTo>
                    <a:pt x="288" y="220"/>
                    <a:pt x="288" y="218"/>
                    <a:pt x="287" y="215"/>
                  </a:cubicBezTo>
                  <a:cubicBezTo>
                    <a:pt x="286" y="213"/>
                    <a:pt x="286" y="210"/>
                    <a:pt x="285" y="207"/>
                  </a:cubicBezTo>
                  <a:cubicBezTo>
                    <a:pt x="285" y="207"/>
                    <a:pt x="285" y="207"/>
                    <a:pt x="285" y="207"/>
                  </a:cubicBezTo>
                  <a:cubicBezTo>
                    <a:pt x="275" y="212"/>
                    <a:pt x="264" y="213"/>
                    <a:pt x="254" y="216"/>
                  </a:cubicBezTo>
                  <a:cubicBezTo>
                    <a:pt x="254" y="221"/>
                    <a:pt x="255" y="228"/>
                    <a:pt x="255" y="233"/>
                  </a:cubicBezTo>
                  <a:cubicBezTo>
                    <a:pt x="254" y="236"/>
                    <a:pt x="253" y="238"/>
                    <a:pt x="250" y="239"/>
                  </a:cubicBezTo>
                  <a:cubicBezTo>
                    <a:pt x="251" y="241"/>
                    <a:pt x="251" y="244"/>
                    <a:pt x="252" y="247"/>
                  </a:cubicBezTo>
                  <a:cubicBezTo>
                    <a:pt x="252" y="249"/>
                    <a:pt x="252" y="254"/>
                    <a:pt x="252" y="256"/>
                  </a:cubicBezTo>
                  <a:cubicBezTo>
                    <a:pt x="251" y="258"/>
                    <a:pt x="249" y="258"/>
                    <a:pt x="248" y="259"/>
                  </a:cubicBezTo>
                  <a:cubicBezTo>
                    <a:pt x="246" y="261"/>
                    <a:pt x="245" y="264"/>
                    <a:pt x="242" y="265"/>
                  </a:cubicBezTo>
                  <a:cubicBezTo>
                    <a:pt x="240" y="264"/>
                    <a:pt x="239" y="260"/>
                    <a:pt x="237" y="259"/>
                  </a:cubicBezTo>
                  <a:cubicBezTo>
                    <a:pt x="235" y="256"/>
                    <a:pt x="231" y="252"/>
                    <a:pt x="228" y="251"/>
                  </a:cubicBezTo>
                  <a:cubicBezTo>
                    <a:pt x="227" y="250"/>
                    <a:pt x="226" y="250"/>
                    <a:pt x="225" y="249"/>
                  </a:cubicBezTo>
                  <a:cubicBezTo>
                    <a:pt x="224" y="248"/>
                    <a:pt x="225" y="247"/>
                    <a:pt x="226" y="246"/>
                  </a:cubicBezTo>
                  <a:cubicBezTo>
                    <a:pt x="226" y="244"/>
                    <a:pt x="225" y="242"/>
                    <a:pt x="225" y="240"/>
                  </a:cubicBezTo>
                  <a:cubicBezTo>
                    <a:pt x="217" y="240"/>
                    <a:pt x="216" y="234"/>
                    <a:pt x="216" y="227"/>
                  </a:cubicBezTo>
                  <a:cubicBezTo>
                    <a:pt x="184" y="237"/>
                    <a:pt x="143" y="241"/>
                    <a:pt x="112" y="254"/>
                  </a:cubicBezTo>
                  <a:cubicBezTo>
                    <a:pt x="113" y="259"/>
                    <a:pt x="114" y="266"/>
                    <a:pt x="110" y="268"/>
                  </a:cubicBezTo>
                  <a:cubicBezTo>
                    <a:pt x="109" y="276"/>
                    <a:pt x="111" y="283"/>
                    <a:pt x="109" y="289"/>
                  </a:cubicBezTo>
                  <a:cubicBezTo>
                    <a:pt x="107" y="291"/>
                    <a:pt x="105" y="297"/>
                    <a:pt x="102" y="297"/>
                  </a:cubicBezTo>
                  <a:cubicBezTo>
                    <a:pt x="99" y="297"/>
                    <a:pt x="96" y="294"/>
                    <a:pt x="94" y="292"/>
                  </a:cubicBezTo>
                  <a:cubicBezTo>
                    <a:pt x="92" y="291"/>
                    <a:pt x="90" y="290"/>
                    <a:pt x="88" y="289"/>
                  </a:cubicBezTo>
                  <a:cubicBezTo>
                    <a:pt x="86" y="284"/>
                    <a:pt x="86" y="277"/>
                    <a:pt x="85" y="273"/>
                  </a:cubicBezTo>
                  <a:cubicBezTo>
                    <a:pt x="81" y="273"/>
                    <a:pt x="79" y="274"/>
                    <a:pt x="76" y="272"/>
                  </a:cubicBezTo>
                  <a:cubicBezTo>
                    <a:pt x="74" y="270"/>
                    <a:pt x="74" y="265"/>
                    <a:pt x="74" y="262"/>
                  </a:cubicBezTo>
                  <a:cubicBezTo>
                    <a:pt x="66" y="263"/>
                    <a:pt x="61" y="267"/>
                    <a:pt x="53" y="268"/>
                  </a:cubicBezTo>
                  <a:cubicBezTo>
                    <a:pt x="54" y="273"/>
                    <a:pt x="55" y="276"/>
                    <a:pt x="56" y="280"/>
                  </a:cubicBezTo>
                  <a:close/>
                  <a:moveTo>
                    <a:pt x="227" y="211"/>
                  </a:moveTo>
                  <a:cubicBezTo>
                    <a:pt x="224" y="215"/>
                    <a:pt x="225" y="223"/>
                    <a:pt x="226" y="229"/>
                  </a:cubicBezTo>
                  <a:cubicBezTo>
                    <a:pt x="229" y="231"/>
                    <a:pt x="231" y="230"/>
                    <a:pt x="234" y="231"/>
                  </a:cubicBezTo>
                  <a:cubicBezTo>
                    <a:pt x="231" y="224"/>
                    <a:pt x="238" y="219"/>
                    <a:pt x="242" y="224"/>
                  </a:cubicBezTo>
                  <a:cubicBezTo>
                    <a:pt x="243" y="226"/>
                    <a:pt x="243" y="228"/>
                    <a:pt x="243" y="229"/>
                  </a:cubicBezTo>
                  <a:cubicBezTo>
                    <a:pt x="244" y="229"/>
                    <a:pt x="244" y="229"/>
                    <a:pt x="245" y="229"/>
                  </a:cubicBezTo>
                  <a:cubicBezTo>
                    <a:pt x="249" y="224"/>
                    <a:pt x="246" y="218"/>
                    <a:pt x="245" y="211"/>
                  </a:cubicBezTo>
                  <a:cubicBezTo>
                    <a:pt x="239" y="208"/>
                    <a:pt x="233" y="209"/>
                    <a:pt x="227" y="211"/>
                  </a:cubicBezTo>
                  <a:close/>
                  <a:moveTo>
                    <a:pt x="107" y="239"/>
                  </a:moveTo>
                  <a:cubicBezTo>
                    <a:pt x="107" y="237"/>
                    <a:pt x="107" y="235"/>
                    <a:pt x="107" y="234"/>
                  </a:cubicBezTo>
                  <a:cubicBezTo>
                    <a:pt x="105" y="232"/>
                    <a:pt x="97" y="234"/>
                    <a:pt x="94" y="235"/>
                  </a:cubicBezTo>
                  <a:cubicBezTo>
                    <a:pt x="89" y="235"/>
                    <a:pt x="84" y="236"/>
                    <a:pt x="81" y="236"/>
                  </a:cubicBezTo>
                  <a:cubicBezTo>
                    <a:pt x="80" y="237"/>
                    <a:pt x="77" y="238"/>
                    <a:pt x="76" y="239"/>
                  </a:cubicBezTo>
                  <a:cubicBezTo>
                    <a:pt x="76" y="240"/>
                    <a:pt x="74" y="240"/>
                    <a:pt x="74" y="241"/>
                  </a:cubicBezTo>
                  <a:cubicBezTo>
                    <a:pt x="74" y="247"/>
                    <a:pt x="74" y="255"/>
                    <a:pt x="76" y="260"/>
                  </a:cubicBezTo>
                  <a:cubicBezTo>
                    <a:pt x="76" y="264"/>
                    <a:pt x="76" y="267"/>
                    <a:pt x="78" y="270"/>
                  </a:cubicBezTo>
                  <a:cubicBezTo>
                    <a:pt x="82" y="271"/>
                    <a:pt x="86" y="269"/>
                    <a:pt x="90" y="271"/>
                  </a:cubicBezTo>
                  <a:cubicBezTo>
                    <a:pt x="90" y="269"/>
                    <a:pt x="89" y="268"/>
                    <a:pt x="89" y="266"/>
                  </a:cubicBezTo>
                  <a:cubicBezTo>
                    <a:pt x="88" y="266"/>
                    <a:pt x="85" y="266"/>
                    <a:pt x="84" y="266"/>
                  </a:cubicBezTo>
                  <a:cubicBezTo>
                    <a:pt x="79" y="262"/>
                    <a:pt x="80" y="252"/>
                    <a:pt x="80" y="244"/>
                  </a:cubicBezTo>
                  <a:cubicBezTo>
                    <a:pt x="81" y="243"/>
                    <a:pt x="82" y="242"/>
                    <a:pt x="83" y="241"/>
                  </a:cubicBezTo>
                  <a:cubicBezTo>
                    <a:pt x="85" y="241"/>
                    <a:pt x="88" y="241"/>
                    <a:pt x="92" y="240"/>
                  </a:cubicBezTo>
                  <a:cubicBezTo>
                    <a:pt x="93" y="240"/>
                    <a:pt x="94" y="239"/>
                    <a:pt x="95" y="239"/>
                  </a:cubicBezTo>
                  <a:cubicBezTo>
                    <a:pt x="98" y="239"/>
                    <a:pt x="102" y="240"/>
                    <a:pt x="104" y="241"/>
                  </a:cubicBezTo>
                  <a:cubicBezTo>
                    <a:pt x="105" y="248"/>
                    <a:pt x="107" y="257"/>
                    <a:pt x="105" y="263"/>
                  </a:cubicBezTo>
                  <a:cubicBezTo>
                    <a:pt x="103" y="264"/>
                    <a:pt x="103" y="265"/>
                    <a:pt x="101" y="264"/>
                  </a:cubicBezTo>
                  <a:cubicBezTo>
                    <a:pt x="100" y="265"/>
                    <a:pt x="101" y="266"/>
                    <a:pt x="101" y="267"/>
                  </a:cubicBezTo>
                  <a:cubicBezTo>
                    <a:pt x="103" y="267"/>
                    <a:pt x="107" y="267"/>
                    <a:pt x="109" y="265"/>
                  </a:cubicBezTo>
                  <a:cubicBezTo>
                    <a:pt x="112" y="258"/>
                    <a:pt x="108" y="246"/>
                    <a:pt x="107" y="239"/>
                  </a:cubicBezTo>
                  <a:close/>
                  <a:moveTo>
                    <a:pt x="248" y="255"/>
                  </a:moveTo>
                  <a:cubicBezTo>
                    <a:pt x="248" y="256"/>
                    <a:pt x="249" y="254"/>
                    <a:pt x="249" y="254"/>
                  </a:cubicBezTo>
                  <a:cubicBezTo>
                    <a:pt x="250" y="252"/>
                    <a:pt x="250" y="244"/>
                    <a:pt x="248" y="239"/>
                  </a:cubicBezTo>
                  <a:cubicBezTo>
                    <a:pt x="247" y="239"/>
                    <a:pt x="245" y="239"/>
                    <a:pt x="245" y="240"/>
                  </a:cubicBezTo>
                  <a:cubicBezTo>
                    <a:pt x="248" y="245"/>
                    <a:pt x="241" y="251"/>
                    <a:pt x="237" y="248"/>
                  </a:cubicBezTo>
                  <a:cubicBezTo>
                    <a:pt x="237" y="248"/>
                    <a:pt x="236" y="246"/>
                    <a:pt x="236" y="245"/>
                  </a:cubicBezTo>
                  <a:cubicBezTo>
                    <a:pt x="235" y="243"/>
                    <a:pt x="235" y="242"/>
                    <a:pt x="234" y="240"/>
                  </a:cubicBezTo>
                  <a:cubicBezTo>
                    <a:pt x="231" y="240"/>
                    <a:pt x="230" y="240"/>
                    <a:pt x="227" y="240"/>
                  </a:cubicBezTo>
                  <a:cubicBezTo>
                    <a:pt x="227" y="243"/>
                    <a:pt x="227" y="247"/>
                    <a:pt x="228" y="248"/>
                  </a:cubicBezTo>
                  <a:cubicBezTo>
                    <a:pt x="229" y="249"/>
                    <a:pt x="232" y="251"/>
                    <a:pt x="233" y="252"/>
                  </a:cubicBezTo>
                  <a:cubicBezTo>
                    <a:pt x="236" y="256"/>
                    <a:pt x="240" y="259"/>
                    <a:pt x="243" y="262"/>
                  </a:cubicBezTo>
                  <a:cubicBezTo>
                    <a:pt x="245" y="260"/>
                    <a:pt x="247" y="258"/>
                    <a:pt x="248" y="255"/>
                  </a:cubicBezTo>
                  <a:close/>
                  <a:moveTo>
                    <a:pt x="86" y="244"/>
                  </a:moveTo>
                  <a:cubicBezTo>
                    <a:pt x="84" y="244"/>
                    <a:pt x="83" y="244"/>
                    <a:pt x="82" y="245"/>
                  </a:cubicBezTo>
                  <a:cubicBezTo>
                    <a:pt x="82" y="251"/>
                    <a:pt x="82" y="259"/>
                    <a:pt x="84" y="263"/>
                  </a:cubicBezTo>
                  <a:cubicBezTo>
                    <a:pt x="86" y="263"/>
                    <a:pt x="87" y="264"/>
                    <a:pt x="89" y="263"/>
                  </a:cubicBezTo>
                  <a:cubicBezTo>
                    <a:pt x="89" y="260"/>
                    <a:pt x="89" y="257"/>
                    <a:pt x="90" y="255"/>
                  </a:cubicBezTo>
                  <a:cubicBezTo>
                    <a:pt x="91" y="253"/>
                    <a:pt x="94" y="254"/>
                    <a:pt x="97" y="255"/>
                  </a:cubicBezTo>
                  <a:cubicBezTo>
                    <a:pt x="98" y="256"/>
                    <a:pt x="99" y="259"/>
                    <a:pt x="100" y="261"/>
                  </a:cubicBezTo>
                  <a:cubicBezTo>
                    <a:pt x="102" y="261"/>
                    <a:pt x="103" y="261"/>
                    <a:pt x="103" y="261"/>
                  </a:cubicBezTo>
                  <a:cubicBezTo>
                    <a:pt x="104" y="255"/>
                    <a:pt x="104" y="246"/>
                    <a:pt x="100" y="242"/>
                  </a:cubicBezTo>
                  <a:cubicBezTo>
                    <a:pt x="94" y="242"/>
                    <a:pt x="90" y="243"/>
                    <a:pt x="86" y="244"/>
                  </a:cubicBezTo>
                  <a:close/>
                  <a:moveTo>
                    <a:pt x="98" y="262"/>
                  </a:moveTo>
                  <a:cubicBezTo>
                    <a:pt x="98" y="262"/>
                    <a:pt x="98" y="263"/>
                    <a:pt x="98" y="262"/>
                  </a:cubicBezTo>
                  <a:cubicBezTo>
                    <a:pt x="97" y="261"/>
                    <a:pt x="97" y="258"/>
                    <a:pt x="96" y="257"/>
                  </a:cubicBezTo>
                  <a:cubicBezTo>
                    <a:pt x="95" y="256"/>
                    <a:pt x="93" y="257"/>
                    <a:pt x="93" y="257"/>
                  </a:cubicBezTo>
                  <a:cubicBezTo>
                    <a:pt x="91" y="259"/>
                    <a:pt x="91" y="265"/>
                    <a:pt x="91" y="268"/>
                  </a:cubicBezTo>
                  <a:cubicBezTo>
                    <a:pt x="92" y="272"/>
                    <a:pt x="93" y="275"/>
                    <a:pt x="94" y="277"/>
                  </a:cubicBezTo>
                  <a:cubicBezTo>
                    <a:pt x="96" y="277"/>
                    <a:pt x="98" y="277"/>
                    <a:pt x="99" y="277"/>
                  </a:cubicBezTo>
                  <a:cubicBezTo>
                    <a:pt x="100" y="272"/>
                    <a:pt x="99" y="266"/>
                    <a:pt x="98" y="262"/>
                  </a:cubicBezTo>
                  <a:close/>
                  <a:moveTo>
                    <a:pt x="108" y="282"/>
                  </a:moveTo>
                  <a:cubicBezTo>
                    <a:pt x="109" y="279"/>
                    <a:pt x="108" y="271"/>
                    <a:pt x="107" y="269"/>
                  </a:cubicBezTo>
                  <a:cubicBezTo>
                    <a:pt x="105" y="269"/>
                    <a:pt x="103" y="271"/>
                    <a:pt x="102" y="271"/>
                  </a:cubicBezTo>
                  <a:cubicBezTo>
                    <a:pt x="103" y="276"/>
                    <a:pt x="101" y="282"/>
                    <a:pt x="94" y="280"/>
                  </a:cubicBezTo>
                  <a:cubicBezTo>
                    <a:pt x="92" y="278"/>
                    <a:pt x="91" y="275"/>
                    <a:pt x="90" y="272"/>
                  </a:cubicBezTo>
                  <a:cubicBezTo>
                    <a:pt x="90" y="273"/>
                    <a:pt x="87" y="273"/>
                    <a:pt x="87" y="273"/>
                  </a:cubicBezTo>
                  <a:cubicBezTo>
                    <a:pt x="89" y="277"/>
                    <a:pt x="88" y="283"/>
                    <a:pt x="90" y="287"/>
                  </a:cubicBezTo>
                  <a:cubicBezTo>
                    <a:pt x="93" y="289"/>
                    <a:pt x="97" y="292"/>
                    <a:pt x="101" y="294"/>
                  </a:cubicBezTo>
                  <a:cubicBezTo>
                    <a:pt x="105" y="293"/>
                    <a:pt x="108" y="288"/>
                    <a:pt x="108" y="2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6" name="Freeform: Shape 1048805"/>
            <p:cNvSpPr/>
            <p:nvPr/>
          </p:nvSpPr>
          <p:spPr>
            <a:xfrm>
              <a:off x="3616325" y="3170238"/>
              <a:ext cx="153988" cy="261937"/>
            </a:xfrm>
            <a:custGeom>
              <a:avLst/>
              <a:gdLst/>
              <a:ahLst/>
              <a:cxnLst/>
              <a:rect l="0" t="0" r="r" b="b"/>
              <a:pathLst>
                <a:path w="49" h="83">
                  <a:moveTo>
                    <a:pt x="5" y="32"/>
                  </a:moveTo>
                  <a:cubicBezTo>
                    <a:pt x="3" y="31"/>
                    <a:pt x="3" y="32"/>
                    <a:pt x="1" y="32"/>
                  </a:cubicBezTo>
                  <a:cubicBezTo>
                    <a:pt x="0" y="29"/>
                    <a:pt x="1" y="25"/>
                    <a:pt x="1" y="20"/>
                  </a:cubicBezTo>
                  <a:cubicBezTo>
                    <a:pt x="1" y="12"/>
                    <a:pt x="2" y="6"/>
                    <a:pt x="10" y="3"/>
                  </a:cubicBezTo>
                  <a:cubicBezTo>
                    <a:pt x="14" y="2"/>
                    <a:pt x="20" y="2"/>
                    <a:pt x="25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32" y="9"/>
                    <a:pt x="35" y="15"/>
                    <a:pt x="36" y="21"/>
                  </a:cubicBezTo>
                  <a:cubicBezTo>
                    <a:pt x="38" y="32"/>
                    <a:pt x="41" y="43"/>
                    <a:pt x="44" y="55"/>
                  </a:cubicBezTo>
                  <a:cubicBezTo>
                    <a:pt x="45" y="59"/>
                    <a:pt x="48" y="62"/>
                    <a:pt x="48" y="66"/>
                  </a:cubicBezTo>
                  <a:cubicBezTo>
                    <a:pt x="48" y="67"/>
                    <a:pt x="49" y="70"/>
                    <a:pt x="49" y="71"/>
                  </a:cubicBezTo>
                  <a:cubicBezTo>
                    <a:pt x="49" y="75"/>
                    <a:pt x="47" y="76"/>
                    <a:pt x="45" y="79"/>
                  </a:cubicBezTo>
                  <a:cubicBezTo>
                    <a:pt x="43" y="80"/>
                    <a:pt x="41" y="80"/>
                    <a:pt x="38" y="81"/>
                  </a:cubicBezTo>
                  <a:cubicBezTo>
                    <a:pt x="36" y="81"/>
                    <a:pt x="34" y="82"/>
                    <a:pt x="32" y="82"/>
                  </a:cubicBezTo>
                  <a:cubicBezTo>
                    <a:pt x="31" y="82"/>
                    <a:pt x="30" y="82"/>
                    <a:pt x="29" y="82"/>
                  </a:cubicBezTo>
                  <a:cubicBezTo>
                    <a:pt x="28" y="82"/>
                    <a:pt x="26" y="83"/>
                    <a:pt x="24" y="82"/>
                  </a:cubicBezTo>
                  <a:cubicBezTo>
                    <a:pt x="23" y="82"/>
                    <a:pt x="22" y="80"/>
                    <a:pt x="21" y="80"/>
                  </a:cubicBezTo>
                  <a:cubicBezTo>
                    <a:pt x="19" y="78"/>
                    <a:pt x="18" y="75"/>
                    <a:pt x="16" y="72"/>
                  </a:cubicBezTo>
                  <a:cubicBezTo>
                    <a:pt x="15" y="71"/>
                    <a:pt x="14" y="69"/>
                    <a:pt x="13" y="68"/>
                  </a:cubicBezTo>
                  <a:cubicBezTo>
                    <a:pt x="8" y="57"/>
                    <a:pt x="6" y="44"/>
                    <a:pt x="5" y="32"/>
                  </a:cubicBezTo>
                  <a:close/>
                  <a:moveTo>
                    <a:pt x="6" y="8"/>
                  </a:moveTo>
                  <a:cubicBezTo>
                    <a:pt x="3" y="14"/>
                    <a:pt x="1" y="24"/>
                    <a:pt x="3" y="29"/>
                  </a:cubicBezTo>
                  <a:cubicBezTo>
                    <a:pt x="11" y="29"/>
                    <a:pt x="20" y="26"/>
                    <a:pt x="26" y="25"/>
                  </a:cubicBezTo>
                  <a:cubicBezTo>
                    <a:pt x="25" y="19"/>
                    <a:pt x="25" y="9"/>
                    <a:pt x="23" y="4"/>
                  </a:cubicBezTo>
                  <a:cubicBezTo>
                    <a:pt x="16" y="3"/>
                    <a:pt x="11" y="5"/>
                    <a:pt x="6" y="8"/>
                  </a:cubicBezTo>
                  <a:close/>
                  <a:moveTo>
                    <a:pt x="46" y="68"/>
                  </a:moveTo>
                  <a:cubicBezTo>
                    <a:pt x="45" y="63"/>
                    <a:pt x="43" y="58"/>
                    <a:pt x="42" y="54"/>
                  </a:cubicBezTo>
                  <a:cubicBezTo>
                    <a:pt x="40" y="46"/>
                    <a:pt x="37" y="39"/>
                    <a:pt x="36" y="30"/>
                  </a:cubicBezTo>
                  <a:cubicBezTo>
                    <a:pt x="33" y="22"/>
                    <a:pt x="33" y="10"/>
                    <a:pt x="29" y="4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7" y="4"/>
                    <a:pt x="27" y="5"/>
                    <a:pt x="26" y="4"/>
                  </a:cubicBezTo>
                  <a:cubicBezTo>
                    <a:pt x="27" y="5"/>
                    <a:pt x="26" y="6"/>
                    <a:pt x="26" y="7"/>
                  </a:cubicBezTo>
                  <a:cubicBezTo>
                    <a:pt x="26" y="10"/>
                    <a:pt x="27" y="14"/>
                    <a:pt x="27" y="18"/>
                  </a:cubicBezTo>
                  <a:cubicBezTo>
                    <a:pt x="28" y="21"/>
                    <a:pt x="28" y="26"/>
                    <a:pt x="29" y="30"/>
                  </a:cubicBezTo>
                  <a:cubicBezTo>
                    <a:pt x="31" y="46"/>
                    <a:pt x="41" y="60"/>
                    <a:pt x="42" y="77"/>
                  </a:cubicBezTo>
                  <a:cubicBezTo>
                    <a:pt x="44" y="77"/>
                    <a:pt x="43" y="74"/>
                    <a:pt x="42" y="71"/>
                  </a:cubicBezTo>
                  <a:cubicBezTo>
                    <a:pt x="42" y="69"/>
                    <a:pt x="39" y="66"/>
                    <a:pt x="40" y="64"/>
                  </a:cubicBezTo>
                  <a:cubicBezTo>
                    <a:pt x="43" y="66"/>
                    <a:pt x="43" y="72"/>
                    <a:pt x="45" y="75"/>
                  </a:cubicBezTo>
                  <a:cubicBezTo>
                    <a:pt x="47" y="73"/>
                    <a:pt x="46" y="71"/>
                    <a:pt x="46" y="68"/>
                  </a:cubicBezTo>
                  <a:close/>
                  <a:moveTo>
                    <a:pt x="19" y="30"/>
                  </a:moveTo>
                  <a:cubicBezTo>
                    <a:pt x="20" y="34"/>
                    <a:pt x="21" y="36"/>
                    <a:pt x="22" y="40"/>
                  </a:cubicBezTo>
                  <a:cubicBezTo>
                    <a:pt x="20" y="43"/>
                    <a:pt x="17" y="43"/>
                    <a:pt x="13" y="43"/>
                  </a:cubicBezTo>
                  <a:cubicBezTo>
                    <a:pt x="11" y="39"/>
                    <a:pt x="11" y="36"/>
                    <a:pt x="10" y="31"/>
                  </a:cubicBezTo>
                  <a:cubicBezTo>
                    <a:pt x="9" y="31"/>
                    <a:pt x="8" y="31"/>
                    <a:pt x="7" y="31"/>
                  </a:cubicBezTo>
                  <a:cubicBezTo>
                    <a:pt x="8" y="49"/>
                    <a:pt x="13" y="66"/>
                    <a:pt x="22" y="77"/>
                  </a:cubicBezTo>
                  <a:cubicBezTo>
                    <a:pt x="26" y="81"/>
                    <a:pt x="30" y="80"/>
                    <a:pt x="36" y="79"/>
                  </a:cubicBezTo>
                  <a:cubicBezTo>
                    <a:pt x="37" y="79"/>
                    <a:pt x="38" y="79"/>
                    <a:pt x="39" y="78"/>
                  </a:cubicBezTo>
                  <a:cubicBezTo>
                    <a:pt x="39" y="71"/>
                    <a:pt x="38" y="67"/>
                    <a:pt x="36" y="62"/>
                  </a:cubicBezTo>
                  <a:cubicBezTo>
                    <a:pt x="35" y="59"/>
                    <a:pt x="33" y="56"/>
                    <a:pt x="33" y="53"/>
                  </a:cubicBezTo>
                  <a:cubicBezTo>
                    <a:pt x="30" y="45"/>
                    <a:pt x="27" y="35"/>
                    <a:pt x="26" y="27"/>
                  </a:cubicBezTo>
                  <a:cubicBezTo>
                    <a:pt x="24" y="29"/>
                    <a:pt x="22" y="29"/>
                    <a:pt x="19" y="30"/>
                  </a:cubicBezTo>
                  <a:close/>
                  <a:moveTo>
                    <a:pt x="12" y="30"/>
                  </a:moveTo>
                  <a:cubicBezTo>
                    <a:pt x="12" y="32"/>
                    <a:pt x="12" y="34"/>
                    <a:pt x="12" y="35"/>
                  </a:cubicBezTo>
                  <a:cubicBezTo>
                    <a:pt x="14" y="35"/>
                    <a:pt x="17" y="35"/>
                    <a:pt x="19" y="34"/>
                  </a:cubicBezTo>
                  <a:cubicBezTo>
                    <a:pt x="19" y="29"/>
                    <a:pt x="15" y="29"/>
                    <a:pt x="12" y="30"/>
                  </a:cubicBezTo>
                  <a:close/>
                  <a:moveTo>
                    <a:pt x="13" y="37"/>
                  </a:moveTo>
                  <a:cubicBezTo>
                    <a:pt x="13" y="39"/>
                    <a:pt x="14" y="40"/>
                    <a:pt x="14" y="41"/>
                  </a:cubicBezTo>
                  <a:cubicBezTo>
                    <a:pt x="16" y="41"/>
                    <a:pt x="17" y="40"/>
                    <a:pt x="19" y="40"/>
                  </a:cubicBezTo>
                  <a:cubicBezTo>
                    <a:pt x="19" y="38"/>
                    <a:pt x="19" y="37"/>
                    <a:pt x="19" y="36"/>
                  </a:cubicBezTo>
                  <a:cubicBezTo>
                    <a:pt x="17" y="37"/>
                    <a:pt x="16" y="37"/>
                    <a:pt x="13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65044" y="2848634"/>
            <a:ext cx="526708" cy="1640366"/>
            <a:chOff x="4767263" y="3571875"/>
            <a:chExt cx="552450" cy="1041400"/>
          </a:xfrm>
        </p:grpSpPr>
        <p:sp>
          <p:nvSpPr>
            <p:cNvPr id="1048807" name="Freeform: Shape 1048806"/>
            <p:cNvSpPr/>
            <p:nvPr/>
          </p:nvSpPr>
          <p:spPr>
            <a:xfrm>
              <a:off x="4894263" y="3719513"/>
              <a:ext cx="9525" cy="22225"/>
            </a:xfrm>
            <a:custGeom>
              <a:avLst/>
              <a:gdLst/>
              <a:ahLst/>
              <a:cxnLst/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2"/>
                    <a:pt x="3" y="4"/>
                    <a:pt x="3" y="7"/>
                  </a:cubicBezTo>
                  <a:cubicBezTo>
                    <a:pt x="1" y="6"/>
                    <a:pt x="0" y="2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8" name="Freeform: Shape 1048807"/>
            <p:cNvSpPr/>
            <p:nvPr/>
          </p:nvSpPr>
          <p:spPr>
            <a:xfrm>
              <a:off x="4943475" y="3732213"/>
              <a:ext cx="31750" cy="31750"/>
            </a:xfrm>
            <a:custGeom>
              <a:avLst/>
              <a:gdLst/>
              <a:ahLst/>
              <a:cxnLst/>
              <a:rect l="0" t="0" r="r" b="b"/>
              <a:pathLst>
                <a:path w="10" h="10">
                  <a:moveTo>
                    <a:pt x="10" y="5"/>
                  </a:moveTo>
                  <a:cubicBezTo>
                    <a:pt x="8" y="4"/>
                    <a:pt x="6" y="3"/>
                    <a:pt x="4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0" y="9"/>
                    <a:pt x="3" y="6"/>
                    <a:pt x="3" y="4"/>
                  </a:cubicBezTo>
                  <a:cubicBezTo>
                    <a:pt x="4" y="1"/>
                    <a:pt x="9" y="0"/>
                    <a:pt x="1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09" name="Freeform: Shape 1048808"/>
            <p:cNvSpPr/>
            <p:nvPr/>
          </p:nvSpPr>
          <p:spPr>
            <a:xfrm>
              <a:off x="5127625" y="3735388"/>
              <a:ext cx="100013" cy="104775"/>
            </a:xfrm>
            <a:custGeom>
              <a:avLst/>
              <a:gdLst/>
              <a:ahLst/>
              <a:cxnLst/>
              <a:rect l="0" t="0" r="r" b="b"/>
              <a:pathLst>
                <a:path w="32" h="33">
                  <a:moveTo>
                    <a:pt x="0" y="24"/>
                  </a:moveTo>
                  <a:cubicBezTo>
                    <a:pt x="2" y="14"/>
                    <a:pt x="9" y="3"/>
                    <a:pt x="18" y="1"/>
                  </a:cubicBezTo>
                  <a:cubicBezTo>
                    <a:pt x="23" y="0"/>
                    <a:pt x="30" y="2"/>
                    <a:pt x="31" y="7"/>
                  </a:cubicBezTo>
                  <a:cubicBezTo>
                    <a:pt x="32" y="13"/>
                    <a:pt x="26" y="13"/>
                    <a:pt x="22" y="15"/>
                  </a:cubicBezTo>
                  <a:cubicBezTo>
                    <a:pt x="16" y="18"/>
                    <a:pt x="12" y="27"/>
                    <a:pt x="7" y="31"/>
                  </a:cubicBezTo>
                  <a:cubicBezTo>
                    <a:pt x="6" y="31"/>
                    <a:pt x="4" y="33"/>
                    <a:pt x="3" y="32"/>
                  </a:cubicBezTo>
                  <a:cubicBezTo>
                    <a:pt x="0" y="32"/>
                    <a:pt x="0" y="28"/>
                    <a:pt x="0" y="24"/>
                  </a:cubicBezTo>
                  <a:close/>
                  <a:moveTo>
                    <a:pt x="4" y="16"/>
                  </a:moveTo>
                  <a:cubicBezTo>
                    <a:pt x="3" y="19"/>
                    <a:pt x="2" y="22"/>
                    <a:pt x="1" y="25"/>
                  </a:cubicBezTo>
                  <a:cubicBezTo>
                    <a:pt x="1" y="33"/>
                    <a:pt x="5" y="30"/>
                    <a:pt x="8" y="27"/>
                  </a:cubicBezTo>
                  <a:cubicBezTo>
                    <a:pt x="14" y="21"/>
                    <a:pt x="18" y="13"/>
                    <a:pt x="27" y="12"/>
                  </a:cubicBezTo>
                  <a:cubicBezTo>
                    <a:pt x="28" y="10"/>
                    <a:pt x="29" y="9"/>
                    <a:pt x="29" y="8"/>
                  </a:cubicBezTo>
                  <a:cubicBezTo>
                    <a:pt x="29" y="5"/>
                    <a:pt x="25" y="5"/>
                    <a:pt x="24" y="4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13" y="2"/>
                    <a:pt x="8" y="9"/>
                    <a:pt x="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0" name="Freeform: Shape 1048809"/>
            <p:cNvSpPr/>
            <p:nvPr/>
          </p:nvSpPr>
          <p:spPr>
            <a:xfrm>
              <a:off x="4978400" y="3751263"/>
              <a:ext cx="9525" cy="15875"/>
            </a:xfrm>
            <a:custGeom>
              <a:avLst/>
              <a:gdLst/>
              <a:ahLst/>
              <a:cxnLst/>
              <a:rect l="0" t="0" r="r" b="b"/>
              <a:pathLst>
                <a:path w="3" h="5">
                  <a:moveTo>
                    <a:pt x="0" y="0"/>
                  </a:moveTo>
                  <a:cubicBezTo>
                    <a:pt x="2" y="0"/>
                    <a:pt x="3" y="5"/>
                    <a:pt x="0" y="5"/>
                  </a:cubicBezTo>
                  <a:cubicBezTo>
                    <a:pt x="0" y="4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1" name="Freeform: Shape 1048810"/>
            <p:cNvSpPr/>
            <p:nvPr/>
          </p:nvSpPr>
          <p:spPr>
            <a:xfrm>
              <a:off x="4830763" y="3754438"/>
              <a:ext cx="82550" cy="111125"/>
            </a:xfrm>
            <a:custGeom>
              <a:avLst/>
              <a:gdLst/>
              <a:ahLst/>
              <a:cxnLst/>
              <a:rect l="0" t="0" r="r" b="b"/>
              <a:pathLst>
                <a:path w="26" h="35">
                  <a:moveTo>
                    <a:pt x="4" y="1"/>
                  </a:moveTo>
                  <a:cubicBezTo>
                    <a:pt x="5" y="0"/>
                    <a:pt x="7" y="1"/>
                    <a:pt x="7" y="2"/>
                  </a:cubicBezTo>
                  <a:cubicBezTo>
                    <a:pt x="10" y="2"/>
                    <a:pt x="12" y="3"/>
                    <a:pt x="14" y="5"/>
                  </a:cubicBezTo>
                  <a:cubicBezTo>
                    <a:pt x="14" y="10"/>
                    <a:pt x="14" y="12"/>
                    <a:pt x="15" y="15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19" y="19"/>
                    <a:pt x="20" y="21"/>
                    <a:pt x="20" y="21"/>
                  </a:cubicBezTo>
                  <a:cubicBezTo>
                    <a:pt x="22" y="23"/>
                    <a:pt x="25" y="25"/>
                    <a:pt x="25" y="28"/>
                  </a:cubicBezTo>
                  <a:cubicBezTo>
                    <a:pt x="26" y="33"/>
                    <a:pt x="22" y="35"/>
                    <a:pt x="17" y="33"/>
                  </a:cubicBezTo>
                  <a:cubicBezTo>
                    <a:pt x="10" y="32"/>
                    <a:pt x="4" y="24"/>
                    <a:pt x="1" y="18"/>
                  </a:cubicBezTo>
                  <a:cubicBezTo>
                    <a:pt x="0" y="15"/>
                    <a:pt x="0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lose/>
                  <a:moveTo>
                    <a:pt x="6" y="2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1" y="19"/>
                    <a:pt x="11" y="33"/>
                    <a:pt x="22" y="32"/>
                  </a:cubicBezTo>
                  <a:cubicBezTo>
                    <a:pt x="25" y="28"/>
                    <a:pt x="22" y="26"/>
                    <a:pt x="20" y="23"/>
                  </a:cubicBezTo>
                  <a:cubicBezTo>
                    <a:pt x="19" y="22"/>
                    <a:pt x="18" y="21"/>
                    <a:pt x="17" y="19"/>
                  </a:cubicBezTo>
                  <a:cubicBezTo>
                    <a:pt x="15" y="17"/>
                    <a:pt x="13" y="14"/>
                    <a:pt x="13" y="11"/>
                  </a:cubicBezTo>
                  <a:cubicBezTo>
                    <a:pt x="12" y="8"/>
                    <a:pt x="13" y="6"/>
                    <a:pt x="10" y="4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3"/>
                    <a:pt x="7" y="2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2" name="Freeform: Shape 1048811"/>
            <p:cNvSpPr/>
            <p:nvPr/>
          </p:nvSpPr>
          <p:spPr>
            <a:xfrm>
              <a:off x="4913313" y="3760788"/>
              <a:ext cx="12700" cy="15875"/>
            </a:xfrm>
            <a:custGeom>
              <a:avLst/>
              <a:gdLst/>
              <a:ahLst/>
              <a:cxnLst/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2"/>
                    <a:pt x="4" y="2"/>
                    <a:pt x="4" y="5"/>
                  </a:cubicBezTo>
                  <a:cubicBezTo>
                    <a:pt x="1" y="5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3" name="Freeform: Shape 1048812"/>
            <p:cNvSpPr/>
            <p:nvPr/>
          </p:nvSpPr>
          <p:spPr>
            <a:xfrm>
              <a:off x="4949825" y="3767138"/>
              <a:ext cx="19050" cy="22225"/>
            </a:xfrm>
            <a:custGeom>
              <a:avLst/>
              <a:gdLst/>
              <a:ahLst/>
              <a:cxnLst/>
              <a:rect l="0" t="0" r="r" b="b"/>
              <a:pathLst>
                <a:path w="6" h="7">
                  <a:moveTo>
                    <a:pt x="1" y="0"/>
                  </a:moveTo>
                  <a:cubicBezTo>
                    <a:pt x="3" y="1"/>
                    <a:pt x="3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2" y="7"/>
                    <a:pt x="2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4" name="Freeform: Shape 1048813"/>
            <p:cNvSpPr/>
            <p:nvPr/>
          </p:nvSpPr>
          <p:spPr>
            <a:xfrm>
              <a:off x="4968875" y="3773488"/>
              <a:ext cx="15875" cy="12700"/>
            </a:xfrm>
            <a:custGeom>
              <a:avLst/>
              <a:gdLst/>
              <a:ahLst/>
              <a:cxnLst/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2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5" name="Freeform: Shape 1048814"/>
            <p:cNvSpPr/>
            <p:nvPr/>
          </p:nvSpPr>
          <p:spPr>
            <a:xfrm>
              <a:off x="4940300" y="3789363"/>
              <a:ext cx="15875" cy="15875"/>
            </a:xfrm>
            <a:custGeom>
              <a:avLst/>
              <a:gdLst/>
              <a:ahLst/>
              <a:cxnLst/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4" y="2"/>
                    <a:pt x="5" y="5"/>
                  </a:cubicBezTo>
                  <a:cubicBezTo>
                    <a:pt x="3" y="5"/>
                    <a:pt x="1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6" name="Freeform: Shape 1048815"/>
            <p:cNvSpPr/>
            <p:nvPr/>
          </p:nvSpPr>
          <p:spPr>
            <a:xfrm>
              <a:off x="4975225" y="3814763"/>
              <a:ext cx="19050" cy="12700"/>
            </a:xfrm>
            <a:custGeom>
              <a:avLst/>
              <a:gdLst/>
              <a:ahLst/>
              <a:cxnLst/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5" y="1"/>
                    <a:pt x="6" y="2"/>
                  </a:cubicBezTo>
                  <a:cubicBezTo>
                    <a:pt x="5" y="4"/>
                    <a:pt x="1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7" name="Freeform: Shape 1048816"/>
            <p:cNvSpPr/>
            <p:nvPr/>
          </p:nvSpPr>
          <p:spPr>
            <a:xfrm>
              <a:off x="5105400" y="3856038"/>
              <a:ext cx="41275" cy="44450"/>
            </a:xfrm>
            <a:custGeom>
              <a:avLst/>
              <a:gdLst/>
              <a:ahLst/>
              <a:cxnLst/>
              <a:rect l="0" t="0" r="r" b="b"/>
              <a:pathLst>
                <a:path w="13" h="14">
                  <a:moveTo>
                    <a:pt x="3" y="13"/>
                  </a:moveTo>
                  <a:cubicBezTo>
                    <a:pt x="0" y="11"/>
                    <a:pt x="2" y="6"/>
                    <a:pt x="3" y="3"/>
                  </a:cubicBezTo>
                  <a:cubicBezTo>
                    <a:pt x="5" y="3"/>
                    <a:pt x="5" y="1"/>
                    <a:pt x="7" y="1"/>
                  </a:cubicBezTo>
                  <a:cubicBezTo>
                    <a:pt x="9" y="0"/>
                    <a:pt x="12" y="2"/>
                    <a:pt x="12" y="4"/>
                  </a:cubicBezTo>
                  <a:cubicBezTo>
                    <a:pt x="13" y="8"/>
                    <a:pt x="9" y="14"/>
                    <a:pt x="3" y="13"/>
                  </a:cubicBezTo>
                  <a:close/>
                  <a:moveTo>
                    <a:pt x="10" y="4"/>
                  </a:moveTo>
                  <a:cubicBezTo>
                    <a:pt x="9" y="2"/>
                    <a:pt x="6" y="4"/>
                    <a:pt x="4" y="5"/>
                  </a:cubicBezTo>
                  <a:cubicBezTo>
                    <a:pt x="4" y="7"/>
                    <a:pt x="3" y="10"/>
                    <a:pt x="4" y="11"/>
                  </a:cubicBezTo>
                  <a:cubicBezTo>
                    <a:pt x="8" y="12"/>
                    <a:pt x="12" y="7"/>
                    <a:pt x="1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8" name="Freeform: Shape 1048817"/>
            <p:cNvSpPr/>
            <p:nvPr/>
          </p:nvSpPr>
          <p:spPr>
            <a:xfrm>
              <a:off x="4926013" y="3856038"/>
              <a:ext cx="46037" cy="47625"/>
            </a:xfrm>
            <a:custGeom>
              <a:avLst/>
              <a:gdLst/>
              <a:ahLst/>
              <a:cxnLst/>
              <a:rect l="0" t="0" r="r" b="b"/>
              <a:pathLst>
                <a:path w="15" h="15">
                  <a:moveTo>
                    <a:pt x="11" y="4"/>
                  </a:moveTo>
                  <a:cubicBezTo>
                    <a:pt x="15" y="5"/>
                    <a:pt x="14" y="11"/>
                    <a:pt x="11" y="12"/>
                  </a:cubicBezTo>
                  <a:cubicBezTo>
                    <a:pt x="7" y="12"/>
                    <a:pt x="1" y="9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6" y="0"/>
                    <a:pt x="11" y="2"/>
                    <a:pt x="11" y="4"/>
                  </a:cubicBezTo>
                  <a:close/>
                  <a:moveTo>
                    <a:pt x="4" y="3"/>
                  </a:moveTo>
                  <a:cubicBezTo>
                    <a:pt x="0" y="7"/>
                    <a:pt x="13" y="15"/>
                    <a:pt x="11" y="7"/>
                  </a:cubicBezTo>
                  <a:cubicBezTo>
                    <a:pt x="11" y="6"/>
                    <a:pt x="9" y="6"/>
                    <a:pt x="9" y="5"/>
                  </a:cubicBezTo>
                  <a:cubicBezTo>
                    <a:pt x="9" y="4"/>
                    <a:pt x="11" y="4"/>
                    <a:pt x="10" y="4"/>
                  </a:cubicBezTo>
                  <a:cubicBezTo>
                    <a:pt x="8" y="3"/>
                    <a:pt x="6" y="2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48819" name="Freeform: Shape 1048818"/>
            <p:cNvSpPr/>
            <p:nvPr/>
          </p:nvSpPr>
          <p:spPr>
            <a:xfrm>
              <a:off x="4767263" y="3571875"/>
              <a:ext cx="552450" cy="1041400"/>
            </a:xfrm>
            <a:custGeom>
              <a:avLst/>
              <a:gdLst/>
              <a:ahLst/>
              <a:cxnLst/>
              <a:rect l="0" t="0" r="r" b="b"/>
              <a:pathLst>
                <a:path w="175" h="330">
                  <a:moveTo>
                    <a:pt x="110" y="211"/>
                  </a:moveTo>
                  <a:cubicBezTo>
                    <a:pt x="108" y="204"/>
                    <a:pt x="105" y="197"/>
                    <a:pt x="103" y="189"/>
                  </a:cubicBezTo>
                  <a:cubicBezTo>
                    <a:pt x="101" y="180"/>
                    <a:pt x="101" y="172"/>
                    <a:pt x="100" y="164"/>
                  </a:cubicBezTo>
                  <a:cubicBezTo>
                    <a:pt x="100" y="161"/>
                    <a:pt x="99" y="158"/>
                    <a:pt x="99" y="156"/>
                  </a:cubicBezTo>
                  <a:cubicBezTo>
                    <a:pt x="100" y="152"/>
                    <a:pt x="101" y="149"/>
                    <a:pt x="99" y="146"/>
                  </a:cubicBezTo>
                  <a:cubicBezTo>
                    <a:pt x="95" y="135"/>
                    <a:pt x="87" y="126"/>
                    <a:pt x="87" y="113"/>
                  </a:cubicBezTo>
                  <a:cubicBezTo>
                    <a:pt x="85" y="114"/>
                    <a:pt x="82" y="118"/>
                    <a:pt x="81" y="115"/>
                  </a:cubicBezTo>
                  <a:cubicBezTo>
                    <a:pt x="80" y="114"/>
                    <a:pt x="79" y="112"/>
                    <a:pt x="78" y="111"/>
                  </a:cubicBezTo>
                  <a:cubicBezTo>
                    <a:pt x="74" y="112"/>
                    <a:pt x="70" y="114"/>
                    <a:pt x="66" y="115"/>
                  </a:cubicBezTo>
                  <a:cubicBezTo>
                    <a:pt x="63" y="116"/>
                    <a:pt x="59" y="115"/>
                    <a:pt x="55" y="115"/>
                  </a:cubicBezTo>
                  <a:cubicBezTo>
                    <a:pt x="51" y="115"/>
                    <a:pt x="47" y="114"/>
                    <a:pt x="44" y="113"/>
                  </a:cubicBezTo>
                  <a:cubicBezTo>
                    <a:pt x="38" y="111"/>
                    <a:pt x="31" y="108"/>
                    <a:pt x="27" y="103"/>
                  </a:cubicBezTo>
                  <a:cubicBezTo>
                    <a:pt x="26" y="102"/>
                    <a:pt x="24" y="100"/>
                    <a:pt x="23" y="98"/>
                  </a:cubicBezTo>
                  <a:cubicBezTo>
                    <a:pt x="21" y="97"/>
                    <a:pt x="20" y="96"/>
                    <a:pt x="19" y="94"/>
                  </a:cubicBezTo>
                  <a:cubicBezTo>
                    <a:pt x="17" y="91"/>
                    <a:pt x="15" y="86"/>
                    <a:pt x="14" y="82"/>
                  </a:cubicBezTo>
                  <a:cubicBezTo>
                    <a:pt x="13" y="75"/>
                    <a:pt x="11" y="67"/>
                    <a:pt x="13" y="59"/>
                  </a:cubicBezTo>
                  <a:cubicBezTo>
                    <a:pt x="13" y="58"/>
                    <a:pt x="15" y="57"/>
                    <a:pt x="15" y="56"/>
                  </a:cubicBezTo>
                  <a:cubicBezTo>
                    <a:pt x="15" y="54"/>
                    <a:pt x="15" y="52"/>
                    <a:pt x="16" y="51"/>
                  </a:cubicBezTo>
                  <a:cubicBezTo>
                    <a:pt x="18" y="48"/>
                    <a:pt x="23" y="44"/>
                    <a:pt x="27" y="42"/>
                  </a:cubicBezTo>
                  <a:cubicBezTo>
                    <a:pt x="30" y="41"/>
                    <a:pt x="34" y="41"/>
                    <a:pt x="39" y="41"/>
                  </a:cubicBezTo>
                  <a:cubicBezTo>
                    <a:pt x="39" y="34"/>
                    <a:pt x="38" y="25"/>
                    <a:pt x="42" y="18"/>
                  </a:cubicBezTo>
                  <a:cubicBezTo>
                    <a:pt x="44" y="13"/>
                    <a:pt x="49" y="10"/>
                    <a:pt x="52" y="7"/>
                  </a:cubicBezTo>
                  <a:cubicBezTo>
                    <a:pt x="63" y="0"/>
                    <a:pt x="81" y="4"/>
                    <a:pt x="91" y="11"/>
                  </a:cubicBezTo>
                  <a:cubicBezTo>
                    <a:pt x="93" y="13"/>
                    <a:pt x="95" y="16"/>
                    <a:pt x="97" y="17"/>
                  </a:cubicBezTo>
                  <a:cubicBezTo>
                    <a:pt x="99" y="23"/>
                    <a:pt x="103" y="27"/>
                    <a:pt x="105" y="33"/>
                  </a:cubicBezTo>
                  <a:cubicBezTo>
                    <a:pt x="104" y="35"/>
                    <a:pt x="106" y="38"/>
                    <a:pt x="107" y="40"/>
                  </a:cubicBezTo>
                  <a:cubicBezTo>
                    <a:pt x="109" y="50"/>
                    <a:pt x="107" y="61"/>
                    <a:pt x="104" y="70"/>
                  </a:cubicBezTo>
                  <a:cubicBezTo>
                    <a:pt x="103" y="74"/>
                    <a:pt x="101" y="78"/>
                    <a:pt x="98" y="81"/>
                  </a:cubicBezTo>
                  <a:cubicBezTo>
                    <a:pt x="99" y="83"/>
                    <a:pt x="101" y="84"/>
                    <a:pt x="102" y="84"/>
                  </a:cubicBezTo>
                  <a:cubicBezTo>
                    <a:pt x="105" y="75"/>
                    <a:pt x="108" y="67"/>
                    <a:pt x="114" y="59"/>
                  </a:cubicBezTo>
                  <a:cubicBezTo>
                    <a:pt x="119" y="54"/>
                    <a:pt x="127" y="49"/>
                    <a:pt x="134" y="48"/>
                  </a:cubicBezTo>
                  <a:cubicBezTo>
                    <a:pt x="137" y="48"/>
                    <a:pt x="143" y="49"/>
                    <a:pt x="146" y="50"/>
                  </a:cubicBezTo>
                  <a:cubicBezTo>
                    <a:pt x="148" y="50"/>
                    <a:pt x="149" y="49"/>
                    <a:pt x="150" y="50"/>
                  </a:cubicBezTo>
                  <a:cubicBezTo>
                    <a:pt x="150" y="50"/>
                    <a:pt x="150" y="51"/>
                    <a:pt x="151" y="52"/>
                  </a:cubicBezTo>
                  <a:cubicBezTo>
                    <a:pt x="153" y="54"/>
                    <a:pt x="157" y="55"/>
                    <a:pt x="159" y="57"/>
                  </a:cubicBezTo>
                  <a:cubicBezTo>
                    <a:pt x="160" y="58"/>
                    <a:pt x="160" y="59"/>
                    <a:pt x="161" y="60"/>
                  </a:cubicBezTo>
                  <a:cubicBezTo>
                    <a:pt x="163" y="63"/>
                    <a:pt x="166" y="66"/>
                    <a:pt x="167" y="70"/>
                  </a:cubicBezTo>
                  <a:cubicBezTo>
                    <a:pt x="168" y="76"/>
                    <a:pt x="169" y="82"/>
                    <a:pt x="168" y="89"/>
                  </a:cubicBezTo>
                  <a:cubicBezTo>
                    <a:pt x="168" y="92"/>
                    <a:pt x="166" y="96"/>
                    <a:pt x="164" y="100"/>
                  </a:cubicBezTo>
                  <a:cubicBezTo>
                    <a:pt x="161" y="108"/>
                    <a:pt x="155" y="113"/>
                    <a:pt x="147" y="119"/>
                  </a:cubicBezTo>
                  <a:cubicBezTo>
                    <a:pt x="144" y="121"/>
                    <a:pt x="142" y="124"/>
                    <a:pt x="137" y="126"/>
                  </a:cubicBezTo>
                  <a:cubicBezTo>
                    <a:pt x="136" y="126"/>
                    <a:pt x="133" y="127"/>
                    <a:pt x="132" y="128"/>
                  </a:cubicBezTo>
                  <a:cubicBezTo>
                    <a:pt x="127" y="129"/>
                    <a:pt x="120" y="130"/>
                    <a:pt x="115" y="129"/>
                  </a:cubicBezTo>
                  <a:cubicBezTo>
                    <a:pt x="116" y="132"/>
                    <a:pt x="118" y="138"/>
                    <a:pt x="114" y="139"/>
                  </a:cubicBezTo>
                  <a:cubicBezTo>
                    <a:pt x="112" y="139"/>
                    <a:pt x="111" y="135"/>
                    <a:pt x="109" y="134"/>
                  </a:cubicBezTo>
                  <a:cubicBezTo>
                    <a:pt x="116" y="156"/>
                    <a:pt x="119" y="185"/>
                    <a:pt x="114" y="211"/>
                  </a:cubicBezTo>
                  <a:cubicBezTo>
                    <a:pt x="115" y="211"/>
                    <a:pt x="117" y="209"/>
                    <a:pt x="118" y="209"/>
                  </a:cubicBezTo>
                  <a:cubicBezTo>
                    <a:pt x="119" y="207"/>
                    <a:pt x="120" y="203"/>
                    <a:pt x="122" y="200"/>
                  </a:cubicBezTo>
                  <a:cubicBezTo>
                    <a:pt x="124" y="197"/>
                    <a:pt x="128" y="190"/>
                    <a:pt x="131" y="196"/>
                  </a:cubicBezTo>
                  <a:cubicBezTo>
                    <a:pt x="129" y="202"/>
                    <a:pt x="126" y="205"/>
                    <a:pt x="123" y="208"/>
                  </a:cubicBezTo>
                  <a:cubicBezTo>
                    <a:pt x="127" y="207"/>
                    <a:pt x="136" y="203"/>
                    <a:pt x="138" y="210"/>
                  </a:cubicBezTo>
                  <a:cubicBezTo>
                    <a:pt x="136" y="213"/>
                    <a:pt x="133" y="214"/>
                    <a:pt x="130" y="215"/>
                  </a:cubicBezTo>
                  <a:cubicBezTo>
                    <a:pt x="137" y="215"/>
                    <a:pt x="145" y="216"/>
                    <a:pt x="152" y="215"/>
                  </a:cubicBezTo>
                  <a:cubicBezTo>
                    <a:pt x="154" y="215"/>
                    <a:pt x="155" y="215"/>
                    <a:pt x="157" y="215"/>
                  </a:cubicBezTo>
                  <a:cubicBezTo>
                    <a:pt x="163" y="219"/>
                    <a:pt x="167" y="225"/>
                    <a:pt x="173" y="229"/>
                  </a:cubicBezTo>
                  <a:cubicBezTo>
                    <a:pt x="175" y="235"/>
                    <a:pt x="174" y="244"/>
                    <a:pt x="174" y="252"/>
                  </a:cubicBezTo>
                  <a:cubicBezTo>
                    <a:pt x="173" y="265"/>
                    <a:pt x="174" y="279"/>
                    <a:pt x="173" y="291"/>
                  </a:cubicBezTo>
                  <a:cubicBezTo>
                    <a:pt x="172" y="299"/>
                    <a:pt x="171" y="307"/>
                    <a:pt x="170" y="315"/>
                  </a:cubicBezTo>
                  <a:cubicBezTo>
                    <a:pt x="169" y="318"/>
                    <a:pt x="168" y="322"/>
                    <a:pt x="168" y="325"/>
                  </a:cubicBezTo>
                  <a:cubicBezTo>
                    <a:pt x="163" y="328"/>
                    <a:pt x="156" y="329"/>
                    <a:pt x="150" y="329"/>
                  </a:cubicBezTo>
                  <a:cubicBezTo>
                    <a:pt x="143" y="329"/>
                    <a:pt x="136" y="328"/>
                    <a:pt x="129" y="329"/>
                  </a:cubicBezTo>
                  <a:cubicBezTo>
                    <a:pt x="115" y="330"/>
                    <a:pt x="101" y="329"/>
                    <a:pt x="86" y="329"/>
                  </a:cubicBezTo>
                  <a:cubicBezTo>
                    <a:pt x="63" y="329"/>
                    <a:pt x="39" y="329"/>
                    <a:pt x="16" y="325"/>
                  </a:cubicBezTo>
                  <a:cubicBezTo>
                    <a:pt x="14" y="324"/>
                    <a:pt x="14" y="323"/>
                    <a:pt x="13" y="321"/>
                  </a:cubicBezTo>
                  <a:cubicBezTo>
                    <a:pt x="12" y="321"/>
                    <a:pt x="11" y="320"/>
                    <a:pt x="11" y="320"/>
                  </a:cubicBezTo>
                  <a:cubicBezTo>
                    <a:pt x="10" y="318"/>
                    <a:pt x="10" y="315"/>
                    <a:pt x="10" y="313"/>
                  </a:cubicBezTo>
                  <a:cubicBezTo>
                    <a:pt x="9" y="302"/>
                    <a:pt x="6" y="289"/>
                    <a:pt x="5" y="276"/>
                  </a:cubicBezTo>
                  <a:cubicBezTo>
                    <a:pt x="3" y="267"/>
                    <a:pt x="3" y="258"/>
                    <a:pt x="2" y="250"/>
                  </a:cubicBezTo>
                  <a:cubicBezTo>
                    <a:pt x="2" y="246"/>
                    <a:pt x="1" y="243"/>
                    <a:pt x="1" y="240"/>
                  </a:cubicBezTo>
                  <a:cubicBezTo>
                    <a:pt x="1" y="239"/>
                    <a:pt x="1" y="237"/>
                    <a:pt x="1" y="236"/>
                  </a:cubicBezTo>
                  <a:cubicBezTo>
                    <a:pt x="1" y="234"/>
                    <a:pt x="0" y="232"/>
                    <a:pt x="0" y="230"/>
                  </a:cubicBezTo>
                  <a:cubicBezTo>
                    <a:pt x="1" y="229"/>
                    <a:pt x="2" y="228"/>
                    <a:pt x="3" y="226"/>
                  </a:cubicBezTo>
                  <a:cubicBezTo>
                    <a:pt x="4" y="225"/>
                    <a:pt x="5" y="223"/>
                    <a:pt x="6" y="222"/>
                  </a:cubicBezTo>
                  <a:cubicBezTo>
                    <a:pt x="10" y="218"/>
                    <a:pt x="15" y="215"/>
                    <a:pt x="19" y="211"/>
                  </a:cubicBezTo>
                  <a:cubicBezTo>
                    <a:pt x="28" y="209"/>
                    <a:pt x="43" y="213"/>
                    <a:pt x="53" y="213"/>
                  </a:cubicBezTo>
                  <a:cubicBezTo>
                    <a:pt x="55" y="207"/>
                    <a:pt x="58" y="201"/>
                    <a:pt x="61" y="197"/>
                  </a:cubicBezTo>
                  <a:cubicBezTo>
                    <a:pt x="67" y="195"/>
                    <a:pt x="74" y="195"/>
                    <a:pt x="81" y="195"/>
                  </a:cubicBezTo>
                  <a:cubicBezTo>
                    <a:pt x="86" y="195"/>
                    <a:pt x="91" y="195"/>
                    <a:pt x="97" y="196"/>
                  </a:cubicBezTo>
                  <a:cubicBezTo>
                    <a:pt x="103" y="199"/>
                    <a:pt x="107" y="203"/>
                    <a:pt x="109" y="211"/>
                  </a:cubicBezTo>
                  <a:cubicBezTo>
                    <a:pt x="109" y="210"/>
                    <a:pt x="109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lose/>
                  <a:moveTo>
                    <a:pt x="96" y="80"/>
                  </a:moveTo>
                  <a:cubicBezTo>
                    <a:pt x="100" y="76"/>
                    <a:pt x="102" y="68"/>
                    <a:pt x="104" y="63"/>
                  </a:cubicBezTo>
                  <a:cubicBezTo>
                    <a:pt x="107" y="53"/>
                    <a:pt x="106" y="42"/>
                    <a:pt x="103" y="32"/>
                  </a:cubicBezTo>
                  <a:cubicBezTo>
                    <a:pt x="102" y="29"/>
                    <a:pt x="99" y="25"/>
                    <a:pt x="98" y="22"/>
                  </a:cubicBezTo>
                  <a:cubicBezTo>
                    <a:pt x="96" y="19"/>
                    <a:pt x="94" y="16"/>
                    <a:pt x="91" y="14"/>
                  </a:cubicBezTo>
                  <a:cubicBezTo>
                    <a:pt x="85" y="8"/>
                    <a:pt x="73" y="4"/>
                    <a:pt x="64" y="5"/>
                  </a:cubicBezTo>
                  <a:cubicBezTo>
                    <a:pt x="56" y="6"/>
                    <a:pt x="51" y="9"/>
                    <a:pt x="47" y="14"/>
                  </a:cubicBezTo>
                  <a:cubicBezTo>
                    <a:pt x="40" y="21"/>
                    <a:pt x="40" y="30"/>
                    <a:pt x="41" y="41"/>
                  </a:cubicBezTo>
                  <a:cubicBezTo>
                    <a:pt x="44" y="43"/>
                    <a:pt x="48" y="43"/>
                    <a:pt x="52" y="44"/>
                  </a:cubicBezTo>
                  <a:cubicBezTo>
                    <a:pt x="51" y="42"/>
                    <a:pt x="49" y="41"/>
                    <a:pt x="48" y="39"/>
                  </a:cubicBezTo>
                  <a:cubicBezTo>
                    <a:pt x="46" y="35"/>
                    <a:pt x="46" y="30"/>
                    <a:pt x="46" y="25"/>
                  </a:cubicBezTo>
                  <a:cubicBezTo>
                    <a:pt x="47" y="21"/>
                    <a:pt x="50" y="17"/>
                    <a:pt x="54" y="16"/>
                  </a:cubicBezTo>
                  <a:cubicBezTo>
                    <a:pt x="56" y="12"/>
                    <a:pt x="62" y="15"/>
                    <a:pt x="63" y="18"/>
                  </a:cubicBezTo>
                  <a:cubicBezTo>
                    <a:pt x="64" y="20"/>
                    <a:pt x="63" y="23"/>
                    <a:pt x="64" y="26"/>
                  </a:cubicBezTo>
                  <a:cubicBezTo>
                    <a:pt x="64" y="29"/>
                    <a:pt x="67" y="31"/>
                    <a:pt x="67" y="35"/>
                  </a:cubicBezTo>
                  <a:cubicBezTo>
                    <a:pt x="67" y="41"/>
                    <a:pt x="63" y="45"/>
                    <a:pt x="59" y="46"/>
                  </a:cubicBezTo>
                  <a:cubicBezTo>
                    <a:pt x="74" y="54"/>
                    <a:pt x="86" y="65"/>
                    <a:pt x="87" y="84"/>
                  </a:cubicBezTo>
                  <a:cubicBezTo>
                    <a:pt x="92" y="84"/>
                    <a:pt x="94" y="82"/>
                    <a:pt x="96" y="80"/>
                  </a:cubicBezTo>
                  <a:close/>
                  <a:moveTo>
                    <a:pt x="54" y="18"/>
                  </a:moveTo>
                  <a:cubicBezTo>
                    <a:pt x="50" y="21"/>
                    <a:pt x="47" y="23"/>
                    <a:pt x="47" y="29"/>
                  </a:cubicBezTo>
                  <a:cubicBezTo>
                    <a:pt x="47" y="32"/>
                    <a:pt x="48" y="35"/>
                    <a:pt x="48" y="37"/>
                  </a:cubicBezTo>
                  <a:cubicBezTo>
                    <a:pt x="50" y="41"/>
                    <a:pt x="55" y="45"/>
                    <a:pt x="59" y="44"/>
                  </a:cubicBezTo>
                  <a:cubicBezTo>
                    <a:pt x="63" y="44"/>
                    <a:pt x="65" y="39"/>
                    <a:pt x="65" y="35"/>
                  </a:cubicBezTo>
                  <a:cubicBezTo>
                    <a:pt x="65" y="31"/>
                    <a:pt x="62" y="28"/>
                    <a:pt x="62" y="25"/>
                  </a:cubicBezTo>
                  <a:cubicBezTo>
                    <a:pt x="62" y="22"/>
                    <a:pt x="63" y="17"/>
                    <a:pt x="58" y="16"/>
                  </a:cubicBezTo>
                  <a:cubicBezTo>
                    <a:pt x="57" y="16"/>
                    <a:pt x="56" y="17"/>
                    <a:pt x="55" y="17"/>
                  </a:cubicBezTo>
                  <a:cubicBezTo>
                    <a:pt x="55" y="18"/>
                    <a:pt x="56" y="17"/>
                    <a:pt x="56" y="18"/>
                  </a:cubicBezTo>
                  <a:cubicBezTo>
                    <a:pt x="55" y="18"/>
                    <a:pt x="54" y="18"/>
                    <a:pt x="54" y="18"/>
                  </a:cubicBezTo>
                  <a:close/>
                  <a:moveTo>
                    <a:pt x="81" y="68"/>
                  </a:moveTo>
                  <a:cubicBezTo>
                    <a:pt x="77" y="60"/>
                    <a:pt x="71" y="55"/>
                    <a:pt x="64" y="51"/>
                  </a:cubicBezTo>
                  <a:cubicBezTo>
                    <a:pt x="60" y="49"/>
                    <a:pt x="57" y="47"/>
                    <a:pt x="54" y="46"/>
                  </a:cubicBezTo>
                  <a:cubicBezTo>
                    <a:pt x="51" y="45"/>
                    <a:pt x="47" y="45"/>
                    <a:pt x="44" y="45"/>
                  </a:cubicBezTo>
                  <a:cubicBezTo>
                    <a:pt x="42" y="44"/>
                    <a:pt x="40" y="43"/>
                    <a:pt x="37" y="43"/>
                  </a:cubicBezTo>
                  <a:cubicBezTo>
                    <a:pt x="32" y="42"/>
                    <a:pt x="28" y="44"/>
                    <a:pt x="24" y="46"/>
                  </a:cubicBezTo>
                  <a:cubicBezTo>
                    <a:pt x="16" y="51"/>
                    <a:pt x="13" y="65"/>
                    <a:pt x="15" y="76"/>
                  </a:cubicBezTo>
                  <a:cubicBezTo>
                    <a:pt x="16" y="79"/>
                    <a:pt x="16" y="82"/>
                    <a:pt x="17" y="84"/>
                  </a:cubicBezTo>
                  <a:cubicBezTo>
                    <a:pt x="18" y="88"/>
                    <a:pt x="21" y="91"/>
                    <a:pt x="22" y="95"/>
                  </a:cubicBezTo>
                  <a:cubicBezTo>
                    <a:pt x="24" y="97"/>
                    <a:pt x="25" y="99"/>
                    <a:pt x="28" y="101"/>
                  </a:cubicBezTo>
                  <a:cubicBezTo>
                    <a:pt x="32" y="106"/>
                    <a:pt x="39" y="110"/>
                    <a:pt x="46" y="112"/>
                  </a:cubicBezTo>
                  <a:cubicBezTo>
                    <a:pt x="56" y="115"/>
                    <a:pt x="68" y="114"/>
                    <a:pt x="76" y="110"/>
                  </a:cubicBezTo>
                  <a:cubicBezTo>
                    <a:pt x="78" y="108"/>
                    <a:pt x="79" y="107"/>
                    <a:pt x="81" y="106"/>
                  </a:cubicBezTo>
                  <a:cubicBezTo>
                    <a:pt x="81" y="102"/>
                    <a:pt x="85" y="101"/>
                    <a:pt x="86" y="99"/>
                  </a:cubicBezTo>
                  <a:cubicBezTo>
                    <a:pt x="87" y="95"/>
                    <a:pt x="86" y="91"/>
                    <a:pt x="86" y="85"/>
                  </a:cubicBezTo>
                  <a:cubicBezTo>
                    <a:pt x="83" y="86"/>
                    <a:pt x="77" y="84"/>
                    <a:pt x="77" y="82"/>
                  </a:cubicBezTo>
                  <a:cubicBezTo>
                    <a:pt x="80" y="82"/>
                    <a:pt x="83" y="84"/>
                    <a:pt x="86" y="83"/>
                  </a:cubicBezTo>
                  <a:cubicBezTo>
                    <a:pt x="84" y="78"/>
                    <a:pt x="84" y="73"/>
                    <a:pt x="81" y="68"/>
                  </a:cubicBezTo>
                  <a:close/>
                  <a:moveTo>
                    <a:pt x="144" y="51"/>
                  </a:moveTo>
                  <a:cubicBezTo>
                    <a:pt x="134" y="49"/>
                    <a:pt x="125" y="52"/>
                    <a:pt x="119" y="58"/>
                  </a:cubicBezTo>
                  <a:cubicBezTo>
                    <a:pt x="110" y="67"/>
                    <a:pt x="102" y="83"/>
                    <a:pt x="101" y="99"/>
                  </a:cubicBezTo>
                  <a:cubicBezTo>
                    <a:pt x="101" y="109"/>
                    <a:pt x="102" y="118"/>
                    <a:pt x="108" y="123"/>
                  </a:cubicBezTo>
                  <a:cubicBezTo>
                    <a:pt x="112" y="126"/>
                    <a:pt x="115" y="128"/>
                    <a:pt x="122" y="128"/>
                  </a:cubicBezTo>
                  <a:cubicBezTo>
                    <a:pt x="135" y="128"/>
                    <a:pt x="146" y="119"/>
                    <a:pt x="154" y="112"/>
                  </a:cubicBezTo>
                  <a:cubicBezTo>
                    <a:pt x="157" y="109"/>
                    <a:pt x="161" y="103"/>
                    <a:pt x="163" y="98"/>
                  </a:cubicBezTo>
                  <a:cubicBezTo>
                    <a:pt x="169" y="85"/>
                    <a:pt x="168" y="71"/>
                    <a:pt x="159" y="60"/>
                  </a:cubicBezTo>
                  <a:cubicBezTo>
                    <a:pt x="156" y="58"/>
                    <a:pt x="154" y="56"/>
                    <a:pt x="151" y="53"/>
                  </a:cubicBezTo>
                  <a:cubicBezTo>
                    <a:pt x="149" y="53"/>
                    <a:pt x="147" y="52"/>
                    <a:pt x="144" y="51"/>
                  </a:cubicBezTo>
                  <a:close/>
                  <a:moveTo>
                    <a:pt x="96" y="84"/>
                  </a:moveTo>
                  <a:cubicBezTo>
                    <a:pt x="96" y="85"/>
                    <a:pt x="93" y="85"/>
                    <a:pt x="92" y="86"/>
                  </a:cubicBezTo>
                  <a:cubicBezTo>
                    <a:pt x="92" y="86"/>
                    <a:pt x="91" y="86"/>
                    <a:pt x="91" y="86"/>
                  </a:cubicBezTo>
                  <a:cubicBezTo>
                    <a:pt x="90" y="88"/>
                    <a:pt x="90" y="92"/>
                    <a:pt x="92" y="92"/>
                  </a:cubicBezTo>
                  <a:cubicBezTo>
                    <a:pt x="95" y="92"/>
                    <a:pt x="95" y="89"/>
                    <a:pt x="97" y="88"/>
                  </a:cubicBezTo>
                  <a:cubicBezTo>
                    <a:pt x="99" y="88"/>
                    <a:pt x="100" y="88"/>
                    <a:pt x="101" y="87"/>
                  </a:cubicBezTo>
                  <a:cubicBezTo>
                    <a:pt x="101" y="85"/>
                    <a:pt x="99" y="84"/>
                    <a:pt x="96" y="84"/>
                  </a:cubicBezTo>
                  <a:close/>
                  <a:moveTo>
                    <a:pt x="106" y="125"/>
                  </a:moveTo>
                  <a:cubicBezTo>
                    <a:pt x="106" y="125"/>
                    <a:pt x="107" y="124"/>
                    <a:pt x="106" y="124"/>
                  </a:cubicBezTo>
                  <a:cubicBezTo>
                    <a:pt x="106" y="124"/>
                    <a:pt x="106" y="124"/>
                    <a:pt x="105" y="124"/>
                  </a:cubicBezTo>
                  <a:cubicBezTo>
                    <a:pt x="100" y="114"/>
                    <a:pt x="98" y="104"/>
                    <a:pt x="95" y="93"/>
                  </a:cubicBezTo>
                  <a:cubicBezTo>
                    <a:pt x="93" y="93"/>
                    <a:pt x="91" y="95"/>
                    <a:pt x="90" y="94"/>
                  </a:cubicBezTo>
                  <a:cubicBezTo>
                    <a:pt x="89" y="91"/>
                    <a:pt x="89" y="89"/>
                    <a:pt x="90" y="86"/>
                  </a:cubicBezTo>
                  <a:cubicBezTo>
                    <a:pt x="89" y="86"/>
                    <a:pt x="88" y="86"/>
                    <a:pt x="87" y="86"/>
                  </a:cubicBezTo>
                  <a:cubicBezTo>
                    <a:pt x="89" y="91"/>
                    <a:pt x="87" y="98"/>
                    <a:pt x="88" y="102"/>
                  </a:cubicBezTo>
                  <a:cubicBezTo>
                    <a:pt x="90" y="102"/>
                    <a:pt x="93" y="103"/>
                    <a:pt x="93" y="106"/>
                  </a:cubicBezTo>
                  <a:cubicBezTo>
                    <a:pt x="92" y="108"/>
                    <a:pt x="91" y="108"/>
                    <a:pt x="89" y="109"/>
                  </a:cubicBezTo>
                  <a:cubicBezTo>
                    <a:pt x="88" y="116"/>
                    <a:pt x="90" y="124"/>
                    <a:pt x="93" y="130"/>
                  </a:cubicBezTo>
                  <a:cubicBezTo>
                    <a:pt x="96" y="135"/>
                    <a:pt x="98" y="140"/>
                    <a:pt x="101" y="145"/>
                  </a:cubicBezTo>
                  <a:cubicBezTo>
                    <a:pt x="102" y="141"/>
                    <a:pt x="102" y="138"/>
                    <a:pt x="104" y="135"/>
                  </a:cubicBezTo>
                  <a:cubicBezTo>
                    <a:pt x="103" y="133"/>
                    <a:pt x="103" y="131"/>
                    <a:pt x="102" y="130"/>
                  </a:cubicBezTo>
                  <a:cubicBezTo>
                    <a:pt x="100" y="130"/>
                    <a:pt x="97" y="130"/>
                    <a:pt x="97" y="128"/>
                  </a:cubicBezTo>
                  <a:cubicBezTo>
                    <a:pt x="98" y="123"/>
                    <a:pt x="104" y="124"/>
                    <a:pt x="106" y="125"/>
                  </a:cubicBezTo>
                  <a:close/>
                  <a:moveTo>
                    <a:pt x="99" y="103"/>
                  </a:moveTo>
                  <a:cubicBezTo>
                    <a:pt x="99" y="97"/>
                    <a:pt x="100" y="93"/>
                    <a:pt x="101" y="89"/>
                  </a:cubicBezTo>
                  <a:cubicBezTo>
                    <a:pt x="93" y="89"/>
                    <a:pt x="99" y="98"/>
                    <a:pt x="99" y="103"/>
                  </a:cubicBezTo>
                  <a:close/>
                  <a:moveTo>
                    <a:pt x="83" y="106"/>
                  </a:moveTo>
                  <a:cubicBezTo>
                    <a:pt x="84" y="106"/>
                    <a:pt x="85" y="105"/>
                    <a:pt x="85" y="103"/>
                  </a:cubicBezTo>
                  <a:cubicBezTo>
                    <a:pt x="83" y="103"/>
                    <a:pt x="83" y="105"/>
                    <a:pt x="83" y="106"/>
                  </a:cubicBezTo>
                  <a:close/>
                  <a:moveTo>
                    <a:pt x="82" y="110"/>
                  </a:moveTo>
                  <a:cubicBezTo>
                    <a:pt x="82" y="111"/>
                    <a:pt x="82" y="112"/>
                    <a:pt x="82" y="114"/>
                  </a:cubicBezTo>
                  <a:cubicBezTo>
                    <a:pt x="84" y="113"/>
                    <a:pt x="86" y="112"/>
                    <a:pt x="87" y="110"/>
                  </a:cubicBezTo>
                  <a:cubicBezTo>
                    <a:pt x="85" y="107"/>
                    <a:pt x="91" y="108"/>
                    <a:pt x="91" y="106"/>
                  </a:cubicBezTo>
                  <a:cubicBezTo>
                    <a:pt x="91" y="104"/>
                    <a:pt x="89" y="104"/>
                    <a:pt x="87" y="104"/>
                  </a:cubicBezTo>
                  <a:cubicBezTo>
                    <a:pt x="86" y="107"/>
                    <a:pt x="84" y="108"/>
                    <a:pt x="82" y="110"/>
                  </a:cubicBezTo>
                  <a:close/>
                  <a:moveTo>
                    <a:pt x="108" y="127"/>
                  </a:moveTo>
                  <a:cubicBezTo>
                    <a:pt x="105" y="127"/>
                    <a:pt x="102" y="125"/>
                    <a:pt x="100" y="127"/>
                  </a:cubicBezTo>
                  <a:cubicBezTo>
                    <a:pt x="101" y="128"/>
                    <a:pt x="102" y="128"/>
                    <a:pt x="103" y="128"/>
                  </a:cubicBezTo>
                  <a:cubicBezTo>
                    <a:pt x="104" y="129"/>
                    <a:pt x="104" y="131"/>
                    <a:pt x="105" y="132"/>
                  </a:cubicBezTo>
                  <a:cubicBezTo>
                    <a:pt x="105" y="132"/>
                    <a:pt x="106" y="132"/>
                    <a:pt x="106" y="132"/>
                  </a:cubicBezTo>
                  <a:cubicBezTo>
                    <a:pt x="106" y="131"/>
                    <a:pt x="107" y="130"/>
                    <a:pt x="108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2" y="131"/>
                    <a:pt x="112" y="137"/>
                    <a:pt x="115" y="136"/>
                  </a:cubicBezTo>
                  <a:cubicBezTo>
                    <a:pt x="115" y="134"/>
                    <a:pt x="114" y="131"/>
                    <a:pt x="113" y="129"/>
                  </a:cubicBezTo>
                  <a:cubicBezTo>
                    <a:pt x="111" y="129"/>
                    <a:pt x="108" y="129"/>
                    <a:pt x="108" y="127"/>
                  </a:cubicBezTo>
                  <a:close/>
                  <a:moveTo>
                    <a:pt x="106" y="134"/>
                  </a:moveTo>
                  <a:cubicBezTo>
                    <a:pt x="105" y="138"/>
                    <a:pt x="102" y="143"/>
                    <a:pt x="102" y="148"/>
                  </a:cubicBezTo>
                  <a:cubicBezTo>
                    <a:pt x="102" y="152"/>
                    <a:pt x="105" y="157"/>
                    <a:pt x="107" y="161"/>
                  </a:cubicBezTo>
                  <a:cubicBezTo>
                    <a:pt x="111" y="176"/>
                    <a:pt x="111" y="192"/>
                    <a:pt x="113" y="208"/>
                  </a:cubicBezTo>
                  <a:cubicBezTo>
                    <a:pt x="113" y="205"/>
                    <a:pt x="114" y="201"/>
                    <a:pt x="114" y="197"/>
                  </a:cubicBezTo>
                  <a:cubicBezTo>
                    <a:pt x="115" y="182"/>
                    <a:pt x="115" y="170"/>
                    <a:pt x="113" y="156"/>
                  </a:cubicBezTo>
                  <a:cubicBezTo>
                    <a:pt x="112" y="149"/>
                    <a:pt x="110" y="141"/>
                    <a:pt x="107" y="134"/>
                  </a:cubicBezTo>
                  <a:cubicBezTo>
                    <a:pt x="107" y="134"/>
                    <a:pt x="107" y="134"/>
                    <a:pt x="106" y="134"/>
                  </a:cubicBezTo>
                  <a:close/>
                  <a:moveTo>
                    <a:pt x="111" y="209"/>
                  </a:moveTo>
                  <a:cubicBezTo>
                    <a:pt x="110" y="189"/>
                    <a:pt x="108" y="168"/>
                    <a:pt x="101" y="152"/>
                  </a:cubicBezTo>
                  <a:cubicBezTo>
                    <a:pt x="100" y="173"/>
                    <a:pt x="104" y="192"/>
                    <a:pt x="111" y="209"/>
                  </a:cubicBezTo>
                  <a:close/>
                  <a:moveTo>
                    <a:pt x="120" y="208"/>
                  </a:moveTo>
                  <a:cubicBezTo>
                    <a:pt x="124" y="205"/>
                    <a:pt x="129" y="202"/>
                    <a:pt x="128" y="196"/>
                  </a:cubicBezTo>
                  <a:cubicBezTo>
                    <a:pt x="124" y="198"/>
                    <a:pt x="122" y="203"/>
                    <a:pt x="120" y="208"/>
                  </a:cubicBezTo>
                  <a:close/>
                  <a:moveTo>
                    <a:pt x="87" y="197"/>
                  </a:moveTo>
                  <a:cubicBezTo>
                    <a:pt x="83" y="196"/>
                    <a:pt x="77" y="197"/>
                    <a:pt x="73" y="197"/>
                  </a:cubicBezTo>
                  <a:cubicBezTo>
                    <a:pt x="70" y="198"/>
                    <a:pt x="65" y="197"/>
                    <a:pt x="62" y="199"/>
                  </a:cubicBezTo>
                  <a:cubicBezTo>
                    <a:pt x="58" y="202"/>
                    <a:pt x="55" y="212"/>
                    <a:pt x="55" y="216"/>
                  </a:cubicBezTo>
                  <a:cubicBezTo>
                    <a:pt x="59" y="217"/>
                    <a:pt x="62" y="217"/>
                    <a:pt x="66" y="219"/>
                  </a:cubicBezTo>
                  <a:cubicBezTo>
                    <a:pt x="66" y="217"/>
                    <a:pt x="66" y="214"/>
                    <a:pt x="66" y="212"/>
                  </a:cubicBezTo>
                  <a:cubicBezTo>
                    <a:pt x="67" y="211"/>
                    <a:pt x="68" y="209"/>
                    <a:pt x="69" y="208"/>
                  </a:cubicBezTo>
                  <a:cubicBezTo>
                    <a:pt x="76" y="205"/>
                    <a:pt x="92" y="205"/>
                    <a:pt x="96" y="210"/>
                  </a:cubicBezTo>
                  <a:cubicBezTo>
                    <a:pt x="98" y="212"/>
                    <a:pt x="97" y="215"/>
                    <a:pt x="98" y="217"/>
                  </a:cubicBezTo>
                  <a:cubicBezTo>
                    <a:pt x="103" y="217"/>
                    <a:pt x="105" y="216"/>
                    <a:pt x="108" y="214"/>
                  </a:cubicBezTo>
                  <a:cubicBezTo>
                    <a:pt x="105" y="202"/>
                    <a:pt x="99" y="197"/>
                    <a:pt x="87" y="197"/>
                  </a:cubicBezTo>
                  <a:close/>
                  <a:moveTo>
                    <a:pt x="131" y="213"/>
                  </a:moveTo>
                  <a:cubicBezTo>
                    <a:pt x="134" y="211"/>
                    <a:pt x="137" y="209"/>
                    <a:pt x="134" y="207"/>
                  </a:cubicBezTo>
                  <a:cubicBezTo>
                    <a:pt x="129" y="208"/>
                    <a:pt x="121" y="208"/>
                    <a:pt x="120" y="214"/>
                  </a:cubicBezTo>
                  <a:cubicBezTo>
                    <a:pt x="124" y="216"/>
                    <a:pt x="128" y="214"/>
                    <a:pt x="131" y="213"/>
                  </a:cubicBezTo>
                  <a:close/>
                  <a:moveTo>
                    <a:pt x="94" y="211"/>
                  </a:moveTo>
                  <a:cubicBezTo>
                    <a:pt x="87" y="207"/>
                    <a:pt x="75" y="207"/>
                    <a:pt x="69" y="212"/>
                  </a:cubicBezTo>
                  <a:cubicBezTo>
                    <a:pt x="68" y="212"/>
                    <a:pt x="68" y="214"/>
                    <a:pt x="68" y="215"/>
                  </a:cubicBezTo>
                  <a:cubicBezTo>
                    <a:pt x="70" y="213"/>
                    <a:pt x="74" y="214"/>
                    <a:pt x="77" y="214"/>
                  </a:cubicBezTo>
                  <a:cubicBezTo>
                    <a:pt x="82" y="213"/>
                    <a:pt x="88" y="213"/>
                    <a:pt x="95" y="214"/>
                  </a:cubicBezTo>
                  <a:cubicBezTo>
                    <a:pt x="96" y="213"/>
                    <a:pt x="94" y="212"/>
                    <a:pt x="94" y="211"/>
                  </a:cubicBezTo>
                  <a:close/>
                  <a:moveTo>
                    <a:pt x="117" y="216"/>
                  </a:moveTo>
                  <a:cubicBezTo>
                    <a:pt x="117" y="216"/>
                    <a:pt x="118" y="213"/>
                    <a:pt x="116" y="212"/>
                  </a:cubicBezTo>
                  <a:cubicBezTo>
                    <a:pt x="115" y="213"/>
                    <a:pt x="114" y="213"/>
                    <a:pt x="114" y="216"/>
                  </a:cubicBezTo>
                  <a:cubicBezTo>
                    <a:pt x="115" y="216"/>
                    <a:pt x="116" y="216"/>
                    <a:pt x="116" y="216"/>
                  </a:cubicBezTo>
                  <a:cubicBezTo>
                    <a:pt x="116" y="216"/>
                    <a:pt x="116" y="215"/>
                    <a:pt x="117" y="216"/>
                  </a:cubicBezTo>
                  <a:close/>
                  <a:moveTo>
                    <a:pt x="40" y="215"/>
                  </a:moveTo>
                  <a:cubicBezTo>
                    <a:pt x="38" y="214"/>
                    <a:pt x="36" y="213"/>
                    <a:pt x="34" y="213"/>
                  </a:cubicBezTo>
                  <a:cubicBezTo>
                    <a:pt x="30" y="212"/>
                    <a:pt x="22" y="213"/>
                    <a:pt x="19" y="214"/>
                  </a:cubicBezTo>
                  <a:cubicBezTo>
                    <a:pt x="16" y="216"/>
                    <a:pt x="13" y="220"/>
                    <a:pt x="10" y="222"/>
                  </a:cubicBezTo>
                  <a:cubicBezTo>
                    <a:pt x="13" y="223"/>
                    <a:pt x="15" y="221"/>
                    <a:pt x="19" y="222"/>
                  </a:cubicBezTo>
                  <a:cubicBezTo>
                    <a:pt x="19" y="220"/>
                    <a:pt x="23" y="215"/>
                    <a:pt x="25" y="215"/>
                  </a:cubicBezTo>
                  <a:cubicBezTo>
                    <a:pt x="26" y="214"/>
                    <a:pt x="29" y="216"/>
                    <a:pt x="32" y="216"/>
                  </a:cubicBezTo>
                  <a:cubicBezTo>
                    <a:pt x="36" y="216"/>
                    <a:pt x="40" y="214"/>
                    <a:pt x="42" y="217"/>
                  </a:cubicBezTo>
                  <a:cubicBezTo>
                    <a:pt x="43" y="218"/>
                    <a:pt x="42" y="219"/>
                    <a:pt x="43" y="220"/>
                  </a:cubicBezTo>
                  <a:cubicBezTo>
                    <a:pt x="43" y="221"/>
                    <a:pt x="42" y="222"/>
                    <a:pt x="42" y="224"/>
                  </a:cubicBezTo>
                  <a:cubicBezTo>
                    <a:pt x="46" y="222"/>
                    <a:pt x="49" y="223"/>
                    <a:pt x="52" y="223"/>
                  </a:cubicBezTo>
                  <a:cubicBezTo>
                    <a:pt x="49" y="221"/>
                    <a:pt x="52" y="218"/>
                    <a:pt x="53" y="215"/>
                  </a:cubicBezTo>
                  <a:cubicBezTo>
                    <a:pt x="48" y="215"/>
                    <a:pt x="44" y="215"/>
                    <a:pt x="40" y="215"/>
                  </a:cubicBezTo>
                  <a:close/>
                  <a:moveTo>
                    <a:pt x="68" y="216"/>
                  </a:moveTo>
                  <a:cubicBezTo>
                    <a:pt x="69" y="219"/>
                    <a:pt x="67" y="222"/>
                    <a:pt x="67" y="225"/>
                  </a:cubicBezTo>
                  <a:cubicBezTo>
                    <a:pt x="76" y="223"/>
                    <a:pt x="86" y="224"/>
                    <a:pt x="95" y="223"/>
                  </a:cubicBezTo>
                  <a:cubicBezTo>
                    <a:pt x="95" y="222"/>
                    <a:pt x="96" y="220"/>
                    <a:pt x="96" y="219"/>
                  </a:cubicBezTo>
                  <a:cubicBezTo>
                    <a:pt x="96" y="218"/>
                    <a:pt x="94" y="218"/>
                    <a:pt x="95" y="216"/>
                  </a:cubicBezTo>
                  <a:cubicBezTo>
                    <a:pt x="96" y="216"/>
                    <a:pt x="96" y="217"/>
                    <a:pt x="96" y="216"/>
                  </a:cubicBezTo>
                  <a:cubicBezTo>
                    <a:pt x="87" y="214"/>
                    <a:pt x="79" y="217"/>
                    <a:pt x="68" y="216"/>
                  </a:cubicBezTo>
                  <a:close/>
                  <a:moveTo>
                    <a:pt x="98" y="219"/>
                  </a:moveTo>
                  <a:cubicBezTo>
                    <a:pt x="101" y="221"/>
                    <a:pt x="106" y="219"/>
                    <a:pt x="110" y="216"/>
                  </a:cubicBezTo>
                  <a:cubicBezTo>
                    <a:pt x="109" y="216"/>
                    <a:pt x="110" y="215"/>
                    <a:pt x="110" y="215"/>
                  </a:cubicBezTo>
                  <a:cubicBezTo>
                    <a:pt x="107" y="217"/>
                    <a:pt x="101" y="219"/>
                    <a:pt x="98" y="219"/>
                  </a:cubicBezTo>
                  <a:close/>
                  <a:moveTo>
                    <a:pt x="157" y="218"/>
                  </a:moveTo>
                  <a:cubicBezTo>
                    <a:pt x="153" y="217"/>
                    <a:pt x="150" y="218"/>
                    <a:pt x="146" y="218"/>
                  </a:cubicBezTo>
                  <a:cubicBezTo>
                    <a:pt x="140" y="218"/>
                    <a:pt x="134" y="216"/>
                    <a:pt x="128" y="217"/>
                  </a:cubicBezTo>
                  <a:cubicBezTo>
                    <a:pt x="127" y="216"/>
                    <a:pt x="125" y="216"/>
                    <a:pt x="124" y="217"/>
                  </a:cubicBezTo>
                  <a:cubicBezTo>
                    <a:pt x="127" y="218"/>
                    <a:pt x="129" y="221"/>
                    <a:pt x="131" y="223"/>
                  </a:cubicBezTo>
                  <a:cubicBezTo>
                    <a:pt x="134" y="223"/>
                    <a:pt x="134" y="223"/>
                    <a:pt x="137" y="223"/>
                  </a:cubicBezTo>
                  <a:cubicBezTo>
                    <a:pt x="135" y="218"/>
                    <a:pt x="140" y="218"/>
                    <a:pt x="144" y="219"/>
                  </a:cubicBezTo>
                  <a:cubicBezTo>
                    <a:pt x="147" y="219"/>
                    <a:pt x="151" y="218"/>
                    <a:pt x="155" y="219"/>
                  </a:cubicBezTo>
                  <a:cubicBezTo>
                    <a:pt x="157" y="220"/>
                    <a:pt x="160" y="226"/>
                    <a:pt x="164" y="224"/>
                  </a:cubicBezTo>
                  <a:cubicBezTo>
                    <a:pt x="161" y="222"/>
                    <a:pt x="160" y="219"/>
                    <a:pt x="157" y="218"/>
                  </a:cubicBezTo>
                  <a:close/>
                  <a:moveTo>
                    <a:pt x="26" y="217"/>
                  </a:moveTo>
                  <a:cubicBezTo>
                    <a:pt x="25" y="218"/>
                    <a:pt x="21" y="219"/>
                    <a:pt x="22" y="220"/>
                  </a:cubicBezTo>
                  <a:cubicBezTo>
                    <a:pt x="30" y="220"/>
                    <a:pt x="33" y="220"/>
                    <a:pt x="41" y="220"/>
                  </a:cubicBezTo>
                  <a:cubicBezTo>
                    <a:pt x="41" y="219"/>
                    <a:pt x="41" y="219"/>
                    <a:pt x="41" y="218"/>
                  </a:cubicBezTo>
                  <a:cubicBezTo>
                    <a:pt x="36" y="217"/>
                    <a:pt x="31" y="218"/>
                    <a:pt x="26" y="217"/>
                  </a:cubicBezTo>
                  <a:close/>
                  <a:moveTo>
                    <a:pt x="111" y="225"/>
                  </a:moveTo>
                  <a:cubicBezTo>
                    <a:pt x="115" y="224"/>
                    <a:pt x="118" y="224"/>
                    <a:pt x="122" y="224"/>
                  </a:cubicBezTo>
                  <a:cubicBezTo>
                    <a:pt x="121" y="221"/>
                    <a:pt x="117" y="217"/>
                    <a:pt x="113" y="217"/>
                  </a:cubicBezTo>
                  <a:cubicBezTo>
                    <a:pt x="115" y="220"/>
                    <a:pt x="114" y="224"/>
                    <a:pt x="111" y="225"/>
                  </a:cubicBezTo>
                  <a:close/>
                  <a:moveTo>
                    <a:pt x="124" y="223"/>
                  </a:moveTo>
                  <a:cubicBezTo>
                    <a:pt x="126" y="223"/>
                    <a:pt x="127" y="223"/>
                    <a:pt x="129" y="223"/>
                  </a:cubicBezTo>
                  <a:cubicBezTo>
                    <a:pt x="127" y="220"/>
                    <a:pt x="123" y="217"/>
                    <a:pt x="119" y="218"/>
                  </a:cubicBezTo>
                  <a:cubicBezTo>
                    <a:pt x="121" y="219"/>
                    <a:pt x="123" y="221"/>
                    <a:pt x="124" y="223"/>
                  </a:cubicBezTo>
                  <a:close/>
                  <a:moveTo>
                    <a:pt x="55" y="218"/>
                  </a:moveTo>
                  <a:cubicBezTo>
                    <a:pt x="54" y="219"/>
                    <a:pt x="54" y="221"/>
                    <a:pt x="55" y="222"/>
                  </a:cubicBezTo>
                  <a:cubicBezTo>
                    <a:pt x="58" y="222"/>
                    <a:pt x="60" y="223"/>
                    <a:pt x="64" y="223"/>
                  </a:cubicBezTo>
                  <a:cubicBezTo>
                    <a:pt x="65" y="222"/>
                    <a:pt x="66" y="222"/>
                    <a:pt x="66" y="220"/>
                  </a:cubicBezTo>
                  <a:cubicBezTo>
                    <a:pt x="62" y="219"/>
                    <a:pt x="59" y="219"/>
                    <a:pt x="55" y="218"/>
                  </a:cubicBezTo>
                  <a:close/>
                  <a:moveTo>
                    <a:pt x="111" y="219"/>
                  </a:moveTo>
                  <a:cubicBezTo>
                    <a:pt x="108" y="220"/>
                    <a:pt x="102" y="223"/>
                    <a:pt x="98" y="221"/>
                  </a:cubicBezTo>
                  <a:cubicBezTo>
                    <a:pt x="98" y="222"/>
                    <a:pt x="97" y="222"/>
                    <a:pt x="98" y="223"/>
                  </a:cubicBezTo>
                  <a:cubicBezTo>
                    <a:pt x="98" y="223"/>
                    <a:pt x="99" y="223"/>
                    <a:pt x="99" y="223"/>
                  </a:cubicBezTo>
                  <a:cubicBezTo>
                    <a:pt x="99" y="224"/>
                    <a:pt x="100" y="224"/>
                    <a:pt x="99" y="224"/>
                  </a:cubicBezTo>
                  <a:cubicBezTo>
                    <a:pt x="104" y="225"/>
                    <a:pt x="110" y="224"/>
                    <a:pt x="112" y="221"/>
                  </a:cubicBezTo>
                  <a:cubicBezTo>
                    <a:pt x="111" y="220"/>
                    <a:pt x="112" y="219"/>
                    <a:pt x="111" y="219"/>
                  </a:cubicBezTo>
                  <a:close/>
                  <a:moveTo>
                    <a:pt x="154" y="221"/>
                  </a:moveTo>
                  <a:cubicBezTo>
                    <a:pt x="149" y="221"/>
                    <a:pt x="144" y="221"/>
                    <a:pt x="141" y="221"/>
                  </a:cubicBezTo>
                  <a:cubicBezTo>
                    <a:pt x="140" y="220"/>
                    <a:pt x="138" y="221"/>
                    <a:pt x="139" y="222"/>
                  </a:cubicBezTo>
                  <a:cubicBezTo>
                    <a:pt x="140" y="222"/>
                    <a:pt x="140" y="223"/>
                    <a:pt x="141" y="223"/>
                  </a:cubicBezTo>
                  <a:cubicBezTo>
                    <a:pt x="146" y="223"/>
                    <a:pt x="151" y="224"/>
                    <a:pt x="156" y="224"/>
                  </a:cubicBezTo>
                  <a:cubicBezTo>
                    <a:pt x="155" y="223"/>
                    <a:pt x="154" y="223"/>
                    <a:pt x="154" y="221"/>
                  </a:cubicBezTo>
                  <a:close/>
                  <a:moveTo>
                    <a:pt x="21" y="222"/>
                  </a:moveTo>
                  <a:cubicBezTo>
                    <a:pt x="21" y="223"/>
                    <a:pt x="20" y="223"/>
                    <a:pt x="20" y="224"/>
                  </a:cubicBezTo>
                  <a:cubicBezTo>
                    <a:pt x="21" y="223"/>
                    <a:pt x="23" y="224"/>
                    <a:pt x="24" y="223"/>
                  </a:cubicBezTo>
                  <a:cubicBezTo>
                    <a:pt x="28" y="225"/>
                    <a:pt x="34" y="224"/>
                    <a:pt x="38" y="225"/>
                  </a:cubicBezTo>
                  <a:cubicBezTo>
                    <a:pt x="38" y="224"/>
                    <a:pt x="39" y="224"/>
                    <a:pt x="39" y="223"/>
                  </a:cubicBezTo>
                  <a:cubicBezTo>
                    <a:pt x="32" y="222"/>
                    <a:pt x="27" y="223"/>
                    <a:pt x="21" y="222"/>
                  </a:cubicBezTo>
                  <a:close/>
                  <a:moveTo>
                    <a:pt x="8" y="224"/>
                  </a:moveTo>
                  <a:cubicBezTo>
                    <a:pt x="7" y="226"/>
                    <a:pt x="4" y="228"/>
                    <a:pt x="3" y="230"/>
                  </a:cubicBezTo>
                  <a:cubicBezTo>
                    <a:pt x="4" y="228"/>
                    <a:pt x="8" y="227"/>
                    <a:pt x="10" y="227"/>
                  </a:cubicBezTo>
                  <a:cubicBezTo>
                    <a:pt x="20" y="226"/>
                    <a:pt x="28" y="228"/>
                    <a:pt x="37" y="227"/>
                  </a:cubicBezTo>
                  <a:cubicBezTo>
                    <a:pt x="29" y="227"/>
                    <a:pt x="25" y="225"/>
                    <a:pt x="19" y="226"/>
                  </a:cubicBezTo>
                  <a:cubicBezTo>
                    <a:pt x="18" y="225"/>
                    <a:pt x="18" y="224"/>
                    <a:pt x="17" y="224"/>
                  </a:cubicBezTo>
                  <a:cubicBezTo>
                    <a:pt x="15" y="223"/>
                    <a:pt x="10" y="224"/>
                    <a:pt x="8" y="224"/>
                  </a:cubicBezTo>
                  <a:close/>
                  <a:moveTo>
                    <a:pt x="47" y="225"/>
                  </a:moveTo>
                  <a:cubicBezTo>
                    <a:pt x="44" y="225"/>
                    <a:pt x="41" y="225"/>
                    <a:pt x="40" y="228"/>
                  </a:cubicBezTo>
                  <a:cubicBezTo>
                    <a:pt x="48" y="228"/>
                    <a:pt x="60" y="229"/>
                    <a:pt x="69" y="227"/>
                  </a:cubicBezTo>
                  <a:cubicBezTo>
                    <a:pt x="70" y="227"/>
                    <a:pt x="71" y="228"/>
                    <a:pt x="71" y="229"/>
                  </a:cubicBezTo>
                  <a:cubicBezTo>
                    <a:pt x="88" y="229"/>
                    <a:pt x="108" y="229"/>
                    <a:pt x="125" y="228"/>
                  </a:cubicBezTo>
                  <a:cubicBezTo>
                    <a:pt x="125" y="227"/>
                    <a:pt x="125" y="226"/>
                    <a:pt x="124" y="225"/>
                  </a:cubicBezTo>
                  <a:cubicBezTo>
                    <a:pt x="121" y="226"/>
                    <a:pt x="118" y="226"/>
                    <a:pt x="115" y="226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9" y="227"/>
                    <a:pt x="108" y="226"/>
                    <a:pt x="107" y="226"/>
                  </a:cubicBezTo>
                  <a:cubicBezTo>
                    <a:pt x="104" y="226"/>
                    <a:pt x="101" y="228"/>
                    <a:pt x="98" y="226"/>
                  </a:cubicBezTo>
                  <a:cubicBezTo>
                    <a:pt x="97" y="226"/>
                    <a:pt x="96" y="225"/>
                    <a:pt x="96" y="225"/>
                  </a:cubicBezTo>
                  <a:cubicBezTo>
                    <a:pt x="92" y="225"/>
                    <a:pt x="88" y="226"/>
                    <a:pt x="83" y="226"/>
                  </a:cubicBezTo>
                  <a:cubicBezTo>
                    <a:pt x="76" y="226"/>
                    <a:pt x="71" y="226"/>
                    <a:pt x="63" y="227"/>
                  </a:cubicBezTo>
                  <a:cubicBezTo>
                    <a:pt x="63" y="226"/>
                    <a:pt x="63" y="226"/>
                    <a:pt x="64" y="225"/>
                  </a:cubicBezTo>
                  <a:cubicBezTo>
                    <a:pt x="58" y="225"/>
                    <a:pt x="52" y="225"/>
                    <a:pt x="47" y="225"/>
                  </a:cubicBezTo>
                  <a:close/>
                  <a:moveTo>
                    <a:pt x="132" y="225"/>
                  </a:moveTo>
                  <a:cubicBezTo>
                    <a:pt x="133" y="230"/>
                    <a:pt x="138" y="227"/>
                    <a:pt x="142" y="228"/>
                  </a:cubicBezTo>
                  <a:cubicBezTo>
                    <a:pt x="140" y="227"/>
                    <a:pt x="140" y="226"/>
                    <a:pt x="139" y="225"/>
                  </a:cubicBezTo>
                  <a:cubicBezTo>
                    <a:pt x="136" y="225"/>
                    <a:pt x="134" y="225"/>
                    <a:pt x="132" y="225"/>
                  </a:cubicBezTo>
                  <a:close/>
                  <a:moveTo>
                    <a:pt x="127" y="228"/>
                  </a:moveTo>
                  <a:cubicBezTo>
                    <a:pt x="129" y="228"/>
                    <a:pt x="130" y="227"/>
                    <a:pt x="131" y="227"/>
                  </a:cubicBezTo>
                  <a:cubicBezTo>
                    <a:pt x="131" y="226"/>
                    <a:pt x="131" y="225"/>
                    <a:pt x="130" y="225"/>
                  </a:cubicBezTo>
                  <a:cubicBezTo>
                    <a:pt x="129" y="226"/>
                    <a:pt x="127" y="225"/>
                    <a:pt x="126" y="225"/>
                  </a:cubicBezTo>
                  <a:cubicBezTo>
                    <a:pt x="126" y="226"/>
                    <a:pt x="127" y="226"/>
                    <a:pt x="127" y="228"/>
                  </a:cubicBezTo>
                  <a:close/>
                  <a:moveTo>
                    <a:pt x="147" y="226"/>
                  </a:moveTo>
                  <a:cubicBezTo>
                    <a:pt x="146" y="226"/>
                    <a:pt x="145" y="226"/>
                    <a:pt x="144" y="225"/>
                  </a:cubicBezTo>
                  <a:cubicBezTo>
                    <a:pt x="146" y="226"/>
                    <a:pt x="149" y="227"/>
                    <a:pt x="151" y="227"/>
                  </a:cubicBezTo>
                  <a:cubicBezTo>
                    <a:pt x="154" y="227"/>
                    <a:pt x="157" y="228"/>
                    <a:pt x="160" y="227"/>
                  </a:cubicBezTo>
                  <a:cubicBezTo>
                    <a:pt x="157" y="225"/>
                    <a:pt x="151" y="226"/>
                    <a:pt x="147" y="226"/>
                  </a:cubicBezTo>
                  <a:close/>
                  <a:moveTo>
                    <a:pt x="166" y="226"/>
                  </a:moveTo>
                  <a:cubicBezTo>
                    <a:pt x="165" y="227"/>
                    <a:pt x="163" y="226"/>
                    <a:pt x="162" y="226"/>
                  </a:cubicBezTo>
                  <a:cubicBezTo>
                    <a:pt x="163" y="227"/>
                    <a:pt x="163" y="229"/>
                    <a:pt x="163" y="230"/>
                  </a:cubicBezTo>
                  <a:cubicBezTo>
                    <a:pt x="165" y="229"/>
                    <a:pt x="168" y="231"/>
                    <a:pt x="171" y="230"/>
                  </a:cubicBezTo>
                  <a:cubicBezTo>
                    <a:pt x="170" y="228"/>
                    <a:pt x="168" y="227"/>
                    <a:pt x="166" y="226"/>
                  </a:cubicBezTo>
                  <a:close/>
                  <a:moveTo>
                    <a:pt x="105" y="231"/>
                  </a:moveTo>
                  <a:cubicBezTo>
                    <a:pt x="101" y="231"/>
                    <a:pt x="97" y="231"/>
                    <a:pt x="93" y="231"/>
                  </a:cubicBezTo>
                  <a:cubicBezTo>
                    <a:pt x="83" y="231"/>
                    <a:pt x="71" y="229"/>
                    <a:pt x="61" y="231"/>
                  </a:cubicBezTo>
                  <a:cubicBezTo>
                    <a:pt x="61" y="231"/>
                    <a:pt x="61" y="231"/>
                    <a:pt x="60" y="230"/>
                  </a:cubicBezTo>
                  <a:cubicBezTo>
                    <a:pt x="55" y="231"/>
                    <a:pt x="51" y="230"/>
                    <a:pt x="46" y="230"/>
                  </a:cubicBezTo>
                  <a:cubicBezTo>
                    <a:pt x="41" y="230"/>
                    <a:pt x="36" y="229"/>
                    <a:pt x="28" y="229"/>
                  </a:cubicBezTo>
                  <a:cubicBezTo>
                    <a:pt x="25" y="229"/>
                    <a:pt x="22" y="229"/>
                    <a:pt x="20" y="229"/>
                  </a:cubicBezTo>
                  <a:cubicBezTo>
                    <a:pt x="18" y="229"/>
                    <a:pt x="16" y="229"/>
                    <a:pt x="15" y="229"/>
                  </a:cubicBezTo>
                  <a:cubicBezTo>
                    <a:pt x="13" y="229"/>
                    <a:pt x="11" y="229"/>
                    <a:pt x="9" y="229"/>
                  </a:cubicBezTo>
                  <a:cubicBezTo>
                    <a:pt x="6" y="230"/>
                    <a:pt x="5" y="232"/>
                    <a:pt x="2" y="233"/>
                  </a:cubicBezTo>
                  <a:cubicBezTo>
                    <a:pt x="3" y="249"/>
                    <a:pt x="6" y="265"/>
                    <a:pt x="7" y="278"/>
                  </a:cubicBezTo>
                  <a:cubicBezTo>
                    <a:pt x="8" y="282"/>
                    <a:pt x="8" y="287"/>
                    <a:pt x="9" y="291"/>
                  </a:cubicBezTo>
                  <a:cubicBezTo>
                    <a:pt x="10" y="300"/>
                    <a:pt x="12" y="308"/>
                    <a:pt x="13" y="317"/>
                  </a:cubicBezTo>
                  <a:cubicBezTo>
                    <a:pt x="14" y="318"/>
                    <a:pt x="13" y="318"/>
                    <a:pt x="14" y="320"/>
                  </a:cubicBezTo>
                  <a:cubicBezTo>
                    <a:pt x="16" y="321"/>
                    <a:pt x="17" y="323"/>
                    <a:pt x="18" y="324"/>
                  </a:cubicBezTo>
                  <a:cubicBezTo>
                    <a:pt x="21" y="324"/>
                    <a:pt x="23" y="325"/>
                    <a:pt x="25" y="325"/>
                  </a:cubicBezTo>
                  <a:cubicBezTo>
                    <a:pt x="29" y="326"/>
                    <a:pt x="35" y="325"/>
                    <a:pt x="40" y="325"/>
                  </a:cubicBezTo>
                  <a:cubicBezTo>
                    <a:pt x="50" y="326"/>
                    <a:pt x="62" y="327"/>
                    <a:pt x="72" y="327"/>
                  </a:cubicBezTo>
                  <a:cubicBezTo>
                    <a:pt x="79" y="327"/>
                    <a:pt x="85" y="327"/>
                    <a:pt x="92" y="327"/>
                  </a:cubicBezTo>
                  <a:cubicBezTo>
                    <a:pt x="97" y="327"/>
                    <a:pt x="102" y="328"/>
                    <a:pt x="107" y="328"/>
                  </a:cubicBezTo>
                  <a:cubicBezTo>
                    <a:pt x="112" y="328"/>
                    <a:pt x="117" y="327"/>
                    <a:pt x="122" y="327"/>
                  </a:cubicBezTo>
                  <a:cubicBezTo>
                    <a:pt x="131" y="326"/>
                    <a:pt x="140" y="327"/>
                    <a:pt x="149" y="326"/>
                  </a:cubicBezTo>
                  <a:cubicBezTo>
                    <a:pt x="154" y="327"/>
                    <a:pt x="160" y="326"/>
                    <a:pt x="166" y="324"/>
                  </a:cubicBezTo>
                  <a:cubicBezTo>
                    <a:pt x="169" y="309"/>
                    <a:pt x="171" y="293"/>
                    <a:pt x="172" y="277"/>
                  </a:cubicBezTo>
                  <a:cubicBezTo>
                    <a:pt x="172" y="269"/>
                    <a:pt x="172" y="261"/>
                    <a:pt x="172" y="253"/>
                  </a:cubicBezTo>
                  <a:cubicBezTo>
                    <a:pt x="172" y="247"/>
                    <a:pt x="173" y="238"/>
                    <a:pt x="172" y="233"/>
                  </a:cubicBezTo>
                  <a:cubicBezTo>
                    <a:pt x="159" y="231"/>
                    <a:pt x="146" y="231"/>
                    <a:pt x="135" y="230"/>
                  </a:cubicBezTo>
                  <a:cubicBezTo>
                    <a:pt x="134" y="231"/>
                    <a:pt x="136" y="233"/>
                    <a:pt x="135" y="234"/>
                  </a:cubicBezTo>
                  <a:cubicBezTo>
                    <a:pt x="134" y="232"/>
                    <a:pt x="133" y="231"/>
                    <a:pt x="132" y="229"/>
                  </a:cubicBezTo>
                  <a:cubicBezTo>
                    <a:pt x="130" y="230"/>
                    <a:pt x="130" y="229"/>
                    <a:pt x="128" y="230"/>
                  </a:cubicBezTo>
                  <a:cubicBezTo>
                    <a:pt x="130" y="234"/>
                    <a:pt x="132" y="239"/>
                    <a:pt x="131" y="245"/>
                  </a:cubicBezTo>
                  <a:cubicBezTo>
                    <a:pt x="130" y="248"/>
                    <a:pt x="129" y="251"/>
                    <a:pt x="130" y="255"/>
                  </a:cubicBezTo>
                  <a:cubicBezTo>
                    <a:pt x="131" y="259"/>
                    <a:pt x="134" y="261"/>
                    <a:pt x="134" y="265"/>
                  </a:cubicBezTo>
                  <a:cubicBezTo>
                    <a:pt x="132" y="263"/>
                    <a:pt x="130" y="260"/>
                    <a:pt x="129" y="257"/>
                  </a:cubicBezTo>
                  <a:cubicBezTo>
                    <a:pt x="126" y="249"/>
                    <a:pt x="132" y="237"/>
                    <a:pt x="126" y="230"/>
                  </a:cubicBezTo>
                  <a:cubicBezTo>
                    <a:pt x="119" y="230"/>
                    <a:pt x="112" y="229"/>
                    <a:pt x="105" y="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lIns="91440" tIns="45720" rIns="91440" bIns="45720" anchor="t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1pPr>
              <a:lvl2pPr marL="342900" indent="1143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2pPr>
              <a:lvl3pPr marL="685800" indent="2286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3pPr>
              <a:lvl4pPr marL="1028700" indent="3429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4pPr>
              <a:lvl5pPr marL="1371600" indent="45720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300" b="0" i="0" u="none" baseline="0">
                  <a:solidFill>
                    <a:schemeClr val="dk1"/>
                  </a:solidFill>
                  <a:latin typeface="Arial" pitchFamily="34" charset="0"/>
                  <a:ea typeface="方正兰亭细黑_GBK" pitchFamily="2" charset="-122"/>
                </a:defRPr>
              </a:lvl5pPr>
            </a:lstStyle>
            <a:p>
              <a:pPr lvl="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>
                <a:latin typeface="Arial" pitchFamily="34" charset="0"/>
                <a:ea typeface="微软雅黑" pitchFamily="34" charset="-122"/>
              </a:endParaRPr>
            </a:p>
          </p:txBody>
        </p:sp>
      </p:grpSp>
      <p:sp>
        <p:nvSpPr>
          <p:cNvPr id="1048820" name="Freeform: Shape 1048819"/>
          <p:cNvSpPr/>
          <p:nvPr/>
        </p:nvSpPr>
        <p:spPr>
          <a:xfrm>
            <a:off x="585357" y="96349"/>
            <a:ext cx="1459464" cy="1078399"/>
          </a:xfrm>
          <a:custGeom>
            <a:avLst/>
            <a:gdLst/>
            <a:ahLst/>
            <a:cxnLst/>
            <a:rect l="0" t="0" r="r" b="b"/>
            <a:pathLst>
              <a:path w="346" h="223">
                <a:moveTo>
                  <a:pt x="275" y="71"/>
                </a:moveTo>
                <a:cubicBezTo>
                  <a:pt x="277" y="72"/>
                  <a:pt x="280" y="74"/>
                  <a:pt x="283" y="73"/>
                </a:cubicBezTo>
                <a:cubicBezTo>
                  <a:pt x="284" y="73"/>
                  <a:pt x="286" y="70"/>
                  <a:pt x="288" y="72"/>
                </a:cubicBezTo>
                <a:cubicBezTo>
                  <a:pt x="288" y="72"/>
                  <a:pt x="288" y="72"/>
                  <a:pt x="288" y="72"/>
                </a:cubicBezTo>
                <a:cubicBezTo>
                  <a:pt x="286" y="76"/>
                  <a:pt x="283" y="80"/>
                  <a:pt x="280" y="83"/>
                </a:cubicBezTo>
                <a:cubicBezTo>
                  <a:pt x="278" y="84"/>
                  <a:pt x="276" y="84"/>
                  <a:pt x="274" y="85"/>
                </a:cubicBezTo>
                <a:cubicBezTo>
                  <a:pt x="272" y="90"/>
                  <a:pt x="265" y="94"/>
                  <a:pt x="259" y="93"/>
                </a:cubicBezTo>
                <a:cubicBezTo>
                  <a:pt x="258" y="94"/>
                  <a:pt x="262" y="94"/>
                  <a:pt x="262" y="96"/>
                </a:cubicBezTo>
                <a:cubicBezTo>
                  <a:pt x="259" y="98"/>
                  <a:pt x="255" y="99"/>
                  <a:pt x="251" y="100"/>
                </a:cubicBezTo>
                <a:cubicBezTo>
                  <a:pt x="247" y="104"/>
                  <a:pt x="243" y="107"/>
                  <a:pt x="240" y="111"/>
                </a:cubicBezTo>
                <a:cubicBezTo>
                  <a:pt x="239" y="111"/>
                  <a:pt x="239" y="111"/>
                  <a:pt x="238" y="111"/>
                </a:cubicBezTo>
                <a:cubicBezTo>
                  <a:pt x="240" y="113"/>
                  <a:pt x="241" y="113"/>
                  <a:pt x="243" y="113"/>
                </a:cubicBezTo>
                <a:cubicBezTo>
                  <a:pt x="243" y="114"/>
                  <a:pt x="244" y="114"/>
                  <a:pt x="244" y="115"/>
                </a:cubicBezTo>
                <a:cubicBezTo>
                  <a:pt x="247" y="115"/>
                  <a:pt x="253" y="115"/>
                  <a:pt x="256" y="118"/>
                </a:cubicBezTo>
                <a:cubicBezTo>
                  <a:pt x="257" y="118"/>
                  <a:pt x="259" y="119"/>
                  <a:pt x="260" y="118"/>
                </a:cubicBezTo>
                <a:cubicBezTo>
                  <a:pt x="261" y="119"/>
                  <a:pt x="262" y="120"/>
                  <a:pt x="262" y="121"/>
                </a:cubicBezTo>
                <a:cubicBezTo>
                  <a:pt x="264" y="121"/>
                  <a:pt x="266" y="119"/>
                  <a:pt x="268" y="119"/>
                </a:cubicBezTo>
                <a:cubicBezTo>
                  <a:pt x="268" y="122"/>
                  <a:pt x="269" y="124"/>
                  <a:pt x="270" y="127"/>
                </a:cubicBezTo>
                <a:cubicBezTo>
                  <a:pt x="273" y="127"/>
                  <a:pt x="275" y="126"/>
                  <a:pt x="277" y="127"/>
                </a:cubicBezTo>
                <a:cubicBezTo>
                  <a:pt x="277" y="128"/>
                  <a:pt x="277" y="129"/>
                  <a:pt x="277" y="130"/>
                </a:cubicBezTo>
                <a:cubicBezTo>
                  <a:pt x="278" y="131"/>
                  <a:pt x="279" y="131"/>
                  <a:pt x="279" y="132"/>
                </a:cubicBezTo>
                <a:cubicBezTo>
                  <a:pt x="279" y="133"/>
                  <a:pt x="279" y="134"/>
                  <a:pt x="279" y="135"/>
                </a:cubicBezTo>
                <a:cubicBezTo>
                  <a:pt x="279" y="135"/>
                  <a:pt x="280" y="136"/>
                  <a:pt x="280" y="137"/>
                </a:cubicBezTo>
                <a:cubicBezTo>
                  <a:pt x="282" y="136"/>
                  <a:pt x="287" y="135"/>
                  <a:pt x="288" y="137"/>
                </a:cubicBezTo>
                <a:cubicBezTo>
                  <a:pt x="288" y="139"/>
                  <a:pt x="287" y="141"/>
                  <a:pt x="287" y="142"/>
                </a:cubicBezTo>
                <a:cubicBezTo>
                  <a:pt x="289" y="141"/>
                  <a:pt x="292" y="142"/>
                  <a:pt x="293" y="143"/>
                </a:cubicBezTo>
                <a:cubicBezTo>
                  <a:pt x="292" y="147"/>
                  <a:pt x="293" y="148"/>
                  <a:pt x="292" y="153"/>
                </a:cubicBezTo>
                <a:cubicBezTo>
                  <a:pt x="295" y="162"/>
                  <a:pt x="303" y="170"/>
                  <a:pt x="303" y="181"/>
                </a:cubicBezTo>
                <a:cubicBezTo>
                  <a:pt x="303" y="182"/>
                  <a:pt x="304" y="183"/>
                  <a:pt x="304" y="184"/>
                </a:cubicBezTo>
                <a:cubicBezTo>
                  <a:pt x="304" y="189"/>
                  <a:pt x="300" y="193"/>
                  <a:pt x="295" y="195"/>
                </a:cubicBezTo>
                <a:cubicBezTo>
                  <a:pt x="305" y="196"/>
                  <a:pt x="318" y="197"/>
                  <a:pt x="329" y="197"/>
                </a:cubicBezTo>
                <a:cubicBezTo>
                  <a:pt x="333" y="197"/>
                  <a:pt x="340" y="198"/>
                  <a:pt x="343" y="200"/>
                </a:cubicBezTo>
                <a:cubicBezTo>
                  <a:pt x="344" y="202"/>
                  <a:pt x="346" y="207"/>
                  <a:pt x="345" y="211"/>
                </a:cubicBezTo>
                <a:cubicBezTo>
                  <a:pt x="345" y="211"/>
                  <a:pt x="345" y="212"/>
                  <a:pt x="344" y="212"/>
                </a:cubicBezTo>
                <a:cubicBezTo>
                  <a:pt x="344" y="213"/>
                  <a:pt x="344" y="213"/>
                  <a:pt x="344" y="214"/>
                </a:cubicBezTo>
                <a:cubicBezTo>
                  <a:pt x="343" y="216"/>
                  <a:pt x="338" y="215"/>
                  <a:pt x="335" y="217"/>
                </a:cubicBezTo>
                <a:cubicBezTo>
                  <a:pt x="332" y="216"/>
                  <a:pt x="327" y="216"/>
                  <a:pt x="322" y="216"/>
                </a:cubicBezTo>
                <a:cubicBezTo>
                  <a:pt x="314" y="216"/>
                  <a:pt x="306" y="219"/>
                  <a:pt x="299" y="220"/>
                </a:cubicBezTo>
                <a:cubicBezTo>
                  <a:pt x="294" y="220"/>
                  <a:pt x="290" y="219"/>
                  <a:pt x="285" y="220"/>
                </a:cubicBezTo>
                <a:cubicBezTo>
                  <a:pt x="278" y="221"/>
                  <a:pt x="272" y="220"/>
                  <a:pt x="265" y="221"/>
                </a:cubicBezTo>
                <a:cubicBezTo>
                  <a:pt x="258" y="221"/>
                  <a:pt x="252" y="222"/>
                  <a:pt x="243" y="222"/>
                </a:cubicBezTo>
                <a:cubicBezTo>
                  <a:pt x="244" y="223"/>
                  <a:pt x="247" y="222"/>
                  <a:pt x="248" y="223"/>
                </a:cubicBezTo>
                <a:cubicBezTo>
                  <a:pt x="243" y="223"/>
                  <a:pt x="237" y="223"/>
                  <a:pt x="233" y="222"/>
                </a:cubicBezTo>
                <a:cubicBezTo>
                  <a:pt x="226" y="222"/>
                  <a:pt x="218" y="222"/>
                  <a:pt x="211" y="222"/>
                </a:cubicBezTo>
                <a:cubicBezTo>
                  <a:pt x="207" y="221"/>
                  <a:pt x="203" y="222"/>
                  <a:pt x="199" y="221"/>
                </a:cubicBezTo>
                <a:cubicBezTo>
                  <a:pt x="198" y="221"/>
                  <a:pt x="194" y="220"/>
                  <a:pt x="192" y="220"/>
                </a:cubicBezTo>
                <a:cubicBezTo>
                  <a:pt x="180" y="220"/>
                  <a:pt x="170" y="220"/>
                  <a:pt x="159" y="219"/>
                </a:cubicBezTo>
                <a:cubicBezTo>
                  <a:pt x="147" y="219"/>
                  <a:pt x="135" y="220"/>
                  <a:pt x="124" y="219"/>
                </a:cubicBezTo>
                <a:cubicBezTo>
                  <a:pt x="118" y="218"/>
                  <a:pt x="112" y="218"/>
                  <a:pt x="107" y="217"/>
                </a:cubicBezTo>
                <a:cubicBezTo>
                  <a:pt x="100" y="217"/>
                  <a:pt x="94" y="216"/>
                  <a:pt x="87" y="215"/>
                </a:cubicBezTo>
                <a:cubicBezTo>
                  <a:pt x="82" y="215"/>
                  <a:pt x="77" y="215"/>
                  <a:pt x="72" y="214"/>
                </a:cubicBezTo>
                <a:cubicBezTo>
                  <a:pt x="59" y="214"/>
                  <a:pt x="48" y="214"/>
                  <a:pt x="36" y="213"/>
                </a:cubicBezTo>
                <a:cubicBezTo>
                  <a:pt x="24" y="212"/>
                  <a:pt x="12" y="211"/>
                  <a:pt x="2" y="205"/>
                </a:cubicBezTo>
                <a:cubicBezTo>
                  <a:pt x="2" y="203"/>
                  <a:pt x="0" y="201"/>
                  <a:pt x="1" y="199"/>
                </a:cubicBezTo>
                <a:cubicBezTo>
                  <a:pt x="1" y="196"/>
                  <a:pt x="5" y="194"/>
                  <a:pt x="6" y="191"/>
                </a:cubicBezTo>
                <a:cubicBezTo>
                  <a:pt x="8" y="190"/>
                  <a:pt x="11" y="190"/>
                  <a:pt x="13" y="191"/>
                </a:cubicBezTo>
                <a:cubicBezTo>
                  <a:pt x="17" y="191"/>
                  <a:pt x="21" y="190"/>
                  <a:pt x="24" y="190"/>
                </a:cubicBezTo>
                <a:cubicBezTo>
                  <a:pt x="24" y="189"/>
                  <a:pt x="23" y="187"/>
                  <a:pt x="24" y="185"/>
                </a:cubicBezTo>
                <a:cubicBezTo>
                  <a:pt x="24" y="183"/>
                  <a:pt x="26" y="182"/>
                  <a:pt x="26" y="180"/>
                </a:cubicBezTo>
                <a:cubicBezTo>
                  <a:pt x="27" y="179"/>
                  <a:pt x="27" y="179"/>
                  <a:pt x="27" y="178"/>
                </a:cubicBezTo>
                <a:cubicBezTo>
                  <a:pt x="28" y="178"/>
                  <a:pt x="28" y="177"/>
                  <a:pt x="29" y="178"/>
                </a:cubicBezTo>
                <a:cubicBezTo>
                  <a:pt x="30" y="177"/>
                  <a:pt x="31" y="175"/>
                  <a:pt x="31" y="174"/>
                </a:cubicBezTo>
                <a:cubicBezTo>
                  <a:pt x="33" y="174"/>
                  <a:pt x="34" y="174"/>
                  <a:pt x="36" y="174"/>
                </a:cubicBezTo>
                <a:cubicBezTo>
                  <a:pt x="35" y="169"/>
                  <a:pt x="37" y="163"/>
                  <a:pt x="39" y="160"/>
                </a:cubicBezTo>
                <a:cubicBezTo>
                  <a:pt x="40" y="160"/>
                  <a:pt x="40" y="159"/>
                  <a:pt x="41" y="159"/>
                </a:cubicBezTo>
                <a:cubicBezTo>
                  <a:pt x="47" y="159"/>
                  <a:pt x="50" y="159"/>
                  <a:pt x="54" y="158"/>
                </a:cubicBezTo>
                <a:cubicBezTo>
                  <a:pt x="49" y="154"/>
                  <a:pt x="43" y="146"/>
                  <a:pt x="42" y="137"/>
                </a:cubicBezTo>
                <a:cubicBezTo>
                  <a:pt x="41" y="135"/>
                  <a:pt x="41" y="133"/>
                  <a:pt x="42" y="131"/>
                </a:cubicBezTo>
                <a:cubicBezTo>
                  <a:pt x="43" y="128"/>
                  <a:pt x="50" y="124"/>
                  <a:pt x="55" y="124"/>
                </a:cubicBezTo>
                <a:cubicBezTo>
                  <a:pt x="59" y="123"/>
                  <a:pt x="64" y="124"/>
                  <a:pt x="66" y="125"/>
                </a:cubicBezTo>
                <a:cubicBezTo>
                  <a:pt x="63" y="121"/>
                  <a:pt x="59" y="118"/>
                  <a:pt x="55" y="115"/>
                </a:cubicBezTo>
                <a:cubicBezTo>
                  <a:pt x="57" y="113"/>
                  <a:pt x="57" y="110"/>
                  <a:pt x="59" y="111"/>
                </a:cubicBezTo>
                <a:cubicBezTo>
                  <a:pt x="61" y="112"/>
                  <a:pt x="65" y="117"/>
                  <a:pt x="66" y="119"/>
                </a:cubicBezTo>
                <a:cubicBezTo>
                  <a:pt x="64" y="108"/>
                  <a:pt x="72" y="103"/>
                  <a:pt x="77" y="96"/>
                </a:cubicBezTo>
                <a:cubicBezTo>
                  <a:pt x="78" y="97"/>
                  <a:pt x="79" y="97"/>
                  <a:pt x="79" y="97"/>
                </a:cubicBezTo>
                <a:cubicBezTo>
                  <a:pt x="79" y="102"/>
                  <a:pt x="82" y="105"/>
                  <a:pt x="82" y="111"/>
                </a:cubicBezTo>
                <a:cubicBezTo>
                  <a:pt x="81" y="115"/>
                  <a:pt x="77" y="116"/>
                  <a:pt x="74" y="119"/>
                </a:cubicBezTo>
                <a:cubicBezTo>
                  <a:pt x="78" y="118"/>
                  <a:pt x="80" y="117"/>
                  <a:pt x="83" y="118"/>
                </a:cubicBezTo>
                <a:cubicBezTo>
                  <a:pt x="88" y="120"/>
                  <a:pt x="91" y="124"/>
                  <a:pt x="93" y="127"/>
                </a:cubicBezTo>
                <a:cubicBezTo>
                  <a:pt x="94" y="130"/>
                  <a:pt x="96" y="133"/>
                  <a:pt x="96" y="137"/>
                </a:cubicBezTo>
                <a:cubicBezTo>
                  <a:pt x="96" y="144"/>
                  <a:pt x="92" y="150"/>
                  <a:pt x="89" y="155"/>
                </a:cubicBezTo>
                <a:cubicBezTo>
                  <a:pt x="90" y="155"/>
                  <a:pt x="91" y="156"/>
                  <a:pt x="92" y="156"/>
                </a:cubicBezTo>
                <a:cubicBezTo>
                  <a:pt x="98" y="156"/>
                  <a:pt x="104" y="154"/>
                  <a:pt x="111" y="155"/>
                </a:cubicBezTo>
                <a:cubicBezTo>
                  <a:pt x="112" y="155"/>
                  <a:pt x="113" y="156"/>
                  <a:pt x="113" y="156"/>
                </a:cubicBezTo>
                <a:cubicBezTo>
                  <a:pt x="115" y="156"/>
                  <a:pt x="116" y="155"/>
                  <a:pt x="117" y="156"/>
                </a:cubicBezTo>
                <a:cubicBezTo>
                  <a:pt x="117" y="156"/>
                  <a:pt x="118" y="157"/>
                  <a:pt x="118" y="157"/>
                </a:cubicBezTo>
                <a:cubicBezTo>
                  <a:pt x="119" y="157"/>
                  <a:pt x="120" y="157"/>
                  <a:pt x="120" y="158"/>
                </a:cubicBezTo>
                <a:cubicBezTo>
                  <a:pt x="121" y="159"/>
                  <a:pt x="122" y="161"/>
                  <a:pt x="124" y="161"/>
                </a:cubicBezTo>
                <a:cubicBezTo>
                  <a:pt x="125" y="163"/>
                  <a:pt x="128" y="162"/>
                  <a:pt x="127" y="165"/>
                </a:cubicBezTo>
                <a:cubicBezTo>
                  <a:pt x="127" y="166"/>
                  <a:pt x="124" y="167"/>
                  <a:pt x="122" y="166"/>
                </a:cubicBezTo>
                <a:cubicBezTo>
                  <a:pt x="122" y="167"/>
                  <a:pt x="123" y="168"/>
                  <a:pt x="123" y="169"/>
                </a:cubicBezTo>
                <a:cubicBezTo>
                  <a:pt x="123" y="174"/>
                  <a:pt x="132" y="175"/>
                  <a:pt x="128" y="180"/>
                </a:cubicBezTo>
                <a:cubicBezTo>
                  <a:pt x="124" y="180"/>
                  <a:pt x="123" y="180"/>
                  <a:pt x="119" y="181"/>
                </a:cubicBezTo>
                <a:cubicBezTo>
                  <a:pt x="122" y="183"/>
                  <a:pt x="123" y="188"/>
                  <a:pt x="122" y="192"/>
                </a:cubicBezTo>
                <a:cubicBezTo>
                  <a:pt x="133" y="194"/>
                  <a:pt x="145" y="194"/>
                  <a:pt x="158" y="196"/>
                </a:cubicBezTo>
                <a:cubicBezTo>
                  <a:pt x="155" y="194"/>
                  <a:pt x="152" y="192"/>
                  <a:pt x="150" y="189"/>
                </a:cubicBezTo>
                <a:cubicBezTo>
                  <a:pt x="149" y="186"/>
                  <a:pt x="147" y="182"/>
                  <a:pt x="148" y="179"/>
                </a:cubicBezTo>
                <a:cubicBezTo>
                  <a:pt x="148" y="178"/>
                  <a:pt x="149" y="178"/>
                  <a:pt x="149" y="176"/>
                </a:cubicBezTo>
                <a:cubicBezTo>
                  <a:pt x="149" y="173"/>
                  <a:pt x="148" y="171"/>
                  <a:pt x="150" y="169"/>
                </a:cubicBezTo>
                <a:cubicBezTo>
                  <a:pt x="150" y="168"/>
                  <a:pt x="150" y="167"/>
                  <a:pt x="151" y="166"/>
                </a:cubicBezTo>
                <a:cubicBezTo>
                  <a:pt x="152" y="165"/>
                  <a:pt x="153" y="164"/>
                  <a:pt x="154" y="163"/>
                </a:cubicBezTo>
                <a:cubicBezTo>
                  <a:pt x="154" y="163"/>
                  <a:pt x="154" y="162"/>
                  <a:pt x="154" y="161"/>
                </a:cubicBezTo>
                <a:cubicBezTo>
                  <a:pt x="155" y="160"/>
                  <a:pt x="156" y="159"/>
                  <a:pt x="156" y="158"/>
                </a:cubicBezTo>
                <a:cubicBezTo>
                  <a:pt x="160" y="154"/>
                  <a:pt x="163" y="148"/>
                  <a:pt x="166" y="143"/>
                </a:cubicBezTo>
                <a:cubicBezTo>
                  <a:pt x="168" y="142"/>
                  <a:pt x="169" y="141"/>
                  <a:pt x="170" y="139"/>
                </a:cubicBezTo>
                <a:cubicBezTo>
                  <a:pt x="173" y="136"/>
                  <a:pt x="176" y="131"/>
                  <a:pt x="179" y="129"/>
                </a:cubicBezTo>
                <a:cubicBezTo>
                  <a:pt x="179" y="128"/>
                  <a:pt x="181" y="128"/>
                  <a:pt x="181" y="127"/>
                </a:cubicBezTo>
                <a:cubicBezTo>
                  <a:pt x="182" y="127"/>
                  <a:pt x="183" y="127"/>
                  <a:pt x="184" y="127"/>
                </a:cubicBezTo>
                <a:cubicBezTo>
                  <a:pt x="189" y="122"/>
                  <a:pt x="197" y="121"/>
                  <a:pt x="202" y="116"/>
                </a:cubicBezTo>
                <a:cubicBezTo>
                  <a:pt x="203" y="115"/>
                  <a:pt x="203" y="116"/>
                  <a:pt x="204" y="116"/>
                </a:cubicBezTo>
                <a:cubicBezTo>
                  <a:pt x="204" y="113"/>
                  <a:pt x="205" y="112"/>
                  <a:pt x="207" y="110"/>
                </a:cubicBezTo>
                <a:cubicBezTo>
                  <a:pt x="206" y="110"/>
                  <a:pt x="204" y="109"/>
                  <a:pt x="203" y="110"/>
                </a:cubicBezTo>
                <a:cubicBezTo>
                  <a:pt x="199" y="109"/>
                  <a:pt x="196" y="107"/>
                  <a:pt x="193" y="104"/>
                </a:cubicBezTo>
                <a:cubicBezTo>
                  <a:pt x="188" y="109"/>
                  <a:pt x="181" y="104"/>
                  <a:pt x="174" y="106"/>
                </a:cubicBezTo>
                <a:cubicBezTo>
                  <a:pt x="174" y="105"/>
                  <a:pt x="173" y="105"/>
                  <a:pt x="173" y="105"/>
                </a:cubicBezTo>
                <a:cubicBezTo>
                  <a:pt x="172" y="104"/>
                  <a:pt x="172" y="103"/>
                  <a:pt x="173" y="103"/>
                </a:cubicBezTo>
                <a:cubicBezTo>
                  <a:pt x="170" y="103"/>
                  <a:pt x="165" y="104"/>
                  <a:pt x="162" y="101"/>
                </a:cubicBezTo>
                <a:cubicBezTo>
                  <a:pt x="162" y="99"/>
                  <a:pt x="166" y="100"/>
                  <a:pt x="166" y="98"/>
                </a:cubicBezTo>
                <a:cubicBezTo>
                  <a:pt x="160" y="99"/>
                  <a:pt x="153" y="97"/>
                  <a:pt x="150" y="93"/>
                </a:cubicBezTo>
                <a:cubicBezTo>
                  <a:pt x="149" y="94"/>
                  <a:pt x="149" y="93"/>
                  <a:pt x="148" y="93"/>
                </a:cubicBezTo>
                <a:cubicBezTo>
                  <a:pt x="147" y="92"/>
                  <a:pt x="145" y="91"/>
                  <a:pt x="144" y="89"/>
                </a:cubicBezTo>
                <a:cubicBezTo>
                  <a:pt x="143" y="88"/>
                  <a:pt x="141" y="88"/>
                  <a:pt x="140" y="86"/>
                </a:cubicBezTo>
                <a:cubicBezTo>
                  <a:pt x="141" y="86"/>
                  <a:pt x="141" y="86"/>
                  <a:pt x="140" y="86"/>
                </a:cubicBezTo>
                <a:cubicBezTo>
                  <a:pt x="143" y="84"/>
                  <a:pt x="148" y="87"/>
                  <a:pt x="151" y="85"/>
                </a:cubicBezTo>
                <a:cubicBezTo>
                  <a:pt x="147" y="85"/>
                  <a:pt x="144" y="83"/>
                  <a:pt x="141" y="81"/>
                </a:cubicBezTo>
                <a:cubicBezTo>
                  <a:pt x="140" y="80"/>
                  <a:pt x="139" y="79"/>
                  <a:pt x="137" y="78"/>
                </a:cubicBezTo>
                <a:cubicBezTo>
                  <a:pt x="136" y="76"/>
                  <a:pt x="134" y="75"/>
                  <a:pt x="133" y="72"/>
                </a:cubicBezTo>
                <a:cubicBezTo>
                  <a:pt x="132" y="69"/>
                  <a:pt x="132" y="65"/>
                  <a:pt x="130" y="62"/>
                </a:cubicBezTo>
                <a:cubicBezTo>
                  <a:pt x="132" y="60"/>
                  <a:pt x="133" y="63"/>
                  <a:pt x="135" y="64"/>
                </a:cubicBezTo>
                <a:cubicBezTo>
                  <a:pt x="136" y="64"/>
                  <a:pt x="138" y="65"/>
                  <a:pt x="139" y="65"/>
                </a:cubicBezTo>
                <a:cubicBezTo>
                  <a:pt x="138" y="63"/>
                  <a:pt x="135" y="61"/>
                  <a:pt x="133" y="60"/>
                </a:cubicBezTo>
                <a:cubicBezTo>
                  <a:pt x="133" y="58"/>
                  <a:pt x="130" y="57"/>
                  <a:pt x="131" y="55"/>
                </a:cubicBezTo>
                <a:cubicBezTo>
                  <a:pt x="132" y="54"/>
                  <a:pt x="133" y="55"/>
                  <a:pt x="134" y="56"/>
                </a:cubicBezTo>
                <a:cubicBezTo>
                  <a:pt x="136" y="55"/>
                  <a:pt x="137" y="56"/>
                  <a:pt x="140" y="56"/>
                </a:cubicBezTo>
                <a:cubicBezTo>
                  <a:pt x="152" y="54"/>
                  <a:pt x="153" y="38"/>
                  <a:pt x="160" y="30"/>
                </a:cubicBezTo>
                <a:cubicBezTo>
                  <a:pt x="161" y="28"/>
                  <a:pt x="162" y="27"/>
                  <a:pt x="164" y="25"/>
                </a:cubicBezTo>
                <a:cubicBezTo>
                  <a:pt x="170" y="13"/>
                  <a:pt x="185" y="3"/>
                  <a:pt x="201" y="7"/>
                </a:cubicBezTo>
                <a:cubicBezTo>
                  <a:pt x="203" y="7"/>
                  <a:pt x="205" y="8"/>
                  <a:pt x="208" y="9"/>
                </a:cubicBezTo>
                <a:cubicBezTo>
                  <a:pt x="217" y="0"/>
                  <a:pt x="235" y="3"/>
                  <a:pt x="247" y="8"/>
                </a:cubicBezTo>
                <a:cubicBezTo>
                  <a:pt x="247" y="10"/>
                  <a:pt x="247" y="10"/>
                  <a:pt x="245" y="10"/>
                </a:cubicBezTo>
                <a:cubicBezTo>
                  <a:pt x="253" y="14"/>
                  <a:pt x="260" y="19"/>
                  <a:pt x="263" y="26"/>
                </a:cubicBezTo>
                <a:cubicBezTo>
                  <a:pt x="264" y="26"/>
                  <a:pt x="266" y="25"/>
                  <a:pt x="267" y="27"/>
                </a:cubicBezTo>
                <a:cubicBezTo>
                  <a:pt x="267" y="29"/>
                  <a:pt x="265" y="29"/>
                  <a:pt x="265" y="29"/>
                </a:cubicBezTo>
                <a:cubicBezTo>
                  <a:pt x="270" y="39"/>
                  <a:pt x="276" y="53"/>
                  <a:pt x="290" y="50"/>
                </a:cubicBezTo>
                <a:cubicBezTo>
                  <a:pt x="291" y="49"/>
                  <a:pt x="292" y="46"/>
                  <a:pt x="295" y="47"/>
                </a:cubicBezTo>
                <a:cubicBezTo>
                  <a:pt x="295" y="60"/>
                  <a:pt x="289" y="72"/>
                  <a:pt x="275" y="71"/>
                </a:cubicBezTo>
                <a:close/>
                <a:moveTo>
                  <a:pt x="161" y="82"/>
                </a:moveTo>
                <a:cubicBezTo>
                  <a:pt x="161" y="82"/>
                  <a:pt x="160" y="82"/>
                  <a:pt x="161" y="83"/>
                </a:cubicBezTo>
                <a:cubicBezTo>
                  <a:pt x="165" y="86"/>
                  <a:pt x="176" y="89"/>
                  <a:pt x="182" y="84"/>
                </a:cubicBezTo>
                <a:cubicBezTo>
                  <a:pt x="183" y="84"/>
                  <a:pt x="184" y="79"/>
                  <a:pt x="185" y="79"/>
                </a:cubicBezTo>
                <a:cubicBezTo>
                  <a:pt x="189" y="79"/>
                  <a:pt x="185" y="84"/>
                  <a:pt x="185" y="86"/>
                </a:cubicBezTo>
                <a:cubicBezTo>
                  <a:pt x="191" y="83"/>
                  <a:pt x="191" y="75"/>
                  <a:pt x="195" y="70"/>
                </a:cubicBezTo>
                <a:cubicBezTo>
                  <a:pt x="189" y="70"/>
                  <a:pt x="185" y="70"/>
                  <a:pt x="181" y="69"/>
                </a:cubicBezTo>
                <a:cubicBezTo>
                  <a:pt x="179" y="68"/>
                  <a:pt x="176" y="67"/>
                  <a:pt x="174" y="66"/>
                </a:cubicBezTo>
                <a:cubicBezTo>
                  <a:pt x="176" y="64"/>
                  <a:pt x="179" y="65"/>
                  <a:pt x="182" y="65"/>
                </a:cubicBezTo>
                <a:cubicBezTo>
                  <a:pt x="186" y="64"/>
                  <a:pt x="188" y="60"/>
                  <a:pt x="190" y="59"/>
                </a:cubicBezTo>
                <a:cubicBezTo>
                  <a:pt x="188" y="63"/>
                  <a:pt x="185" y="66"/>
                  <a:pt x="180" y="66"/>
                </a:cubicBezTo>
                <a:cubicBezTo>
                  <a:pt x="192" y="72"/>
                  <a:pt x="208" y="66"/>
                  <a:pt x="214" y="56"/>
                </a:cubicBezTo>
                <a:cubicBezTo>
                  <a:pt x="214" y="54"/>
                  <a:pt x="214" y="52"/>
                  <a:pt x="215" y="51"/>
                </a:cubicBezTo>
                <a:cubicBezTo>
                  <a:pt x="215" y="51"/>
                  <a:pt x="215" y="50"/>
                  <a:pt x="216" y="50"/>
                </a:cubicBezTo>
                <a:cubicBezTo>
                  <a:pt x="217" y="51"/>
                  <a:pt x="217" y="53"/>
                  <a:pt x="217" y="55"/>
                </a:cubicBezTo>
                <a:cubicBezTo>
                  <a:pt x="216" y="57"/>
                  <a:pt x="217" y="59"/>
                  <a:pt x="216" y="61"/>
                </a:cubicBezTo>
                <a:cubicBezTo>
                  <a:pt x="225" y="59"/>
                  <a:pt x="231" y="55"/>
                  <a:pt x="235" y="47"/>
                </a:cubicBezTo>
                <a:cubicBezTo>
                  <a:pt x="238" y="42"/>
                  <a:pt x="238" y="36"/>
                  <a:pt x="236" y="30"/>
                </a:cubicBezTo>
                <a:cubicBezTo>
                  <a:pt x="236" y="28"/>
                  <a:pt x="235" y="27"/>
                  <a:pt x="236" y="26"/>
                </a:cubicBezTo>
                <a:cubicBezTo>
                  <a:pt x="237" y="25"/>
                  <a:pt x="237" y="26"/>
                  <a:pt x="237" y="26"/>
                </a:cubicBezTo>
                <a:cubicBezTo>
                  <a:pt x="237" y="28"/>
                  <a:pt x="239" y="31"/>
                  <a:pt x="239" y="33"/>
                </a:cubicBezTo>
                <a:cubicBezTo>
                  <a:pt x="239" y="33"/>
                  <a:pt x="240" y="33"/>
                  <a:pt x="240" y="34"/>
                </a:cubicBezTo>
                <a:cubicBezTo>
                  <a:pt x="241" y="39"/>
                  <a:pt x="246" y="44"/>
                  <a:pt x="251" y="46"/>
                </a:cubicBezTo>
                <a:cubicBezTo>
                  <a:pt x="252" y="48"/>
                  <a:pt x="254" y="50"/>
                  <a:pt x="255" y="52"/>
                </a:cubicBezTo>
                <a:cubicBezTo>
                  <a:pt x="256" y="53"/>
                  <a:pt x="256" y="55"/>
                  <a:pt x="257" y="56"/>
                </a:cubicBezTo>
                <a:cubicBezTo>
                  <a:pt x="258" y="54"/>
                  <a:pt x="256" y="53"/>
                  <a:pt x="257" y="51"/>
                </a:cubicBezTo>
                <a:cubicBezTo>
                  <a:pt x="259" y="50"/>
                  <a:pt x="259" y="52"/>
                  <a:pt x="260" y="53"/>
                </a:cubicBezTo>
                <a:cubicBezTo>
                  <a:pt x="260" y="53"/>
                  <a:pt x="259" y="53"/>
                  <a:pt x="259" y="53"/>
                </a:cubicBezTo>
                <a:cubicBezTo>
                  <a:pt x="261" y="56"/>
                  <a:pt x="261" y="61"/>
                  <a:pt x="260" y="65"/>
                </a:cubicBezTo>
                <a:cubicBezTo>
                  <a:pt x="262" y="64"/>
                  <a:pt x="262" y="62"/>
                  <a:pt x="263" y="60"/>
                </a:cubicBezTo>
                <a:cubicBezTo>
                  <a:pt x="265" y="57"/>
                  <a:pt x="266" y="54"/>
                  <a:pt x="267" y="50"/>
                </a:cubicBezTo>
                <a:cubicBezTo>
                  <a:pt x="267" y="45"/>
                  <a:pt x="265" y="40"/>
                  <a:pt x="263" y="37"/>
                </a:cubicBezTo>
                <a:cubicBezTo>
                  <a:pt x="262" y="35"/>
                  <a:pt x="258" y="30"/>
                  <a:pt x="258" y="29"/>
                </a:cubicBezTo>
                <a:cubicBezTo>
                  <a:pt x="259" y="28"/>
                  <a:pt x="261" y="28"/>
                  <a:pt x="262" y="27"/>
                </a:cubicBezTo>
                <a:cubicBezTo>
                  <a:pt x="254" y="25"/>
                  <a:pt x="250" y="15"/>
                  <a:pt x="239" y="17"/>
                </a:cubicBezTo>
                <a:cubicBezTo>
                  <a:pt x="239" y="16"/>
                  <a:pt x="238" y="16"/>
                  <a:pt x="238" y="15"/>
                </a:cubicBezTo>
                <a:cubicBezTo>
                  <a:pt x="245" y="13"/>
                  <a:pt x="251" y="18"/>
                  <a:pt x="256" y="21"/>
                </a:cubicBezTo>
                <a:cubicBezTo>
                  <a:pt x="256" y="23"/>
                  <a:pt x="259" y="24"/>
                  <a:pt x="261" y="25"/>
                </a:cubicBezTo>
                <a:cubicBezTo>
                  <a:pt x="256" y="19"/>
                  <a:pt x="249" y="12"/>
                  <a:pt x="240" y="12"/>
                </a:cubicBezTo>
                <a:cubicBezTo>
                  <a:pt x="239" y="10"/>
                  <a:pt x="241" y="10"/>
                  <a:pt x="242" y="9"/>
                </a:cubicBezTo>
                <a:cubicBezTo>
                  <a:pt x="234" y="5"/>
                  <a:pt x="222" y="3"/>
                  <a:pt x="213" y="7"/>
                </a:cubicBezTo>
                <a:cubicBezTo>
                  <a:pt x="212" y="9"/>
                  <a:pt x="211" y="9"/>
                  <a:pt x="210" y="10"/>
                </a:cubicBezTo>
                <a:cubicBezTo>
                  <a:pt x="211" y="11"/>
                  <a:pt x="212" y="12"/>
                  <a:pt x="213" y="13"/>
                </a:cubicBezTo>
                <a:cubicBezTo>
                  <a:pt x="213" y="13"/>
                  <a:pt x="213" y="14"/>
                  <a:pt x="212" y="15"/>
                </a:cubicBezTo>
                <a:cubicBezTo>
                  <a:pt x="211" y="15"/>
                  <a:pt x="211" y="13"/>
                  <a:pt x="210" y="13"/>
                </a:cubicBezTo>
                <a:cubicBezTo>
                  <a:pt x="206" y="10"/>
                  <a:pt x="198" y="8"/>
                  <a:pt x="193" y="8"/>
                </a:cubicBezTo>
                <a:cubicBezTo>
                  <a:pt x="190" y="9"/>
                  <a:pt x="188" y="9"/>
                  <a:pt x="185" y="10"/>
                </a:cubicBezTo>
                <a:cubicBezTo>
                  <a:pt x="171" y="13"/>
                  <a:pt x="164" y="27"/>
                  <a:pt x="159" y="39"/>
                </a:cubicBezTo>
                <a:cubicBezTo>
                  <a:pt x="157" y="44"/>
                  <a:pt x="155" y="46"/>
                  <a:pt x="153" y="49"/>
                </a:cubicBezTo>
                <a:cubicBezTo>
                  <a:pt x="149" y="54"/>
                  <a:pt x="142" y="59"/>
                  <a:pt x="134" y="57"/>
                </a:cubicBezTo>
                <a:cubicBezTo>
                  <a:pt x="135" y="59"/>
                  <a:pt x="137" y="59"/>
                  <a:pt x="137" y="61"/>
                </a:cubicBezTo>
                <a:cubicBezTo>
                  <a:pt x="139" y="61"/>
                  <a:pt x="140" y="63"/>
                  <a:pt x="141" y="64"/>
                </a:cubicBezTo>
                <a:cubicBezTo>
                  <a:pt x="143" y="64"/>
                  <a:pt x="145" y="64"/>
                  <a:pt x="145" y="66"/>
                </a:cubicBezTo>
                <a:cubicBezTo>
                  <a:pt x="142" y="68"/>
                  <a:pt x="136" y="66"/>
                  <a:pt x="133" y="65"/>
                </a:cubicBezTo>
                <a:cubicBezTo>
                  <a:pt x="134" y="69"/>
                  <a:pt x="135" y="73"/>
                  <a:pt x="137" y="75"/>
                </a:cubicBezTo>
                <a:cubicBezTo>
                  <a:pt x="138" y="76"/>
                  <a:pt x="139" y="77"/>
                  <a:pt x="140" y="78"/>
                </a:cubicBezTo>
                <a:cubicBezTo>
                  <a:pt x="144" y="81"/>
                  <a:pt x="149" y="85"/>
                  <a:pt x="156" y="83"/>
                </a:cubicBezTo>
                <a:cubicBezTo>
                  <a:pt x="157" y="83"/>
                  <a:pt x="157" y="84"/>
                  <a:pt x="156" y="86"/>
                </a:cubicBezTo>
                <a:cubicBezTo>
                  <a:pt x="153" y="86"/>
                  <a:pt x="149" y="88"/>
                  <a:pt x="145" y="88"/>
                </a:cubicBezTo>
                <a:cubicBezTo>
                  <a:pt x="148" y="91"/>
                  <a:pt x="155" y="95"/>
                  <a:pt x="161" y="96"/>
                </a:cubicBezTo>
                <a:cubicBezTo>
                  <a:pt x="164" y="97"/>
                  <a:pt x="169" y="95"/>
                  <a:pt x="170" y="97"/>
                </a:cubicBezTo>
                <a:cubicBezTo>
                  <a:pt x="170" y="99"/>
                  <a:pt x="167" y="99"/>
                  <a:pt x="166" y="101"/>
                </a:cubicBezTo>
                <a:cubicBezTo>
                  <a:pt x="170" y="102"/>
                  <a:pt x="173" y="99"/>
                  <a:pt x="176" y="101"/>
                </a:cubicBezTo>
                <a:cubicBezTo>
                  <a:pt x="177" y="101"/>
                  <a:pt x="176" y="102"/>
                  <a:pt x="176" y="103"/>
                </a:cubicBezTo>
                <a:cubicBezTo>
                  <a:pt x="182" y="103"/>
                  <a:pt x="187" y="105"/>
                  <a:pt x="192" y="103"/>
                </a:cubicBezTo>
                <a:cubicBezTo>
                  <a:pt x="190" y="102"/>
                  <a:pt x="188" y="101"/>
                  <a:pt x="188" y="99"/>
                </a:cubicBezTo>
                <a:cubicBezTo>
                  <a:pt x="182" y="101"/>
                  <a:pt x="172" y="95"/>
                  <a:pt x="175" y="89"/>
                </a:cubicBezTo>
                <a:cubicBezTo>
                  <a:pt x="168" y="88"/>
                  <a:pt x="160" y="87"/>
                  <a:pt x="157" y="81"/>
                </a:cubicBezTo>
                <a:cubicBezTo>
                  <a:pt x="159" y="79"/>
                  <a:pt x="164" y="82"/>
                  <a:pt x="165" y="79"/>
                </a:cubicBezTo>
                <a:cubicBezTo>
                  <a:pt x="161" y="78"/>
                  <a:pt x="158" y="75"/>
                  <a:pt x="156" y="71"/>
                </a:cubicBezTo>
                <a:cubicBezTo>
                  <a:pt x="155" y="70"/>
                  <a:pt x="154" y="68"/>
                  <a:pt x="155" y="66"/>
                </a:cubicBezTo>
                <a:cubicBezTo>
                  <a:pt x="158" y="65"/>
                  <a:pt x="156" y="70"/>
                  <a:pt x="159" y="69"/>
                </a:cubicBezTo>
                <a:cubicBezTo>
                  <a:pt x="158" y="67"/>
                  <a:pt x="157" y="66"/>
                  <a:pt x="156" y="64"/>
                </a:cubicBezTo>
                <a:cubicBezTo>
                  <a:pt x="155" y="62"/>
                  <a:pt x="154" y="57"/>
                  <a:pt x="156" y="56"/>
                </a:cubicBezTo>
                <a:cubicBezTo>
                  <a:pt x="156" y="57"/>
                  <a:pt x="158" y="58"/>
                  <a:pt x="157" y="59"/>
                </a:cubicBezTo>
                <a:cubicBezTo>
                  <a:pt x="165" y="67"/>
                  <a:pt x="176" y="58"/>
                  <a:pt x="179" y="49"/>
                </a:cubicBezTo>
                <a:cubicBezTo>
                  <a:pt x="180" y="46"/>
                  <a:pt x="180" y="42"/>
                  <a:pt x="181" y="38"/>
                </a:cubicBezTo>
                <a:cubicBezTo>
                  <a:pt x="182" y="37"/>
                  <a:pt x="184" y="35"/>
                  <a:pt x="184" y="34"/>
                </a:cubicBezTo>
                <a:cubicBezTo>
                  <a:pt x="183" y="35"/>
                  <a:pt x="181" y="38"/>
                  <a:pt x="180" y="36"/>
                </a:cubicBezTo>
                <a:cubicBezTo>
                  <a:pt x="184" y="29"/>
                  <a:pt x="190" y="21"/>
                  <a:pt x="200" y="19"/>
                </a:cubicBezTo>
                <a:cubicBezTo>
                  <a:pt x="206" y="18"/>
                  <a:pt x="211" y="17"/>
                  <a:pt x="218" y="17"/>
                </a:cubicBezTo>
                <a:cubicBezTo>
                  <a:pt x="220" y="17"/>
                  <a:pt x="221" y="16"/>
                  <a:pt x="221" y="19"/>
                </a:cubicBezTo>
                <a:cubicBezTo>
                  <a:pt x="220" y="20"/>
                  <a:pt x="219" y="19"/>
                  <a:pt x="217" y="19"/>
                </a:cubicBezTo>
                <a:cubicBezTo>
                  <a:pt x="213" y="18"/>
                  <a:pt x="210" y="20"/>
                  <a:pt x="206" y="20"/>
                </a:cubicBezTo>
                <a:cubicBezTo>
                  <a:pt x="197" y="21"/>
                  <a:pt x="189" y="26"/>
                  <a:pt x="184" y="32"/>
                </a:cubicBezTo>
                <a:cubicBezTo>
                  <a:pt x="186" y="32"/>
                  <a:pt x="187" y="32"/>
                  <a:pt x="188" y="31"/>
                </a:cubicBezTo>
                <a:cubicBezTo>
                  <a:pt x="189" y="31"/>
                  <a:pt x="190" y="32"/>
                  <a:pt x="189" y="34"/>
                </a:cubicBezTo>
                <a:cubicBezTo>
                  <a:pt x="188" y="33"/>
                  <a:pt x="188" y="34"/>
                  <a:pt x="187" y="34"/>
                </a:cubicBezTo>
                <a:cubicBezTo>
                  <a:pt x="182" y="37"/>
                  <a:pt x="182" y="43"/>
                  <a:pt x="181" y="49"/>
                </a:cubicBezTo>
                <a:cubicBezTo>
                  <a:pt x="179" y="56"/>
                  <a:pt x="175" y="60"/>
                  <a:pt x="169" y="63"/>
                </a:cubicBezTo>
                <a:cubicBezTo>
                  <a:pt x="167" y="63"/>
                  <a:pt x="166" y="65"/>
                  <a:pt x="163" y="65"/>
                </a:cubicBezTo>
                <a:cubicBezTo>
                  <a:pt x="161" y="65"/>
                  <a:pt x="159" y="63"/>
                  <a:pt x="158" y="63"/>
                </a:cubicBezTo>
                <a:cubicBezTo>
                  <a:pt x="159" y="67"/>
                  <a:pt x="161" y="69"/>
                  <a:pt x="165" y="70"/>
                </a:cubicBezTo>
                <a:cubicBezTo>
                  <a:pt x="164" y="72"/>
                  <a:pt x="160" y="71"/>
                  <a:pt x="158" y="70"/>
                </a:cubicBezTo>
                <a:cubicBezTo>
                  <a:pt x="160" y="75"/>
                  <a:pt x="164" y="77"/>
                  <a:pt x="169" y="77"/>
                </a:cubicBezTo>
                <a:cubicBezTo>
                  <a:pt x="168" y="81"/>
                  <a:pt x="164" y="82"/>
                  <a:pt x="161" y="82"/>
                </a:cubicBezTo>
                <a:close/>
                <a:moveTo>
                  <a:pt x="285" y="52"/>
                </a:moveTo>
                <a:cubicBezTo>
                  <a:pt x="273" y="51"/>
                  <a:pt x="268" y="38"/>
                  <a:pt x="263" y="29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62" y="30"/>
                  <a:pt x="261" y="30"/>
                  <a:pt x="261" y="30"/>
                </a:cubicBezTo>
                <a:cubicBezTo>
                  <a:pt x="263" y="34"/>
                  <a:pt x="267" y="39"/>
                  <a:pt x="268" y="45"/>
                </a:cubicBezTo>
                <a:cubicBezTo>
                  <a:pt x="270" y="52"/>
                  <a:pt x="267" y="58"/>
                  <a:pt x="264" y="64"/>
                </a:cubicBezTo>
                <a:cubicBezTo>
                  <a:pt x="263" y="64"/>
                  <a:pt x="263" y="66"/>
                  <a:pt x="262" y="67"/>
                </a:cubicBezTo>
                <a:cubicBezTo>
                  <a:pt x="264" y="71"/>
                  <a:pt x="265" y="78"/>
                  <a:pt x="259" y="80"/>
                </a:cubicBezTo>
                <a:cubicBezTo>
                  <a:pt x="260" y="84"/>
                  <a:pt x="258" y="86"/>
                  <a:pt x="257" y="90"/>
                </a:cubicBezTo>
                <a:cubicBezTo>
                  <a:pt x="263" y="91"/>
                  <a:pt x="269" y="90"/>
                  <a:pt x="271" y="85"/>
                </a:cubicBezTo>
                <a:cubicBezTo>
                  <a:pt x="268" y="84"/>
                  <a:pt x="263" y="84"/>
                  <a:pt x="263" y="82"/>
                </a:cubicBezTo>
                <a:cubicBezTo>
                  <a:pt x="271" y="85"/>
                  <a:pt x="281" y="82"/>
                  <a:pt x="283" y="75"/>
                </a:cubicBezTo>
                <a:cubicBezTo>
                  <a:pt x="279" y="75"/>
                  <a:pt x="276" y="74"/>
                  <a:pt x="273" y="72"/>
                </a:cubicBezTo>
                <a:cubicBezTo>
                  <a:pt x="270" y="71"/>
                  <a:pt x="267" y="70"/>
                  <a:pt x="268" y="67"/>
                </a:cubicBezTo>
                <a:cubicBezTo>
                  <a:pt x="271" y="68"/>
                  <a:pt x="272" y="69"/>
                  <a:pt x="275" y="69"/>
                </a:cubicBezTo>
                <a:cubicBezTo>
                  <a:pt x="287" y="71"/>
                  <a:pt x="293" y="61"/>
                  <a:pt x="292" y="51"/>
                </a:cubicBezTo>
                <a:cubicBezTo>
                  <a:pt x="290" y="52"/>
                  <a:pt x="288" y="53"/>
                  <a:pt x="285" y="52"/>
                </a:cubicBezTo>
                <a:close/>
                <a:moveTo>
                  <a:pt x="179" y="88"/>
                </a:moveTo>
                <a:cubicBezTo>
                  <a:pt x="175" y="92"/>
                  <a:pt x="179" y="97"/>
                  <a:pt x="184" y="98"/>
                </a:cubicBezTo>
                <a:cubicBezTo>
                  <a:pt x="185" y="97"/>
                  <a:pt x="186" y="97"/>
                  <a:pt x="187" y="96"/>
                </a:cubicBezTo>
                <a:cubicBezTo>
                  <a:pt x="192" y="100"/>
                  <a:pt x="197" y="103"/>
                  <a:pt x="202" y="107"/>
                </a:cubicBezTo>
                <a:cubicBezTo>
                  <a:pt x="209" y="108"/>
                  <a:pt x="215" y="110"/>
                  <a:pt x="221" y="110"/>
                </a:cubicBezTo>
                <a:cubicBezTo>
                  <a:pt x="227" y="111"/>
                  <a:pt x="234" y="111"/>
                  <a:pt x="238" y="108"/>
                </a:cubicBezTo>
                <a:cubicBezTo>
                  <a:pt x="239" y="108"/>
                  <a:pt x="239" y="108"/>
                  <a:pt x="240" y="108"/>
                </a:cubicBezTo>
                <a:cubicBezTo>
                  <a:pt x="247" y="101"/>
                  <a:pt x="254" y="94"/>
                  <a:pt x="257" y="84"/>
                </a:cubicBezTo>
                <a:cubicBezTo>
                  <a:pt x="256" y="83"/>
                  <a:pt x="257" y="82"/>
                  <a:pt x="257" y="80"/>
                </a:cubicBezTo>
                <a:cubicBezTo>
                  <a:pt x="257" y="80"/>
                  <a:pt x="257" y="79"/>
                  <a:pt x="257" y="79"/>
                </a:cubicBezTo>
                <a:cubicBezTo>
                  <a:pt x="257" y="77"/>
                  <a:pt x="257" y="75"/>
                  <a:pt x="256" y="73"/>
                </a:cubicBezTo>
                <a:cubicBezTo>
                  <a:pt x="255" y="70"/>
                  <a:pt x="256" y="67"/>
                  <a:pt x="255" y="65"/>
                </a:cubicBezTo>
                <a:cubicBezTo>
                  <a:pt x="256" y="63"/>
                  <a:pt x="256" y="60"/>
                  <a:pt x="255" y="59"/>
                </a:cubicBezTo>
                <a:cubicBezTo>
                  <a:pt x="256" y="48"/>
                  <a:pt x="244" y="46"/>
                  <a:pt x="239" y="38"/>
                </a:cubicBezTo>
                <a:cubicBezTo>
                  <a:pt x="239" y="53"/>
                  <a:pt x="228" y="61"/>
                  <a:pt x="215" y="63"/>
                </a:cubicBezTo>
                <a:cubicBezTo>
                  <a:pt x="214" y="64"/>
                  <a:pt x="213" y="65"/>
                  <a:pt x="212" y="66"/>
                </a:cubicBezTo>
                <a:cubicBezTo>
                  <a:pt x="211" y="65"/>
                  <a:pt x="210" y="65"/>
                  <a:pt x="210" y="64"/>
                </a:cubicBezTo>
                <a:cubicBezTo>
                  <a:pt x="211" y="62"/>
                  <a:pt x="215" y="62"/>
                  <a:pt x="214" y="59"/>
                </a:cubicBezTo>
                <a:cubicBezTo>
                  <a:pt x="213" y="61"/>
                  <a:pt x="209" y="65"/>
                  <a:pt x="207" y="66"/>
                </a:cubicBezTo>
                <a:cubicBezTo>
                  <a:pt x="204" y="68"/>
                  <a:pt x="200" y="68"/>
                  <a:pt x="198" y="70"/>
                </a:cubicBezTo>
                <a:cubicBezTo>
                  <a:pt x="194" y="73"/>
                  <a:pt x="194" y="80"/>
                  <a:pt x="191" y="84"/>
                </a:cubicBezTo>
                <a:cubicBezTo>
                  <a:pt x="189" y="86"/>
                  <a:pt x="187" y="86"/>
                  <a:pt x="185" y="89"/>
                </a:cubicBezTo>
                <a:cubicBezTo>
                  <a:pt x="187" y="90"/>
                  <a:pt x="189" y="91"/>
                  <a:pt x="190" y="93"/>
                </a:cubicBezTo>
                <a:cubicBezTo>
                  <a:pt x="189" y="94"/>
                  <a:pt x="189" y="94"/>
                  <a:pt x="188" y="94"/>
                </a:cubicBezTo>
                <a:cubicBezTo>
                  <a:pt x="187" y="92"/>
                  <a:pt x="185" y="89"/>
                  <a:pt x="183" y="90"/>
                </a:cubicBezTo>
                <a:cubicBezTo>
                  <a:pt x="182" y="93"/>
                  <a:pt x="183" y="94"/>
                  <a:pt x="183" y="96"/>
                </a:cubicBezTo>
                <a:cubicBezTo>
                  <a:pt x="181" y="95"/>
                  <a:pt x="180" y="93"/>
                  <a:pt x="180" y="90"/>
                </a:cubicBezTo>
                <a:cubicBezTo>
                  <a:pt x="180" y="90"/>
                  <a:pt x="179" y="92"/>
                  <a:pt x="178" y="91"/>
                </a:cubicBezTo>
                <a:cubicBezTo>
                  <a:pt x="179" y="88"/>
                  <a:pt x="183" y="88"/>
                  <a:pt x="184" y="85"/>
                </a:cubicBezTo>
                <a:cubicBezTo>
                  <a:pt x="182" y="87"/>
                  <a:pt x="181" y="87"/>
                  <a:pt x="179" y="88"/>
                </a:cubicBezTo>
                <a:close/>
                <a:moveTo>
                  <a:pt x="258" y="65"/>
                </a:moveTo>
                <a:cubicBezTo>
                  <a:pt x="258" y="63"/>
                  <a:pt x="260" y="59"/>
                  <a:pt x="258" y="58"/>
                </a:cubicBezTo>
                <a:cubicBezTo>
                  <a:pt x="258" y="61"/>
                  <a:pt x="257" y="63"/>
                  <a:pt x="258" y="65"/>
                </a:cubicBezTo>
                <a:close/>
                <a:moveTo>
                  <a:pt x="259" y="78"/>
                </a:moveTo>
                <a:cubicBezTo>
                  <a:pt x="262" y="76"/>
                  <a:pt x="262" y="71"/>
                  <a:pt x="260" y="68"/>
                </a:cubicBezTo>
                <a:cubicBezTo>
                  <a:pt x="259" y="68"/>
                  <a:pt x="258" y="68"/>
                  <a:pt x="258" y="68"/>
                </a:cubicBezTo>
                <a:cubicBezTo>
                  <a:pt x="258" y="72"/>
                  <a:pt x="259" y="75"/>
                  <a:pt x="259" y="78"/>
                </a:cubicBezTo>
                <a:close/>
                <a:moveTo>
                  <a:pt x="253" y="98"/>
                </a:moveTo>
                <a:cubicBezTo>
                  <a:pt x="254" y="96"/>
                  <a:pt x="256" y="97"/>
                  <a:pt x="258" y="96"/>
                </a:cubicBezTo>
                <a:cubicBezTo>
                  <a:pt x="257" y="95"/>
                  <a:pt x="257" y="93"/>
                  <a:pt x="256" y="93"/>
                </a:cubicBezTo>
                <a:cubicBezTo>
                  <a:pt x="255" y="94"/>
                  <a:pt x="253" y="96"/>
                  <a:pt x="253" y="98"/>
                </a:cubicBezTo>
                <a:close/>
                <a:moveTo>
                  <a:pt x="76" y="109"/>
                </a:moveTo>
                <a:cubicBezTo>
                  <a:pt x="77" y="108"/>
                  <a:pt x="78" y="108"/>
                  <a:pt x="79" y="108"/>
                </a:cubicBezTo>
                <a:cubicBezTo>
                  <a:pt x="79" y="105"/>
                  <a:pt x="78" y="103"/>
                  <a:pt x="78" y="100"/>
                </a:cubicBezTo>
                <a:cubicBezTo>
                  <a:pt x="75" y="103"/>
                  <a:pt x="71" y="105"/>
                  <a:pt x="69" y="109"/>
                </a:cubicBezTo>
                <a:cubicBezTo>
                  <a:pt x="71" y="109"/>
                  <a:pt x="72" y="111"/>
                  <a:pt x="72" y="112"/>
                </a:cubicBezTo>
                <a:cubicBezTo>
                  <a:pt x="74" y="111"/>
                  <a:pt x="72" y="108"/>
                  <a:pt x="71" y="107"/>
                </a:cubicBezTo>
                <a:cubicBezTo>
                  <a:pt x="71" y="107"/>
                  <a:pt x="71" y="106"/>
                  <a:pt x="72" y="106"/>
                </a:cubicBezTo>
                <a:cubicBezTo>
                  <a:pt x="73" y="107"/>
                  <a:pt x="73" y="108"/>
                  <a:pt x="74" y="108"/>
                </a:cubicBezTo>
                <a:cubicBezTo>
                  <a:pt x="75" y="106"/>
                  <a:pt x="75" y="106"/>
                  <a:pt x="75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9" y="104"/>
                  <a:pt x="76" y="107"/>
                  <a:pt x="76" y="109"/>
                </a:cubicBezTo>
                <a:close/>
                <a:moveTo>
                  <a:pt x="73" y="113"/>
                </a:moveTo>
                <a:cubicBezTo>
                  <a:pt x="75" y="112"/>
                  <a:pt x="76" y="113"/>
                  <a:pt x="78" y="113"/>
                </a:cubicBezTo>
                <a:cubicBezTo>
                  <a:pt x="79" y="112"/>
                  <a:pt x="80" y="111"/>
                  <a:pt x="79" y="109"/>
                </a:cubicBezTo>
                <a:cubicBezTo>
                  <a:pt x="77" y="111"/>
                  <a:pt x="74" y="110"/>
                  <a:pt x="73" y="113"/>
                </a:cubicBezTo>
                <a:close/>
                <a:moveTo>
                  <a:pt x="69" y="120"/>
                </a:moveTo>
                <a:cubicBezTo>
                  <a:pt x="70" y="117"/>
                  <a:pt x="72" y="113"/>
                  <a:pt x="69" y="110"/>
                </a:cubicBezTo>
                <a:cubicBezTo>
                  <a:pt x="68" y="113"/>
                  <a:pt x="67" y="117"/>
                  <a:pt x="69" y="120"/>
                </a:cubicBezTo>
                <a:close/>
                <a:moveTo>
                  <a:pt x="230" y="115"/>
                </a:moveTo>
                <a:cubicBezTo>
                  <a:pt x="229" y="115"/>
                  <a:pt x="231" y="114"/>
                  <a:pt x="230" y="113"/>
                </a:cubicBezTo>
                <a:cubicBezTo>
                  <a:pt x="230" y="114"/>
                  <a:pt x="231" y="113"/>
                  <a:pt x="230" y="112"/>
                </a:cubicBezTo>
                <a:cubicBezTo>
                  <a:pt x="225" y="113"/>
                  <a:pt x="218" y="113"/>
                  <a:pt x="213" y="111"/>
                </a:cubicBezTo>
                <a:cubicBezTo>
                  <a:pt x="214" y="121"/>
                  <a:pt x="227" y="122"/>
                  <a:pt x="230" y="115"/>
                </a:cubicBezTo>
                <a:close/>
                <a:moveTo>
                  <a:pt x="233" y="116"/>
                </a:moveTo>
                <a:cubicBezTo>
                  <a:pt x="231" y="119"/>
                  <a:pt x="225" y="123"/>
                  <a:pt x="220" y="122"/>
                </a:cubicBezTo>
                <a:cubicBezTo>
                  <a:pt x="218" y="122"/>
                  <a:pt x="217" y="120"/>
                  <a:pt x="215" y="120"/>
                </a:cubicBezTo>
                <a:cubicBezTo>
                  <a:pt x="215" y="118"/>
                  <a:pt x="213" y="118"/>
                  <a:pt x="212" y="117"/>
                </a:cubicBezTo>
                <a:cubicBezTo>
                  <a:pt x="213" y="115"/>
                  <a:pt x="212" y="113"/>
                  <a:pt x="211" y="112"/>
                </a:cubicBezTo>
                <a:cubicBezTo>
                  <a:pt x="210" y="112"/>
                  <a:pt x="210" y="113"/>
                  <a:pt x="208" y="113"/>
                </a:cubicBezTo>
                <a:cubicBezTo>
                  <a:pt x="209" y="117"/>
                  <a:pt x="211" y="120"/>
                  <a:pt x="213" y="122"/>
                </a:cubicBezTo>
                <a:cubicBezTo>
                  <a:pt x="218" y="126"/>
                  <a:pt x="225" y="130"/>
                  <a:pt x="231" y="126"/>
                </a:cubicBezTo>
                <a:cubicBezTo>
                  <a:pt x="229" y="130"/>
                  <a:pt x="223" y="131"/>
                  <a:pt x="219" y="128"/>
                </a:cubicBezTo>
                <a:cubicBezTo>
                  <a:pt x="214" y="126"/>
                  <a:pt x="208" y="120"/>
                  <a:pt x="207" y="115"/>
                </a:cubicBezTo>
                <a:cubicBezTo>
                  <a:pt x="206" y="116"/>
                  <a:pt x="205" y="118"/>
                  <a:pt x="205" y="119"/>
                </a:cubicBezTo>
                <a:cubicBezTo>
                  <a:pt x="206" y="121"/>
                  <a:pt x="206" y="122"/>
                  <a:pt x="208" y="123"/>
                </a:cubicBezTo>
                <a:cubicBezTo>
                  <a:pt x="209" y="124"/>
                  <a:pt x="211" y="126"/>
                  <a:pt x="213" y="127"/>
                </a:cubicBezTo>
                <a:cubicBezTo>
                  <a:pt x="216" y="129"/>
                  <a:pt x="219" y="131"/>
                  <a:pt x="221" y="132"/>
                </a:cubicBezTo>
                <a:cubicBezTo>
                  <a:pt x="228" y="133"/>
                  <a:pt x="234" y="129"/>
                  <a:pt x="237" y="125"/>
                </a:cubicBezTo>
                <a:cubicBezTo>
                  <a:pt x="237" y="124"/>
                  <a:pt x="238" y="123"/>
                  <a:pt x="238" y="122"/>
                </a:cubicBezTo>
                <a:cubicBezTo>
                  <a:pt x="240" y="120"/>
                  <a:pt x="243" y="118"/>
                  <a:pt x="241" y="115"/>
                </a:cubicBezTo>
                <a:cubicBezTo>
                  <a:pt x="241" y="116"/>
                  <a:pt x="238" y="114"/>
                  <a:pt x="238" y="116"/>
                </a:cubicBezTo>
                <a:cubicBezTo>
                  <a:pt x="238" y="116"/>
                  <a:pt x="240" y="118"/>
                  <a:pt x="239" y="118"/>
                </a:cubicBezTo>
                <a:cubicBezTo>
                  <a:pt x="238" y="119"/>
                  <a:pt x="237" y="118"/>
                  <a:pt x="236" y="117"/>
                </a:cubicBezTo>
                <a:cubicBezTo>
                  <a:pt x="236" y="115"/>
                  <a:pt x="236" y="113"/>
                  <a:pt x="235" y="112"/>
                </a:cubicBezTo>
                <a:cubicBezTo>
                  <a:pt x="235" y="113"/>
                  <a:pt x="233" y="112"/>
                  <a:pt x="233" y="113"/>
                </a:cubicBezTo>
                <a:cubicBezTo>
                  <a:pt x="234" y="113"/>
                  <a:pt x="233" y="115"/>
                  <a:pt x="233" y="116"/>
                </a:cubicBezTo>
                <a:close/>
                <a:moveTo>
                  <a:pt x="67" y="123"/>
                </a:moveTo>
                <a:cubicBezTo>
                  <a:pt x="66" y="121"/>
                  <a:pt x="65" y="119"/>
                  <a:pt x="64" y="117"/>
                </a:cubicBezTo>
                <a:cubicBezTo>
                  <a:pt x="62" y="116"/>
                  <a:pt x="60" y="114"/>
                  <a:pt x="59" y="115"/>
                </a:cubicBezTo>
                <a:cubicBezTo>
                  <a:pt x="61" y="117"/>
                  <a:pt x="64" y="120"/>
                  <a:pt x="67" y="123"/>
                </a:cubicBezTo>
                <a:close/>
                <a:moveTo>
                  <a:pt x="72" y="115"/>
                </a:moveTo>
                <a:cubicBezTo>
                  <a:pt x="72" y="116"/>
                  <a:pt x="71" y="117"/>
                  <a:pt x="71" y="119"/>
                </a:cubicBezTo>
                <a:cubicBezTo>
                  <a:pt x="73" y="118"/>
                  <a:pt x="74" y="117"/>
                  <a:pt x="75" y="116"/>
                </a:cubicBezTo>
                <a:cubicBezTo>
                  <a:pt x="75" y="116"/>
                  <a:pt x="77" y="115"/>
                  <a:pt x="76" y="114"/>
                </a:cubicBezTo>
                <a:cubicBezTo>
                  <a:pt x="75" y="115"/>
                  <a:pt x="74" y="115"/>
                  <a:pt x="72" y="115"/>
                </a:cubicBezTo>
                <a:close/>
                <a:moveTo>
                  <a:pt x="244" y="118"/>
                </a:moveTo>
                <a:cubicBezTo>
                  <a:pt x="244" y="118"/>
                  <a:pt x="244" y="118"/>
                  <a:pt x="244" y="118"/>
                </a:cubicBezTo>
                <a:cubicBezTo>
                  <a:pt x="239" y="124"/>
                  <a:pt x="235" y="132"/>
                  <a:pt x="227" y="134"/>
                </a:cubicBezTo>
                <a:cubicBezTo>
                  <a:pt x="223" y="134"/>
                  <a:pt x="219" y="133"/>
                  <a:pt x="216" y="131"/>
                </a:cubicBezTo>
                <a:cubicBezTo>
                  <a:pt x="216" y="131"/>
                  <a:pt x="216" y="130"/>
                  <a:pt x="215" y="130"/>
                </a:cubicBezTo>
                <a:cubicBezTo>
                  <a:pt x="215" y="129"/>
                  <a:pt x="214" y="130"/>
                  <a:pt x="213" y="129"/>
                </a:cubicBezTo>
                <a:cubicBezTo>
                  <a:pt x="210" y="128"/>
                  <a:pt x="209" y="125"/>
                  <a:pt x="206" y="124"/>
                </a:cubicBezTo>
                <a:cubicBezTo>
                  <a:pt x="204" y="123"/>
                  <a:pt x="202" y="121"/>
                  <a:pt x="202" y="119"/>
                </a:cubicBezTo>
                <a:cubicBezTo>
                  <a:pt x="198" y="121"/>
                  <a:pt x="192" y="124"/>
                  <a:pt x="189" y="126"/>
                </a:cubicBezTo>
                <a:cubicBezTo>
                  <a:pt x="189" y="127"/>
                  <a:pt x="187" y="127"/>
                  <a:pt x="187" y="127"/>
                </a:cubicBezTo>
                <a:cubicBezTo>
                  <a:pt x="186" y="129"/>
                  <a:pt x="187" y="131"/>
                  <a:pt x="188" y="133"/>
                </a:cubicBezTo>
                <a:cubicBezTo>
                  <a:pt x="188" y="134"/>
                  <a:pt x="189" y="135"/>
                  <a:pt x="189" y="137"/>
                </a:cubicBezTo>
                <a:cubicBezTo>
                  <a:pt x="191" y="137"/>
                  <a:pt x="192" y="137"/>
                  <a:pt x="193" y="137"/>
                </a:cubicBezTo>
                <a:cubicBezTo>
                  <a:pt x="194" y="136"/>
                  <a:pt x="193" y="133"/>
                  <a:pt x="194" y="132"/>
                </a:cubicBezTo>
                <a:cubicBezTo>
                  <a:pt x="195" y="131"/>
                  <a:pt x="196" y="132"/>
                  <a:pt x="197" y="131"/>
                </a:cubicBezTo>
                <a:cubicBezTo>
                  <a:pt x="198" y="132"/>
                  <a:pt x="200" y="133"/>
                  <a:pt x="203" y="134"/>
                </a:cubicBezTo>
                <a:cubicBezTo>
                  <a:pt x="206" y="134"/>
                  <a:pt x="209" y="136"/>
                  <a:pt x="211" y="137"/>
                </a:cubicBezTo>
                <a:cubicBezTo>
                  <a:pt x="215" y="138"/>
                  <a:pt x="218" y="139"/>
                  <a:pt x="221" y="141"/>
                </a:cubicBezTo>
                <a:cubicBezTo>
                  <a:pt x="224" y="142"/>
                  <a:pt x="228" y="144"/>
                  <a:pt x="230" y="145"/>
                </a:cubicBezTo>
                <a:cubicBezTo>
                  <a:pt x="233" y="147"/>
                  <a:pt x="235" y="151"/>
                  <a:pt x="239" y="151"/>
                </a:cubicBezTo>
                <a:cubicBezTo>
                  <a:pt x="238" y="144"/>
                  <a:pt x="242" y="135"/>
                  <a:pt x="243" y="129"/>
                </a:cubicBezTo>
                <a:cubicBezTo>
                  <a:pt x="245" y="125"/>
                  <a:pt x="248" y="122"/>
                  <a:pt x="249" y="117"/>
                </a:cubicBezTo>
                <a:cubicBezTo>
                  <a:pt x="247" y="117"/>
                  <a:pt x="246" y="117"/>
                  <a:pt x="244" y="117"/>
                </a:cubicBezTo>
                <a:cubicBezTo>
                  <a:pt x="244" y="117"/>
                  <a:pt x="244" y="117"/>
                  <a:pt x="244" y="118"/>
                </a:cubicBezTo>
                <a:close/>
                <a:moveTo>
                  <a:pt x="258" y="124"/>
                </a:moveTo>
                <a:cubicBezTo>
                  <a:pt x="259" y="124"/>
                  <a:pt x="260" y="123"/>
                  <a:pt x="261" y="122"/>
                </a:cubicBezTo>
                <a:cubicBezTo>
                  <a:pt x="259" y="120"/>
                  <a:pt x="256" y="120"/>
                  <a:pt x="253" y="118"/>
                </a:cubicBezTo>
                <a:cubicBezTo>
                  <a:pt x="253" y="118"/>
                  <a:pt x="252" y="118"/>
                  <a:pt x="252" y="119"/>
                </a:cubicBezTo>
                <a:cubicBezTo>
                  <a:pt x="254" y="121"/>
                  <a:pt x="255" y="123"/>
                  <a:pt x="258" y="124"/>
                </a:cubicBezTo>
                <a:close/>
                <a:moveTo>
                  <a:pt x="77" y="128"/>
                </a:moveTo>
                <a:cubicBezTo>
                  <a:pt x="76" y="129"/>
                  <a:pt x="73" y="129"/>
                  <a:pt x="72" y="129"/>
                </a:cubicBezTo>
                <a:cubicBezTo>
                  <a:pt x="72" y="129"/>
                  <a:pt x="71" y="130"/>
                  <a:pt x="71" y="130"/>
                </a:cubicBezTo>
                <a:cubicBezTo>
                  <a:pt x="67" y="129"/>
                  <a:pt x="64" y="126"/>
                  <a:pt x="59" y="126"/>
                </a:cubicBezTo>
                <a:cubicBezTo>
                  <a:pt x="57" y="126"/>
                  <a:pt x="54" y="126"/>
                  <a:pt x="51" y="127"/>
                </a:cubicBezTo>
                <a:cubicBezTo>
                  <a:pt x="48" y="128"/>
                  <a:pt x="46" y="129"/>
                  <a:pt x="44" y="132"/>
                </a:cubicBezTo>
                <a:cubicBezTo>
                  <a:pt x="43" y="141"/>
                  <a:pt x="47" y="146"/>
                  <a:pt x="50" y="152"/>
                </a:cubicBezTo>
                <a:cubicBezTo>
                  <a:pt x="55" y="156"/>
                  <a:pt x="58" y="160"/>
                  <a:pt x="65" y="160"/>
                </a:cubicBezTo>
                <a:cubicBezTo>
                  <a:pt x="69" y="160"/>
                  <a:pt x="72" y="157"/>
                  <a:pt x="76" y="157"/>
                </a:cubicBezTo>
                <a:cubicBezTo>
                  <a:pt x="78" y="157"/>
                  <a:pt x="79" y="158"/>
                  <a:pt x="82" y="158"/>
                </a:cubicBezTo>
                <a:cubicBezTo>
                  <a:pt x="85" y="157"/>
                  <a:pt x="88" y="153"/>
                  <a:pt x="89" y="150"/>
                </a:cubicBezTo>
                <a:cubicBezTo>
                  <a:pt x="90" y="149"/>
                  <a:pt x="91" y="148"/>
                  <a:pt x="91" y="148"/>
                </a:cubicBezTo>
                <a:cubicBezTo>
                  <a:pt x="94" y="140"/>
                  <a:pt x="95" y="131"/>
                  <a:pt x="89" y="125"/>
                </a:cubicBezTo>
                <a:cubicBezTo>
                  <a:pt x="87" y="124"/>
                  <a:pt x="86" y="121"/>
                  <a:pt x="83" y="120"/>
                </a:cubicBezTo>
                <a:cubicBezTo>
                  <a:pt x="78" y="119"/>
                  <a:pt x="73" y="122"/>
                  <a:pt x="70" y="125"/>
                </a:cubicBezTo>
                <a:cubicBezTo>
                  <a:pt x="72" y="127"/>
                  <a:pt x="73" y="127"/>
                  <a:pt x="75" y="126"/>
                </a:cubicBezTo>
                <a:cubicBezTo>
                  <a:pt x="76" y="125"/>
                  <a:pt x="74" y="124"/>
                  <a:pt x="75" y="123"/>
                </a:cubicBezTo>
                <a:cubicBezTo>
                  <a:pt x="77" y="124"/>
                  <a:pt x="78" y="127"/>
                  <a:pt x="77" y="128"/>
                </a:cubicBezTo>
                <a:close/>
                <a:moveTo>
                  <a:pt x="241" y="150"/>
                </a:moveTo>
                <a:cubicBezTo>
                  <a:pt x="242" y="149"/>
                  <a:pt x="241" y="148"/>
                  <a:pt x="242" y="147"/>
                </a:cubicBezTo>
                <a:cubicBezTo>
                  <a:pt x="242" y="144"/>
                  <a:pt x="244" y="142"/>
                  <a:pt x="245" y="139"/>
                </a:cubicBezTo>
                <a:cubicBezTo>
                  <a:pt x="248" y="133"/>
                  <a:pt x="252" y="129"/>
                  <a:pt x="256" y="125"/>
                </a:cubicBezTo>
                <a:cubicBezTo>
                  <a:pt x="254" y="124"/>
                  <a:pt x="253" y="122"/>
                  <a:pt x="251" y="120"/>
                </a:cubicBezTo>
                <a:cubicBezTo>
                  <a:pt x="245" y="128"/>
                  <a:pt x="240" y="141"/>
                  <a:pt x="241" y="150"/>
                </a:cubicBezTo>
                <a:close/>
                <a:moveTo>
                  <a:pt x="258" y="127"/>
                </a:moveTo>
                <a:cubicBezTo>
                  <a:pt x="253" y="129"/>
                  <a:pt x="250" y="134"/>
                  <a:pt x="247" y="139"/>
                </a:cubicBezTo>
                <a:cubicBezTo>
                  <a:pt x="245" y="143"/>
                  <a:pt x="244" y="146"/>
                  <a:pt x="244" y="150"/>
                </a:cubicBezTo>
                <a:cubicBezTo>
                  <a:pt x="249" y="140"/>
                  <a:pt x="256" y="131"/>
                  <a:pt x="268" y="128"/>
                </a:cubicBezTo>
                <a:cubicBezTo>
                  <a:pt x="267" y="126"/>
                  <a:pt x="267" y="124"/>
                  <a:pt x="267" y="122"/>
                </a:cubicBezTo>
                <a:cubicBezTo>
                  <a:pt x="263" y="122"/>
                  <a:pt x="260" y="125"/>
                  <a:pt x="258" y="127"/>
                </a:cubicBezTo>
                <a:close/>
                <a:moveTo>
                  <a:pt x="180" y="131"/>
                </a:moveTo>
                <a:cubicBezTo>
                  <a:pt x="178" y="133"/>
                  <a:pt x="176" y="136"/>
                  <a:pt x="173" y="138"/>
                </a:cubicBezTo>
                <a:cubicBezTo>
                  <a:pt x="172" y="141"/>
                  <a:pt x="170" y="142"/>
                  <a:pt x="168" y="144"/>
                </a:cubicBezTo>
                <a:cubicBezTo>
                  <a:pt x="165" y="148"/>
                  <a:pt x="164" y="152"/>
                  <a:pt x="161" y="154"/>
                </a:cubicBezTo>
                <a:cubicBezTo>
                  <a:pt x="161" y="156"/>
                  <a:pt x="159" y="157"/>
                  <a:pt x="158" y="159"/>
                </a:cubicBezTo>
                <a:cubicBezTo>
                  <a:pt x="157" y="164"/>
                  <a:pt x="153" y="166"/>
                  <a:pt x="151" y="171"/>
                </a:cubicBezTo>
                <a:cubicBezTo>
                  <a:pt x="149" y="176"/>
                  <a:pt x="152" y="181"/>
                  <a:pt x="152" y="187"/>
                </a:cubicBezTo>
                <a:cubicBezTo>
                  <a:pt x="153" y="190"/>
                  <a:pt x="157" y="194"/>
                  <a:pt x="162" y="195"/>
                </a:cubicBezTo>
                <a:cubicBezTo>
                  <a:pt x="167" y="196"/>
                  <a:pt x="174" y="198"/>
                  <a:pt x="179" y="195"/>
                </a:cubicBezTo>
                <a:cubicBezTo>
                  <a:pt x="175" y="189"/>
                  <a:pt x="176" y="181"/>
                  <a:pt x="180" y="177"/>
                </a:cubicBezTo>
                <a:cubicBezTo>
                  <a:pt x="180" y="172"/>
                  <a:pt x="175" y="168"/>
                  <a:pt x="170" y="168"/>
                </a:cubicBezTo>
                <a:cubicBezTo>
                  <a:pt x="169" y="168"/>
                  <a:pt x="168" y="169"/>
                  <a:pt x="167" y="168"/>
                </a:cubicBezTo>
                <a:cubicBezTo>
                  <a:pt x="168" y="165"/>
                  <a:pt x="173" y="167"/>
                  <a:pt x="176" y="167"/>
                </a:cubicBezTo>
                <a:cubicBezTo>
                  <a:pt x="176" y="165"/>
                  <a:pt x="174" y="164"/>
                  <a:pt x="174" y="162"/>
                </a:cubicBezTo>
                <a:cubicBezTo>
                  <a:pt x="177" y="163"/>
                  <a:pt x="179" y="166"/>
                  <a:pt x="178" y="169"/>
                </a:cubicBezTo>
                <a:cubicBezTo>
                  <a:pt x="179" y="170"/>
                  <a:pt x="180" y="170"/>
                  <a:pt x="180" y="171"/>
                </a:cubicBezTo>
                <a:cubicBezTo>
                  <a:pt x="182" y="172"/>
                  <a:pt x="182" y="175"/>
                  <a:pt x="185" y="176"/>
                </a:cubicBezTo>
                <a:cubicBezTo>
                  <a:pt x="185" y="172"/>
                  <a:pt x="185" y="169"/>
                  <a:pt x="187" y="166"/>
                </a:cubicBezTo>
                <a:cubicBezTo>
                  <a:pt x="185" y="164"/>
                  <a:pt x="186" y="161"/>
                  <a:pt x="185" y="158"/>
                </a:cubicBezTo>
                <a:cubicBezTo>
                  <a:pt x="185" y="157"/>
                  <a:pt x="185" y="157"/>
                  <a:pt x="184" y="156"/>
                </a:cubicBezTo>
                <a:cubicBezTo>
                  <a:pt x="184" y="155"/>
                  <a:pt x="185" y="154"/>
                  <a:pt x="184" y="153"/>
                </a:cubicBezTo>
                <a:cubicBezTo>
                  <a:pt x="184" y="151"/>
                  <a:pt x="183" y="148"/>
                  <a:pt x="182" y="146"/>
                </a:cubicBezTo>
                <a:cubicBezTo>
                  <a:pt x="182" y="143"/>
                  <a:pt x="184" y="141"/>
                  <a:pt x="188" y="142"/>
                </a:cubicBezTo>
                <a:cubicBezTo>
                  <a:pt x="188" y="140"/>
                  <a:pt x="186" y="139"/>
                  <a:pt x="188" y="137"/>
                </a:cubicBezTo>
                <a:cubicBezTo>
                  <a:pt x="186" y="134"/>
                  <a:pt x="185" y="132"/>
                  <a:pt x="184" y="129"/>
                </a:cubicBezTo>
                <a:cubicBezTo>
                  <a:pt x="183" y="130"/>
                  <a:pt x="181" y="130"/>
                  <a:pt x="180" y="131"/>
                </a:cubicBezTo>
                <a:close/>
                <a:moveTo>
                  <a:pt x="252" y="149"/>
                </a:moveTo>
                <a:cubicBezTo>
                  <a:pt x="255" y="149"/>
                  <a:pt x="256" y="148"/>
                  <a:pt x="258" y="146"/>
                </a:cubicBezTo>
                <a:cubicBezTo>
                  <a:pt x="260" y="145"/>
                  <a:pt x="263" y="145"/>
                  <a:pt x="264" y="144"/>
                </a:cubicBezTo>
                <a:cubicBezTo>
                  <a:pt x="266" y="143"/>
                  <a:pt x="266" y="143"/>
                  <a:pt x="268" y="142"/>
                </a:cubicBezTo>
                <a:cubicBezTo>
                  <a:pt x="272" y="141"/>
                  <a:pt x="276" y="140"/>
                  <a:pt x="279" y="138"/>
                </a:cubicBezTo>
                <a:cubicBezTo>
                  <a:pt x="278" y="137"/>
                  <a:pt x="277" y="136"/>
                  <a:pt x="277" y="135"/>
                </a:cubicBezTo>
                <a:cubicBezTo>
                  <a:pt x="271" y="135"/>
                  <a:pt x="267" y="138"/>
                  <a:pt x="263" y="139"/>
                </a:cubicBezTo>
                <a:cubicBezTo>
                  <a:pt x="266" y="135"/>
                  <a:pt x="271" y="134"/>
                  <a:pt x="278" y="133"/>
                </a:cubicBezTo>
                <a:cubicBezTo>
                  <a:pt x="276" y="132"/>
                  <a:pt x="275" y="131"/>
                  <a:pt x="275" y="129"/>
                </a:cubicBezTo>
                <a:cubicBezTo>
                  <a:pt x="270" y="131"/>
                  <a:pt x="265" y="135"/>
                  <a:pt x="260" y="136"/>
                </a:cubicBezTo>
                <a:cubicBezTo>
                  <a:pt x="263" y="133"/>
                  <a:pt x="268" y="131"/>
                  <a:pt x="271" y="129"/>
                </a:cubicBezTo>
                <a:cubicBezTo>
                  <a:pt x="258" y="131"/>
                  <a:pt x="252" y="140"/>
                  <a:pt x="246" y="149"/>
                </a:cubicBezTo>
                <a:cubicBezTo>
                  <a:pt x="250" y="148"/>
                  <a:pt x="251" y="144"/>
                  <a:pt x="253" y="143"/>
                </a:cubicBezTo>
                <a:cubicBezTo>
                  <a:pt x="252" y="144"/>
                  <a:pt x="252" y="146"/>
                  <a:pt x="251" y="148"/>
                </a:cubicBezTo>
                <a:cubicBezTo>
                  <a:pt x="253" y="147"/>
                  <a:pt x="254" y="145"/>
                  <a:pt x="256" y="144"/>
                </a:cubicBezTo>
                <a:cubicBezTo>
                  <a:pt x="255" y="146"/>
                  <a:pt x="253" y="148"/>
                  <a:pt x="252" y="149"/>
                </a:cubicBezTo>
                <a:close/>
                <a:moveTo>
                  <a:pt x="206" y="140"/>
                </a:moveTo>
                <a:cubicBezTo>
                  <a:pt x="216" y="142"/>
                  <a:pt x="224" y="146"/>
                  <a:pt x="232" y="150"/>
                </a:cubicBezTo>
                <a:cubicBezTo>
                  <a:pt x="233" y="150"/>
                  <a:pt x="232" y="149"/>
                  <a:pt x="232" y="149"/>
                </a:cubicBezTo>
                <a:cubicBezTo>
                  <a:pt x="231" y="148"/>
                  <a:pt x="230" y="147"/>
                  <a:pt x="228" y="147"/>
                </a:cubicBezTo>
                <a:cubicBezTo>
                  <a:pt x="223" y="144"/>
                  <a:pt x="216" y="139"/>
                  <a:pt x="210" y="139"/>
                </a:cubicBezTo>
                <a:cubicBezTo>
                  <a:pt x="206" y="137"/>
                  <a:pt x="201" y="135"/>
                  <a:pt x="196" y="134"/>
                </a:cubicBezTo>
                <a:cubicBezTo>
                  <a:pt x="195" y="135"/>
                  <a:pt x="195" y="135"/>
                  <a:pt x="195" y="137"/>
                </a:cubicBezTo>
                <a:cubicBezTo>
                  <a:pt x="198" y="138"/>
                  <a:pt x="202" y="139"/>
                  <a:pt x="206" y="140"/>
                </a:cubicBezTo>
                <a:close/>
                <a:moveTo>
                  <a:pt x="279" y="140"/>
                </a:moveTo>
                <a:cubicBezTo>
                  <a:pt x="274" y="142"/>
                  <a:pt x="270" y="143"/>
                  <a:pt x="265" y="146"/>
                </a:cubicBezTo>
                <a:cubicBezTo>
                  <a:pt x="264" y="146"/>
                  <a:pt x="262" y="147"/>
                  <a:pt x="260" y="148"/>
                </a:cubicBezTo>
                <a:cubicBezTo>
                  <a:pt x="258" y="149"/>
                  <a:pt x="257" y="150"/>
                  <a:pt x="255" y="152"/>
                </a:cubicBezTo>
                <a:cubicBezTo>
                  <a:pt x="251" y="172"/>
                  <a:pt x="251" y="190"/>
                  <a:pt x="249" y="211"/>
                </a:cubicBezTo>
                <a:cubicBezTo>
                  <a:pt x="252" y="211"/>
                  <a:pt x="255" y="209"/>
                  <a:pt x="258" y="208"/>
                </a:cubicBezTo>
                <a:cubicBezTo>
                  <a:pt x="264" y="206"/>
                  <a:pt x="271" y="206"/>
                  <a:pt x="276" y="204"/>
                </a:cubicBezTo>
                <a:cubicBezTo>
                  <a:pt x="275" y="204"/>
                  <a:pt x="277" y="203"/>
                  <a:pt x="277" y="203"/>
                </a:cubicBezTo>
                <a:cubicBezTo>
                  <a:pt x="278" y="202"/>
                  <a:pt x="278" y="200"/>
                  <a:pt x="279" y="200"/>
                </a:cubicBezTo>
                <a:cubicBezTo>
                  <a:pt x="279" y="195"/>
                  <a:pt x="283" y="187"/>
                  <a:pt x="280" y="183"/>
                </a:cubicBezTo>
                <a:cubicBezTo>
                  <a:pt x="280" y="182"/>
                  <a:pt x="279" y="180"/>
                  <a:pt x="280" y="179"/>
                </a:cubicBezTo>
                <a:cubicBezTo>
                  <a:pt x="278" y="178"/>
                  <a:pt x="277" y="176"/>
                  <a:pt x="277" y="174"/>
                </a:cubicBezTo>
                <a:cubicBezTo>
                  <a:pt x="277" y="173"/>
                  <a:pt x="275" y="172"/>
                  <a:pt x="276" y="170"/>
                </a:cubicBezTo>
                <a:cubicBezTo>
                  <a:pt x="274" y="170"/>
                  <a:pt x="276" y="168"/>
                  <a:pt x="275" y="167"/>
                </a:cubicBezTo>
                <a:cubicBezTo>
                  <a:pt x="277" y="164"/>
                  <a:pt x="282" y="164"/>
                  <a:pt x="283" y="160"/>
                </a:cubicBezTo>
                <a:cubicBezTo>
                  <a:pt x="284" y="159"/>
                  <a:pt x="283" y="156"/>
                  <a:pt x="284" y="154"/>
                </a:cubicBezTo>
                <a:cubicBezTo>
                  <a:pt x="284" y="150"/>
                  <a:pt x="283" y="145"/>
                  <a:pt x="285" y="142"/>
                </a:cubicBezTo>
                <a:cubicBezTo>
                  <a:pt x="285" y="141"/>
                  <a:pt x="286" y="139"/>
                  <a:pt x="285" y="138"/>
                </a:cubicBezTo>
                <a:cubicBezTo>
                  <a:pt x="282" y="137"/>
                  <a:pt x="281" y="139"/>
                  <a:pt x="279" y="140"/>
                </a:cubicBezTo>
                <a:close/>
                <a:moveTo>
                  <a:pt x="217" y="145"/>
                </a:moveTo>
                <a:cubicBezTo>
                  <a:pt x="209" y="142"/>
                  <a:pt x="199" y="140"/>
                  <a:pt x="190" y="139"/>
                </a:cubicBezTo>
                <a:cubicBezTo>
                  <a:pt x="190" y="139"/>
                  <a:pt x="190" y="140"/>
                  <a:pt x="189" y="140"/>
                </a:cubicBezTo>
                <a:cubicBezTo>
                  <a:pt x="189" y="141"/>
                  <a:pt x="189" y="142"/>
                  <a:pt x="189" y="143"/>
                </a:cubicBezTo>
                <a:cubicBezTo>
                  <a:pt x="196" y="144"/>
                  <a:pt x="201" y="146"/>
                  <a:pt x="207" y="147"/>
                </a:cubicBezTo>
                <a:cubicBezTo>
                  <a:pt x="213" y="148"/>
                  <a:pt x="217" y="150"/>
                  <a:pt x="222" y="151"/>
                </a:cubicBezTo>
                <a:cubicBezTo>
                  <a:pt x="225" y="151"/>
                  <a:pt x="228" y="151"/>
                  <a:pt x="231" y="151"/>
                </a:cubicBezTo>
                <a:cubicBezTo>
                  <a:pt x="226" y="150"/>
                  <a:pt x="222" y="146"/>
                  <a:pt x="217" y="145"/>
                </a:cubicBezTo>
                <a:close/>
                <a:moveTo>
                  <a:pt x="286" y="156"/>
                </a:moveTo>
                <a:cubicBezTo>
                  <a:pt x="287" y="156"/>
                  <a:pt x="287" y="157"/>
                  <a:pt x="287" y="158"/>
                </a:cubicBezTo>
                <a:cubicBezTo>
                  <a:pt x="287" y="161"/>
                  <a:pt x="280" y="165"/>
                  <a:pt x="278" y="168"/>
                </a:cubicBezTo>
                <a:cubicBezTo>
                  <a:pt x="281" y="170"/>
                  <a:pt x="282" y="168"/>
                  <a:pt x="285" y="167"/>
                </a:cubicBezTo>
                <a:cubicBezTo>
                  <a:pt x="286" y="166"/>
                  <a:pt x="287" y="164"/>
                  <a:pt x="288" y="163"/>
                </a:cubicBezTo>
                <a:cubicBezTo>
                  <a:pt x="289" y="162"/>
                  <a:pt x="289" y="159"/>
                  <a:pt x="291" y="160"/>
                </a:cubicBezTo>
                <a:cubicBezTo>
                  <a:pt x="289" y="164"/>
                  <a:pt x="287" y="168"/>
                  <a:pt x="282" y="170"/>
                </a:cubicBezTo>
                <a:cubicBezTo>
                  <a:pt x="281" y="171"/>
                  <a:pt x="279" y="170"/>
                  <a:pt x="279" y="173"/>
                </a:cubicBezTo>
                <a:cubicBezTo>
                  <a:pt x="281" y="173"/>
                  <a:pt x="283" y="173"/>
                  <a:pt x="285" y="172"/>
                </a:cubicBezTo>
                <a:cubicBezTo>
                  <a:pt x="287" y="171"/>
                  <a:pt x="288" y="167"/>
                  <a:pt x="290" y="166"/>
                </a:cubicBezTo>
                <a:cubicBezTo>
                  <a:pt x="289" y="171"/>
                  <a:pt x="286" y="175"/>
                  <a:pt x="280" y="175"/>
                </a:cubicBezTo>
                <a:cubicBezTo>
                  <a:pt x="280" y="176"/>
                  <a:pt x="280" y="176"/>
                  <a:pt x="280" y="177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84" y="179"/>
                  <a:pt x="289" y="175"/>
                  <a:pt x="290" y="171"/>
                </a:cubicBezTo>
                <a:cubicBezTo>
                  <a:pt x="291" y="170"/>
                  <a:pt x="291" y="169"/>
                  <a:pt x="292" y="169"/>
                </a:cubicBezTo>
                <a:cubicBezTo>
                  <a:pt x="291" y="175"/>
                  <a:pt x="288" y="178"/>
                  <a:pt x="282" y="180"/>
                </a:cubicBezTo>
                <a:cubicBezTo>
                  <a:pt x="282" y="180"/>
                  <a:pt x="282" y="181"/>
                  <a:pt x="282" y="181"/>
                </a:cubicBezTo>
                <a:cubicBezTo>
                  <a:pt x="283" y="181"/>
                  <a:pt x="284" y="182"/>
                  <a:pt x="285" y="182"/>
                </a:cubicBezTo>
                <a:cubicBezTo>
                  <a:pt x="290" y="180"/>
                  <a:pt x="294" y="174"/>
                  <a:pt x="295" y="168"/>
                </a:cubicBezTo>
                <a:cubicBezTo>
                  <a:pt x="295" y="162"/>
                  <a:pt x="291" y="158"/>
                  <a:pt x="290" y="152"/>
                </a:cubicBezTo>
                <a:cubicBezTo>
                  <a:pt x="291" y="150"/>
                  <a:pt x="291" y="146"/>
                  <a:pt x="290" y="144"/>
                </a:cubicBezTo>
                <a:cubicBezTo>
                  <a:pt x="284" y="144"/>
                  <a:pt x="286" y="152"/>
                  <a:pt x="286" y="156"/>
                </a:cubicBezTo>
                <a:close/>
                <a:moveTo>
                  <a:pt x="222" y="153"/>
                </a:moveTo>
                <a:cubicBezTo>
                  <a:pt x="219" y="152"/>
                  <a:pt x="216" y="151"/>
                  <a:pt x="213" y="149"/>
                </a:cubicBezTo>
                <a:cubicBezTo>
                  <a:pt x="211" y="149"/>
                  <a:pt x="208" y="149"/>
                  <a:pt x="207" y="149"/>
                </a:cubicBezTo>
                <a:cubicBezTo>
                  <a:pt x="205" y="148"/>
                  <a:pt x="204" y="148"/>
                  <a:pt x="203" y="148"/>
                </a:cubicBezTo>
                <a:cubicBezTo>
                  <a:pt x="197" y="146"/>
                  <a:pt x="191" y="146"/>
                  <a:pt x="186" y="144"/>
                </a:cubicBezTo>
                <a:cubicBezTo>
                  <a:pt x="186" y="144"/>
                  <a:pt x="185" y="145"/>
                  <a:pt x="184" y="145"/>
                </a:cubicBezTo>
                <a:cubicBezTo>
                  <a:pt x="187" y="152"/>
                  <a:pt x="187" y="159"/>
                  <a:pt x="189" y="167"/>
                </a:cubicBezTo>
                <a:cubicBezTo>
                  <a:pt x="191" y="166"/>
                  <a:pt x="191" y="164"/>
                  <a:pt x="195" y="164"/>
                </a:cubicBezTo>
                <a:cubicBezTo>
                  <a:pt x="198" y="167"/>
                  <a:pt x="199" y="170"/>
                  <a:pt x="198" y="174"/>
                </a:cubicBezTo>
                <a:cubicBezTo>
                  <a:pt x="197" y="175"/>
                  <a:pt x="196" y="177"/>
                  <a:pt x="197" y="178"/>
                </a:cubicBezTo>
                <a:cubicBezTo>
                  <a:pt x="200" y="177"/>
                  <a:pt x="204" y="178"/>
                  <a:pt x="206" y="177"/>
                </a:cubicBezTo>
                <a:cubicBezTo>
                  <a:pt x="209" y="175"/>
                  <a:pt x="211" y="172"/>
                  <a:pt x="215" y="174"/>
                </a:cubicBezTo>
                <a:cubicBezTo>
                  <a:pt x="217" y="180"/>
                  <a:pt x="210" y="181"/>
                  <a:pt x="207" y="185"/>
                </a:cubicBezTo>
                <a:cubicBezTo>
                  <a:pt x="211" y="183"/>
                  <a:pt x="214" y="183"/>
                  <a:pt x="219" y="183"/>
                </a:cubicBezTo>
                <a:cubicBezTo>
                  <a:pt x="221" y="184"/>
                  <a:pt x="219" y="186"/>
                  <a:pt x="219" y="187"/>
                </a:cubicBezTo>
                <a:cubicBezTo>
                  <a:pt x="219" y="188"/>
                  <a:pt x="219" y="189"/>
                  <a:pt x="219" y="190"/>
                </a:cubicBezTo>
                <a:cubicBezTo>
                  <a:pt x="217" y="192"/>
                  <a:pt x="214" y="194"/>
                  <a:pt x="211" y="195"/>
                </a:cubicBezTo>
                <a:cubicBezTo>
                  <a:pt x="213" y="196"/>
                  <a:pt x="214" y="201"/>
                  <a:pt x="211" y="201"/>
                </a:cubicBezTo>
                <a:cubicBezTo>
                  <a:pt x="206" y="201"/>
                  <a:pt x="199" y="199"/>
                  <a:pt x="195" y="199"/>
                </a:cubicBezTo>
                <a:cubicBezTo>
                  <a:pt x="196" y="203"/>
                  <a:pt x="197" y="207"/>
                  <a:pt x="199" y="210"/>
                </a:cubicBezTo>
                <a:cubicBezTo>
                  <a:pt x="211" y="211"/>
                  <a:pt x="226" y="211"/>
                  <a:pt x="236" y="209"/>
                </a:cubicBezTo>
                <a:cubicBezTo>
                  <a:pt x="235" y="200"/>
                  <a:pt x="236" y="191"/>
                  <a:pt x="235" y="182"/>
                </a:cubicBezTo>
                <a:cubicBezTo>
                  <a:pt x="235" y="178"/>
                  <a:pt x="233" y="173"/>
                  <a:pt x="233" y="168"/>
                </a:cubicBezTo>
                <a:cubicBezTo>
                  <a:pt x="232" y="165"/>
                  <a:pt x="233" y="163"/>
                  <a:pt x="232" y="160"/>
                </a:cubicBezTo>
                <a:cubicBezTo>
                  <a:pt x="232" y="158"/>
                  <a:pt x="231" y="156"/>
                  <a:pt x="230" y="154"/>
                </a:cubicBezTo>
                <a:cubicBezTo>
                  <a:pt x="228" y="153"/>
                  <a:pt x="225" y="153"/>
                  <a:pt x="222" y="153"/>
                </a:cubicBezTo>
                <a:close/>
                <a:moveTo>
                  <a:pt x="233" y="155"/>
                </a:moveTo>
                <a:cubicBezTo>
                  <a:pt x="235" y="162"/>
                  <a:pt x="235" y="169"/>
                  <a:pt x="236" y="176"/>
                </a:cubicBezTo>
                <a:cubicBezTo>
                  <a:pt x="236" y="177"/>
                  <a:pt x="237" y="179"/>
                  <a:pt x="237" y="180"/>
                </a:cubicBezTo>
                <a:cubicBezTo>
                  <a:pt x="238" y="190"/>
                  <a:pt x="237" y="201"/>
                  <a:pt x="238" y="210"/>
                </a:cubicBezTo>
                <a:cubicBezTo>
                  <a:pt x="238" y="211"/>
                  <a:pt x="237" y="210"/>
                  <a:pt x="237" y="211"/>
                </a:cubicBezTo>
                <a:cubicBezTo>
                  <a:pt x="238" y="215"/>
                  <a:pt x="243" y="216"/>
                  <a:pt x="247" y="213"/>
                </a:cubicBezTo>
                <a:cubicBezTo>
                  <a:pt x="248" y="193"/>
                  <a:pt x="249" y="171"/>
                  <a:pt x="253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48" y="157"/>
                  <a:pt x="239" y="156"/>
                  <a:pt x="233" y="155"/>
                </a:cubicBezTo>
                <a:close/>
                <a:moveTo>
                  <a:pt x="122" y="177"/>
                </a:moveTo>
                <a:cubicBezTo>
                  <a:pt x="120" y="177"/>
                  <a:pt x="118" y="176"/>
                  <a:pt x="117" y="176"/>
                </a:cubicBezTo>
                <a:cubicBezTo>
                  <a:pt x="113" y="176"/>
                  <a:pt x="109" y="177"/>
                  <a:pt x="105" y="177"/>
                </a:cubicBezTo>
                <a:cubicBezTo>
                  <a:pt x="99" y="177"/>
                  <a:pt x="92" y="177"/>
                  <a:pt x="84" y="177"/>
                </a:cubicBezTo>
                <a:cubicBezTo>
                  <a:pt x="84" y="177"/>
                  <a:pt x="83" y="177"/>
                  <a:pt x="82" y="177"/>
                </a:cubicBezTo>
                <a:cubicBezTo>
                  <a:pt x="71" y="178"/>
                  <a:pt x="62" y="177"/>
                  <a:pt x="52" y="178"/>
                </a:cubicBezTo>
                <a:cubicBezTo>
                  <a:pt x="50" y="178"/>
                  <a:pt x="46" y="179"/>
                  <a:pt x="45" y="178"/>
                </a:cubicBezTo>
                <a:cubicBezTo>
                  <a:pt x="41" y="177"/>
                  <a:pt x="40" y="175"/>
                  <a:pt x="40" y="172"/>
                </a:cubicBezTo>
                <a:cubicBezTo>
                  <a:pt x="40" y="169"/>
                  <a:pt x="41" y="166"/>
                  <a:pt x="43" y="164"/>
                </a:cubicBezTo>
                <a:cubicBezTo>
                  <a:pt x="47" y="164"/>
                  <a:pt x="51" y="163"/>
                  <a:pt x="54" y="164"/>
                </a:cubicBezTo>
                <a:cubicBezTo>
                  <a:pt x="58" y="164"/>
                  <a:pt x="64" y="164"/>
                  <a:pt x="68" y="164"/>
                </a:cubicBezTo>
                <a:cubicBezTo>
                  <a:pt x="72" y="164"/>
                  <a:pt x="76" y="164"/>
                  <a:pt x="80" y="164"/>
                </a:cubicBezTo>
                <a:cubicBezTo>
                  <a:pt x="84" y="164"/>
                  <a:pt x="88" y="164"/>
                  <a:pt x="93" y="164"/>
                </a:cubicBezTo>
                <a:cubicBezTo>
                  <a:pt x="104" y="163"/>
                  <a:pt x="114" y="164"/>
                  <a:pt x="124" y="164"/>
                </a:cubicBezTo>
                <a:cubicBezTo>
                  <a:pt x="124" y="163"/>
                  <a:pt x="122" y="162"/>
                  <a:pt x="121" y="161"/>
                </a:cubicBezTo>
                <a:cubicBezTo>
                  <a:pt x="119" y="160"/>
                  <a:pt x="118" y="158"/>
                  <a:pt x="115" y="158"/>
                </a:cubicBezTo>
                <a:cubicBezTo>
                  <a:pt x="113" y="157"/>
                  <a:pt x="110" y="157"/>
                  <a:pt x="108" y="157"/>
                </a:cubicBezTo>
                <a:cubicBezTo>
                  <a:pt x="100" y="157"/>
                  <a:pt x="94" y="159"/>
                  <a:pt x="87" y="157"/>
                </a:cubicBezTo>
                <a:cubicBezTo>
                  <a:pt x="85" y="159"/>
                  <a:pt x="82" y="160"/>
                  <a:pt x="78" y="160"/>
                </a:cubicBezTo>
                <a:cubicBezTo>
                  <a:pt x="78" y="160"/>
                  <a:pt x="79" y="161"/>
                  <a:pt x="78" y="161"/>
                </a:cubicBezTo>
                <a:cubicBezTo>
                  <a:pt x="77" y="162"/>
                  <a:pt x="77" y="161"/>
                  <a:pt x="76" y="161"/>
                </a:cubicBezTo>
                <a:cubicBezTo>
                  <a:pt x="76" y="162"/>
                  <a:pt x="76" y="162"/>
                  <a:pt x="75" y="163"/>
                </a:cubicBezTo>
                <a:cubicBezTo>
                  <a:pt x="74" y="163"/>
                  <a:pt x="74" y="162"/>
                  <a:pt x="74" y="162"/>
                </a:cubicBezTo>
                <a:cubicBezTo>
                  <a:pt x="74" y="162"/>
                  <a:pt x="73" y="163"/>
                  <a:pt x="72" y="162"/>
                </a:cubicBezTo>
                <a:cubicBezTo>
                  <a:pt x="72" y="161"/>
                  <a:pt x="73" y="161"/>
                  <a:pt x="73" y="160"/>
                </a:cubicBezTo>
                <a:cubicBezTo>
                  <a:pt x="68" y="163"/>
                  <a:pt x="62" y="162"/>
                  <a:pt x="57" y="160"/>
                </a:cubicBezTo>
                <a:cubicBezTo>
                  <a:pt x="51" y="162"/>
                  <a:pt x="46" y="160"/>
                  <a:pt x="40" y="162"/>
                </a:cubicBezTo>
                <a:cubicBezTo>
                  <a:pt x="38" y="166"/>
                  <a:pt x="36" y="171"/>
                  <a:pt x="39" y="176"/>
                </a:cubicBezTo>
                <a:cubicBezTo>
                  <a:pt x="38" y="176"/>
                  <a:pt x="38" y="177"/>
                  <a:pt x="38" y="177"/>
                </a:cubicBezTo>
                <a:cubicBezTo>
                  <a:pt x="40" y="180"/>
                  <a:pt x="45" y="179"/>
                  <a:pt x="50" y="179"/>
                </a:cubicBezTo>
                <a:cubicBezTo>
                  <a:pt x="55" y="179"/>
                  <a:pt x="62" y="179"/>
                  <a:pt x="68" y="179"/>
                </a:cubicBezTo>
                <a:cubicBezTo>
                  <a:pt x="76" y="179"/>
                  <a:pt x="87" y="179"/>
                  <a:pt x="95" y="179"/>
                </a:cubicBezTo>
                <a:cubicBezTo>
                  <a:pt x="100" y="179"/>
                  <a:pt x="106" y="179"/>
                  <a:pt x="110" y="179"/>
                </a:cubicBezTo>
                <a:cubicBezTo>
                  <a:pt x="116" y="179"/>
                  <a:pt x="121" y="179"/>
                  <a:pt x="126" y="177"/>
                </a:cubicBezTo>
                <a:cubicBezTo>
                  <a:pt x="126" y="176"/>
                  <a:pt x="125" y="174"/>
                  <a:pt x="123" y="174"/>
                </a:cubicBezTo>
                <a:cubicBezTo>
                  <a:pt x="123" y="174"/>
                  <a:pt x="123" y="176"/>
                  <a:pt x="122" y="177"/>
                </a:cubicBezTo>
                <a:close/>
                <a:moveTo>
                  <a:pt x="98" y="165"/>
                </a:moveTo>
                <a:cubicBezTo>
                  <a:pt x="97" y="165"/>
                  <a:pt x="96" y="166"/>
                  <a:pt x="94" y="166"/>
                </a:cubicBezTo>
                <a:cubicBezTo>
                  <a:pt x="93" y="166"/>
                  <a:pt x="93" y="166"/>
                  <a:pt x="92" y="166"/>
                </a:cubicBezTo>
                <a:cubicBezTo>
                  <a:pt x="91" y="166"/>
                  <a:pt x="89" y="166"/>
                  <a:pt x="88" y="166"/>
                </a:cubicBezTo>
                <a:cubicBezTo>
                  <a:pt x="76" y="166"/>
                  <a:pt x="64" y="166"/>
                  <a:pt x="54" y="166"/>
                </a:cubicBezTo>
                <a:cubicBezTo>
                  <a:pt x="51" y="166"/>
                  <a:pt x="47" y="165"/>
                  <a:pt x="46" y="168"/>
                </a:cubicBezTo>
                <a:cubicBezTo>
                  <a:pt x="49" y="167"/>
                  <a:pt x="51" y="168"/>
                  <a:pt x="54" y="168"/>
                </a:cubicBezTo>
                <a:cubicBezTo>
                  <a:pt x="55" y="169"/>
                  <a:pt x="57" y="168"/>
                  <a:pt x="57" y="169"/>
                </a:cubicBezTo>
                <a:cubicBezTo>
                  <a:pt x="52" y="169"/>
                  <a:pt x="50" y="169"/>
                  <a:pt x="46" y="170"/>
                </a:cubicBezTo>
                <a:cubicBezTo>
                  <a:pt x="48" y="173"/>
                  <a:pt x="52" y="172"/>
                  <a:pt x="55" y="172"/>
                </a:cubicBezTo>
                <a:cubicBezTo>
                  <a:pt x="64" y="171"/>
                  <a:pt x="69" y="171"/>
                  <a:pt x="76" y="172"/>
                </a:cubicBezTo>
                <a:cubicBezTo>
                  <a:pt x="69" y="173"/>
                  <a:pt x="59" y="173"/>
                  <a:pt x="52" y="173"/>
                </a:cubicBezTo>
                <a:cubicBezTo>
                  <a:pt x="49" y="174"/>
                  <a:pt x="47" y="174"/>
                  <a:pt x="47" y="176"/>
                </a:cubicBezTo>
                <a:cubicBezTo>
                  <a:pt x="68" y="175"/>
                  <a:pt x="96" y="176"/>
                  <a:pt x="119" y="174"/>
                </a:cubicBezTo>
                <a:cubicBezTo>
                  <a:pt x="117" y="171"/>
                  <a:pt x="110" y="174"/>
                  <a:pt x="107" y="173"/>
                </a:cubicBezTo>
                <a:cubicBezTo>
                  <a:pt x="110" y="172"/>
                  <a:pt x="115" y="172"/>
                  <a:pt x="119" y="171"/>
                </a:cubicBezTo>
                <a:cubicBezTo>
                  <a:pt x="114" y="171"/>
                  <a:pt x="109" y="170"/>
                  <a:pt x="104" y="170"/>
                </a:cubicBezTo>
                <a:cubicBezTo>
                  <a:pt x="101" y="170"/>
                  <a:pt x="98" y="171"/>
                  <a:pt x="97" y="170"/>
                </a:cubicBezTo>
                <a:cubicBezTo>
                  <a:pt x="104" y="169"/>
                  <a:pt x="109" y="169"/>
                  <a:pt x="115" y="169"/>
                </a:cubicBezTo>
                <a:cubicBezTo>
                  <a:pt x="117" y="169"/>
                  <a:pt x="118" y="169"/>
                  <a:pt x="119" y="168"/>
                </a:cubicBezTo>
                <a:cubicBezTo>
                  <a:pt x="109" y="169"/>
                  <a:pt x="96" y="168"/>
                  <a:pt x="86" y="167"/>
                </a:cubicBezTo>
                <a:cubicBezTo>
                  <a:pt x="95" y="166"/>
                  <a:pt x="105" y="168"/>
                  <a:pt x="114" y="167"/>
                </a:cubicBezTo>
                <a:cubicBezTo>
                  <a:pt x="116" y="167"/>
                  <a:pt x="118" y="167"/>
                  <a:pt x="120" y="166"/>
                </a:cubicBezTo>
                <a:cubicBezTo>
                  <a:pt x="113" y="167"/>
                  <a:pt x="106" y="165"/>
                  <a:pt x="98" y="165"/>
                </a:cubicBezTo>
                <a:close/>
                <a:moveTo>
                  <a:pt x="297" y="169"/>
                </a:moveTo>
                <a:cubicBezTo>
                  <a:pt x="296" y="171"/>
                  <a:pt x="296" y="171"/>
                  <a:pt x="296" y="172"/>
                </a:cubicBezTo>
                <a:cubicBezTo>
                  <a:pt x="295" y="174"/>
                  <a:pt x="295" y="177"/>
                  <a:pt x="293" y="179"/>
                </a:cubicBezTo>
                <a:cubicBezTo>
                  <a:pt x="293" y="180"/>
                  <a:pt x="294" y="178"/>
                  <a:pt x="294" y="178"/>
                </a:cubicBezTo>
                <a:cubicBezTo>
                  <a:pt x="297" y="176"/>
                  <a:pt x="298" y="173"/>
                  <a:pt x="299" y="170"/>
                </a:cubicBezTo>
                <a:cubicBezTo>
                  <a:pt x="298" y="169"/>
                  <a:pt x="298" y="167"/>
                  <a:pt x="297" y="166"/>
                </a:cubicBezTo>
                <a:cubicBezTo>
                  <a:pt x="297" y="167"/>
                  <a:pt x="297" y="168"/>
                  <a:pt x="297" y="169"/>
                </a:cubicBezTo>
                <a:close/>
                <a:moveTo>
                  <a:pt x="205" y="190"/>
                </a:moveTo>
                <a:cubicBezTo>
                  <a:pt x="210" y="191"/>
                  <a:pt x="216" y="189"/>
                  <a:pt x="216" y="185"/>
                </a:cubicBezTo>
                <a:cubicBezTo>
                  <a:pt x="212" y="184"/>
                  <a:pt x="204" y="190"/>
                  <a:pt x="203" y="184"/>
                </a:cubicBezTo>
                <a:cubicBezTo>
                  <a:pt x="206" y="182"/>
                  <a:pt x="210" y="180"/>
                  <a:pt x="213" y="178"/>
                </a:cubicBezTo>
                <a:cubicBezTo>
                  <a:pt x="213" y="177"/>
                  <a:pt x="213" y="176"/>
                  <a:pt x="213" y="176"/>
                </a:cubicBezTo>
                <a:cubicBezTo>
                  <a:pt x="211" y="175"/>
                  <a:pt x="209" y="177"/>
                  <a:pt x="207" y="178"/>
                </a:cubicBezTo>
                <a:cubicBezTo>
                  <a:pt x="205" y="179"/>
                  <a:pt x="201" y="180"/>
                  <a:pt x="199" y="180"/>
                </a:cubicBezTo>
                <a:cubicBezTo>
                  <a:pt x="198" y="180"/>
                  <a:pt x="195" y="180"/>
                  <a:pt x="195" y="179"/>
                </a:cubicBezTo>
                <a:cubicBezTo>
                  <a:pt x="193" y="177"/>
                  <a:pt x="196" y="174"/>
                  <a:pt x="196" y="173"/>
                </a:cubicBezTo>
                <a:cubicBezTo>
                  <a:pt x="197" y="170"/>
                  <a:pt x="196" y="168"/>
                  <a:pt x="193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92" y="171"/>
                  <a:pt x="189" y="176"/>
                  <a:pt x="185" y="178"/>
                </a:cubicBezTo>
                <a:cubicBezTo>
                  <a:pt x="185" y="180"/>
                  <a:pt x="184" y="180"/>
                  <a:pt x="185" y="182"/>
                </a:cubicBezTo>
                <a:cubicBezTo>
                  <a:pt x="185" y="183"/>
                  <a:pt x="184" y="182"/>
                  <a:pt x="184" y="183"/>
                </a:cubicBezTo>
                <a:cubicBezTo>
                  <a:pt x="184" y="187"/>
                  <a:pt x="185" y="190"/>
                  <a:pt x="187" y="192"/>
                </a:cubicBezTo>
                <a:cubicBezTo>
                  <a:pt x="187" y="192"/>
                  <a:pt x="188" y="192"/>
                  <a:pt x="188" y="193"/>
                </a:cubicBezTo>
                <a:cubicBezTo>
                  <a:pt x="189" y="193"/>
                  <a:pt x="189" y="194"/>
                  <a:pt x="190" y="195"/>
                </a:cubicBezTo>
                <a:cubicBezTo>
                  <a:pt x="193" y="197"/>
                  <a:pt x="198" y="196"/>
                  <a:pt x="202" y="197"/>
                </a:cubicBezTo>
                <a:cubicBezTo>
                  <a:pt x="204" y="198"/>
                  <a:pt x="207" y="199"/>
                  <a:pt x="209" y="198"/>
                </a:cubicBezTo>
                <a:cubicBezTo>
                  <a:pt x="208" y="197"/>
                  <a:pt x="206" y="196"/>
                  <a:pt x="205" y="195"/>
                </a:cubicBezTo>
                <a:cubicBezTo>
                  <a:pt x="209" y="194"/>
                  <a:pt x="214" y="193"/>
                  <a:pt x="216" y="190"/>
                </a:cubicBezTo>
                <a:cubicBezTo>
                  <a:pt x="216" y="190"/>
                  <a:pt x="215" y="190"/>
                  <a:pt x="215" y="190"/>
                </a:cubicBezTo>
                <a:cubicBezTo>
                  <a:pt x="213" y="191"/>
                  <a:pt x="206" y="194"/>
                  <a:pt x="205" y="190"/>
                </a:cubicBezTo>
                <a:close/>
                <a:moveTo>
                  <a:pt x="190" y="170"/>
                </a:moveTo>
                <a:cubicBezTo>
                  <a:pt x="189" y="169"/>
                  <a:pt x="190" y="168"/>
                  <a:pt x="189" y="167"/>
                </a:cubicBezTo>
                <a:cubicBezTo>
                  <a:pt x="189" y="168"/>
                  <a:pt x="189" y="170"/>
                  <a:pt x="190" y="170"/>
                </a:cubicBezTo>
                <a:close/>
                <a:moveTo>
                  <a:pt x="187" y="175"/>
                </a:moveTo>
                <a:cubicBezTo>
                  <a:pt x="187" y="174"/>
                  <a:pt x="188" y="173"/>
                  <a:pt x="189" y="173"/>
                </a:cubicBezTo>
                <a:cubicBezTo>
                  <a:pt x="187" y="173"/>
                  <a:pt x="188" y="171"/>
                  <a:pt x="187" y="171"/>
                </a:cubicBezTo>
                <a:cubicBezTo>
                  <a:pt x="187" y="172"/>
                  <a:pt x="187" y="173"/>
                  <a:pt x="187" y="175"/>
                </a:cubicBezTo>
                <a:close/>
                <a:moveTo>
                  <a:pt x="287" y="184"/>
                </a:moveTo>
                <a:cubicBezTo>
                  <a:pt x="286" y="183"/>
                  <a:pt x="285" y="185"/>
                  <a:pt x="284" y="185"/>
                </a:cubicBezTo>
                <a:cubicBezTo>
                  <a:pt x="283" y="188"/>
                  <a:pt x="282" y="191"/>
                  <a:pt x="282" y="195"/>
                </a:cubicBezTo>
                <a:cubicBezTo>
                  <a:pt x="287" y="194"/>
                  <a:pt x="297" y="195"/>
                  <a:pt x="299" y="189"/>
                </a:cubicBezTo>
                <a:cubicBezTo>
                  <a:pt x="300" y="190"/>
                  <a:pt x="299" y="189"/>
                  <a:pt x="300" y="189"/>
                </a:cubicBezTo>
                <a:cubicBezTo>
                  <a:pt x="300" y="188"/>
                  <a:pt x="300" y="188"/>
                  <a:pt x="300" y="187"/>
                </a:cubicBezTo>
                <a:cubicBezTo>
                  <a:pt x="300" y="188"/>
                  <a:pt x="300" y="187"/>
                  <a:pt x="301" y="186"/>
                </a:cubicBezTo>
                <a:cubicBezTo>
                  <a:pt x="301" y="182"/>
                  <a:pt x="301" y="177"/>
                  <a:pt x="299" y="173"/>
                </a:cubicBezTo>
                <a:cubicBezTo>
                  <a:pt x="297" y="179"/>
                  <a:pt x="293" y="182"/>
                  <a:pt x="287" y="184"/>
                </a:cubicBezTo>
                <a:close/>
                <a:moveTo>
                  <a:pt x="35" y="176"/>
                </a:moveTo>
                <a:cubicBezTo>
                  <a:pt x="34" y="177"/>
                  <a:pt x="32" y="177"/>
                  <a:pt x="32" y="179"/>
                </a:cubicBezTo>
                <a:cubicBezTo>
                  <a:pt x="33" y="179"/>
                  <a:pt x="36" y="179"/>
                  <a:pt x="38" y="180"/>
                </a:cubicBezTo>
                <a:cubicBezTo>
                  <a:pt x="37" y="179"/>
                  <a:pt x="36" y="177"/>
                  <a:pt x="35" y="176"/>
                </a:cubicBezTo>
                <a:close/>
                <a:moveTo>
                  <a:pt x="181" y="194"/>
                </a:moveTo>
                <a:cubicBezTo>
                  <a:pt x="182" y="194"/>
                  <a:pt x="184" y="194"/>
                  <a:pt x="185" y="194"/>
                </a:cubicBezTo>
                <a:cubicBezTo>
                  <a:pt x="185" y="192"/>
                  <a:pt x="184" y="191"/>
                  <a:pt x="183" y="191"/>
                </a:cubicBezTo>
                <a:cubicBezTo>
                  <a:pt x="184" y="190"/>
                  <a:pt x="182" y="188"/>
                  <a:pt x="182" y="187"/>
                </a:cubicBezTo>
                <a:cubicBezTo>
                  <a:pt x="182" y="185"/>
                  <a:pt x="183" y="182"/>
                  <a:pt x="182" y="180"/>
                </a:cubicBezTo>
                <a:cubicBezTo>
                  <a:pt x="183" y="180"/>
                  <a:pt x="182" y="180"/>
                  <a:pt x="183" y="179"/>
                </a:cubicBezTo>
                <a:cubicBezTo>
                  <a:pt x="182" y="179"/>
                  <a:pt x="181" y="179"/>
                  <a:pt x="180" y="179"/>
                </a:cubicBezTo>
                <a:cubicBezTo>
                  <a:pt x="178" y="184"/>
                  <a:pt x="177" y="191"/>
                  <a:pt x="181" y="194"/>
                </a:cubicBezTo>
                <a:close/>
                <a:moveTo>
                  <a:pt x="119" y="183"/>
                </a:moveTo>
                <a:cubicBezTo>
                  <a:pt x="118" y="183"/>
                  <a:pt x="116" y="182"/>
                  <a:pt x="115" y="181"/>
                </a:cubicBezTo>
                <a:cubicBezTo>
                  <a:pt x="115" y="181"/>
                  <a:pt x="116" y="181"/>
                  <a:pt x="115" y="181"/>
                </a:cubicBezTo>
                <a:cubicBezTo>
                  <a:pt x="111" y="181"/>
                  <a:pt x="106" y="180"/>
                  <a:pt x="100" y="181"/>
                </a:cubicBezTo>
                <a:cubicBezTo>
                  <a:pt x="98" y="181"/>
                  <a:pt x="97" y="181"/>
                  <a:pt x="95" y="181"/>
                </a:cubicBezTo>
                <a:cubicBezTo>
                  <a:pt x="94" y="181"/>
                  <a:pt x="93" y="181"/>
                  <a:pt x="92" y="181"/>
                </a:cubicBezTo>
                <a:cubicBezTo>
                  <a:pt x="85" y="181"/>
                  <a:pt x="77" y="181"/>
                  <a:pt x="70" y="181"/>
                </a:cubicBezTo>
                <a:cubicBezTo>
                  <a:pt x="67" y="181"/>
                  <a:pt x="63" y="181"/>
                  <a:pt x="60" y="181"/>
                </a:cubicBezTo>
                <a:cubicBezTo>
                  <a:pt x="57" y="181"/>
                  <a:pt x="55" y="181"/>
                  <a:pt x="52" y="181"/>
                </a:cubicBezTo>
                <a:cubicBezTo>
                  <a:pt x="49" y="181"/>
                  <a:pt x="46" y="182"/>
                  <a:pt x="42" y="182"/>
                </a:cubicBezTo>
                <a:cubicBezTo>
                  <a:pt x="39" y="182"/>
                  <a:pt x="36" y="181"/>
                  <a:pt x="33" y="182"/>
                </a:cubicBezTo>
                <a:cubicBezTo>
                  <a:pt x="32" y="182"/>
                  <a:pt x="33" y="181"/>
                  <a:pt x="32" y="181"/>
                </a:cubicBezTo>
                <a:cubicBezTo>
                  <a:pt x="31" y="180"/>
                  <a:pt x="29" y="181"/>
                  <a:pt x="28" y="181"/>
                </a:cubicBezTo>
                <a:cubicBezTo>
                  <a:pt x="26" y="184"/>
                  <a:pt x="25" y="188"/>
                  <a:pt x="28" y="191"/>
                </a:cubicBezTo>
                <a:cubicBezTo>
                  <a:pt x="29" y="192"/>
                  <a:pt x="32" y="191"/>
                  <a:pt x="33" y="191"/>
                </a:cubicBezTo>
                <a:cubicBezTo>
                  <a:pt x="39" y="193"/>
                  <a:pt x="46" y="192"/>
                  <a:pt x="52" y="192"/>
                </a:cubicBezTo>
                <a:cubicBezTo>
                  <a:pt x="56" y="193"/>
                  <a:pt x="60" y="193"/>
                  <a:pt x="64" y="194"/>
                </a:cubicBezTo>
                <a:cubicBezTo>
                  <a:pt x="69" y="194"/>
                  <a:pt x="75" y="193"/>
                  <a:pt x="81" y="194"/>
                </a:cubicBezTo>
                <a:cubicBezTo>
                  <a:pt x="93" y="195"/>
                  <a:pt x="103" y="195"/>
                  <a:pt x="113" y="194"/>
                </a:cubicBezTo>
                <a:cubicBezTo>
                  <a:pt x="115" y="195"/>
                  <a:pt x="117" y="195"/>
                  <a:pt x="119" y="194"/>
                </a:cubicBezTo>
                <a:cubicBezTo>
                  <a:pt x="121" y="190"/>
                  <a:pt x="121" y="187"/>
                  <a:pt x="119" y="183"/>
                </a:cubicBezTo>
                <a:close/>
                <a:moveTo>
                  <a:pt x="25" y="192"/>
                </a:moveTo>
                <a:cubicBezTo>
                  <a:pt x="22" y="191"/>
                  <a:pt x="17" y="192"/>
                  <a:pt x="13" y="192"/>
                </a:cubicBezTo>
                <a:cubicBezTo>
                  <a:pt x="11" y="192"/>
                  <a:pt x="10" y="192"/>
                  <a:pt x="9" y="192"/>
                </a:cubicBezTo>
                <a:cubicBezTo>
                  <a:pt x="7" y="193"/>
                  <a:pt x="6" y="195"/>
                  <a:pt x="5" y="196"/>
                </a:cubicBezTo>
                <a:cubicBezTo>
                  <a:pt x="4" y="197"/>
                  <a:pt x="3" y="199"/>
                  <a:pt x="3" y="200"/>
                </a:cubicBezTo>
                <a:cubicBezTo>
                  <a:pt x="2" y="202"/>
                  <a:pt x="4" y="203"/>
                  <a:pt x="4" y="204"/>
                </a:cubicBezTo>
                <a:cubicBezTo>
                  <a:pt x="13" y="209"/>
                  <a:pt x="25" y="211"/>
                  <a:pt x="37" y="212"/>
                </a:cubicBezTo>
                <a:cubicBezTo>
                  <a:pt x="39" y="212"/>
                  <a:pt x="42" y="212"/>
                  <a:pt x="45" y="212"/>
                </a:cubicBezTo>
                <a:cubicBezTo>
                  <a:pt x="58" y="213"/>
                  <a:pt x="74" y="213"/>
                  <a:pt x="84" y="213"/>
                </a:cubicBezTo>
                <a:cubicBezTo>
                  <a:pt x="90" y="214"/>
                  <a:pt x="96" y="215"/>
                  <a:pt x="101" y="215"/>
                </a:cubicBezTo>
                <a:cubicBezTo>
                  <a:pt x="106" y="216"/>
                  <a:pt x="111" y="216"/>
                  <a:pt x="115" y="216"/>
                </a:cubicBezTo>
                <a:cubicBezTo>
                  <a:pt x="119" y="216"/>
                  <a:pt x="124" y="217"/>
                  <a:pt x="128" y="217"/>
                </a:cubicBezTo>
                <a:cubicBezTo>
                  <a:pt x="133" y="218"/>
                  <a:pt x="139" y="217"/>
                  <a:pt x="144" y="218"/>
                </a:cubicBezTo>
                <a:cubicBezTo>
                  <a:pt x="164" y="218"/>
                  <a:pt x="183" y="218"/>
                  <a:pt x="204" y="220"/>
                </a:cubicBezTo>
                <a:cubicBezTo>
                  <a:pt x="207" y="220"/>
                  <a:pt x="210" y="221"/>
                  <a:pt x="213" y="221"/>
                </a:cubicBezTo>
                <a:cubicBezTo>
                  <a:pt x="217" y="221"/>
                  <a:pt x="222" y="220"/>
                  <a:pt x="227" y="220"/>
                </a:cubicBezTo>
                <a:cubicBezTo>
                  <a:pt x="231" y="220"/>
                  <a:pt x="235" y="221"/>
                  <a:pt x="238" y="221"/>
                </a:cubicBezTo>
                <a:cubicBezTo>
                  <a:pt x="251" y="220"/>
                  <a:pt x="265" y="220"/>
                  <a:pt x="278" y="219"/>
                </a:cubicBezTo>
                <a:cubicBezTo>
                  <a:pt x="284" y="219"/>
                  <a:pt x="290" y="218"/>
                  <a:pt x="296" y="218"/>
                </a:cubicBezTo>
                <a:cubicBezTo>
                  <a:pt x="301" y="218"/>
                  <a:pt x="304" y="217"/>
                  <a:pt x="309" y="216"/>
                </a:cubicBezTo>
                <a:cubicBezTo>
                  <a:pt x="313" y="216"/>
                  <a:pt x="318" y="215"/>
                  <a:pt x="323" y="215"/>
                </a:cubicBezTo>
                <a:cubicBezTo>
                  <a:pt x="330" y="215"/>
                  <a:pt x="340" y="215"/>
                  <a:pt x="343" y="211"/>
                </a:cubicBezTo>
                <a:cubicBezTo>
                  <a:pt x="343" y="209"/>
                  <a:pt x="343" y="207"/>
                  <a:pt x="343" y="204"/>
                </a:cubicBezTo>
                <a:cubicBezTo>
                  <a:pt x="340" y="198"/>
                  <a:pt x="331" y="199"/>
                  <a:pt x="323" y="199"/>
                </a:cubicBezTo>
                <a:cubicBezTo>
                  <a:pt x="318" y="198"/>
                  <a:pt x="312" y="197"/>
                  <a:pt x="308" y="198"/>
                </a:cubicBezTo>
                <a:cubicBezTo>
                  <a:pt x="303" y="196"/>
                  <a:pt x="296" y="197"/>
                  <a:pt x="292" y="197"/>
                </a:cubicBezTo>
                <a:cubicBezTo>
                  <a:pt x="288" y="197"/>
                  <a:pt x="285" y="196"/>
                  <a:pt x="281" y="197"/>
                </a:cubicBezTo>
                <a:cubicBezTo>
                  <a:pt x="282" y="198"/>
                  <a:pt x="281" y="199"/>
                  <a:pt x="281" y="200"/>
                </a:cubicBezTo>
                <a:cubicBezTo>
                  <a:pt x="281" y="201"/>
                  <a:pt x="281" y="203"/>
                  <a:pt x="281" y="204"/>
                </a:cubicBezTo>
                <a:cubicBezTo>
                  <a:pt x="280" y="205"/>
                  <a:pt x="275" y="207"/>
                  <a:pt x="274" y="207"/>
                </a:cubicBezTo>
                <a:cubicBezTo>
                  <a:pt x="271" y="208"/>
                  <a:pt x="268" y="208"/>
                  <a:pt x="266" y="209"/>
                </a:cubicBezTo>
                <a:cubicBezTo>
                  <a:pt x="260" y="210"/>
                  <a:pt x="254" y="212"/>
                  <a:pt x="249" y="213"/>
                </a:cubicBezTo>
                <a:cubicBezTo>
                  <a:pt x="247" y="216"/>
                  <a:pt x="242" y="218"/>
                  <a:pt x="239" y="216"/>
                </a:cubicBezTo>
                <a:cubicBezTo>
                  <a:pt x="237" y="216"/>
                  <a:pt x="236" y="213"/>
                  <a:pt x="235" y="213"/>
                </a:cubicBezTo>
                <a:cubicBezTo>
                  <a:pt x="233" y="212"/>
                  <a:pt x="229" y="212"/>
                  <a:pt x="227" y="212"/>
                </a:cubicBezTo>
                <a:cubicBezTo>
                  <a:pt x="224" y="212"/>
                  <a:pt x="221" y="213"/>
                  <a:pt x="219" y="213"/>
                </a:cubicBezTo>
                <a:cubicBezTo>
                  <a:pt x="212" y="213"/>
                  <a:pt x="206" y="212"/>
                  <a:pt x="199" y="213"/>
                </a:cubicBezTo>
                <a:cubicBezTo>
                  <a:pt x="195" y="211"/>
                  <a:pt x="195" y="205"/>
                  <a:pt x="193" y="200"/>
                </a:cubicBezTo>
                <a:cubicBezTo>
                  <a:pt x="188" y="200"/>
                  <a:pt x="184" y="199"/>
                  <a:pt x="180" y="199"/>
                </a:cubicBezTo>
                <a:cubicBezTo>
                  <a:pt x="175" y="199"/>
                  <a:pt x="170" y="199"/>
                  <a:pt x="165" y="199"/>
                </a:cubicBezTo>
                <a:cubicBezTo>
                  <a:pt x="163" y="198"/>
                  <a:pt x="161" y="198"/>
                  <a:pt x="160" y="198"/>
                </a:cubicBezTo>
                <a:cubicBezTo>
                  <a:pt x="147" y="196"/>
                  <a:pt x="134" y="195"/>
                  <a:pt x="122" y="194"/>
                </a:cubicBezTo>
                <a:cubicBezTo>
                  <a:pt x="120" y="195"/>
                  <a:pt x="120" y="197"/>
                  <a:pt x="118" y="198"/>
                </a:cubicBezTo>
                <a:cubicBezTo>
                  <a:pt x="120" y="202"/>
                  <a:pt x="118" y="206"/>
                  <a:pt x="117" y="209"/>
                </a:cubicBezTo>
                <a:cubicBezTo>
                  <a:pt x="113" y="211"/>
                  <a:pt x="109" y="210"/>
                  <a:pt x="105" y="210"/>
                </a:cubicBezTo>
                <a:cubicBezTo>
                  <a:pt x="104" y="210"/>
                  <a:pt x="103" y="210"/>
                  <a:pt x="102" y="210"/>
                </a:cubicBezTo>
                <a:cubicBezTo>
                  <a:pt x="98" y="210"/>
                  <a:pt x="93" y="209"/>
                  <a:pt x="89" y="209"/>
                </a:cubicBezTo>
                <a:cubicBezTo>
                  <a:pt x="77" y="208"/>
                  <a:pt x="65" y="207"/>
                  <a:pt x="53" y="206"/>
                </a:cubicBezTo>
                <a:cubicBezTo>
                  <a:pt x="52" y="206"/>
                  <a:pt x="51" y="206"/>
                  <a:pt x="51" y="206"/>
                </a:cubicBezTo>
                <a:cubicBezTo>
                  <a:pt x="44" y="207"/>
                  <a:pt x="37" y="208"/>
                  <a:pt x="31" y="208"/>
                </a:cubicBezTo>
                <a:cubicBezTo>
                  <a:pt x="28" y="205"/>
                  <a:pt x="24" y="198"/>
                  <a:pt x="28" y="194"/>
                </a:cubicBezTo>
                <a:cubicBezTo>
                  <a:pt x="26" y="195"/>
                  <a:pt x="26" y="192"/>
                  <a:pt x="25" y="192"/>
                </a:cubicBezTo>
                <a:close/>
                <a:moveTo>
                  <a:pt x="28" y="200"/>
                </a:moveTo>
                <a:cubicBezTo>
                  <a:pt x="28" y="201"/>
                  <a:pt x="31" y="205"/>
                  <a:pt x="32" y="205"/>
                </a:cubicBezTo>
                <a:cubicBezTo>
                  <a:pt x="33" y="206"/>
                  <a:pt x="37" y="206"/>
                  <a:pt x="39" y="206"/>
                </a:cubicBezTo>
                <a:cubicBezTo>
                  <a:pt x="43" y="206"/>
                  <a:pt x="47" y="204"/>
                  <a:pt x="52" y="204"/>
                </a:cubicBezTo>
                <a:cubicBezTo>
                  <a:pt x="60" y="204"/>
                  <a:pt x="69" y="206"/>
                  <a:pt x="78" y="207"/>
                </a:cubicBezTo>
                <a:cubicBezTo>
                  <a:pt x="82" y="207"/>
                  <a:pt x="87" y="207"/>
                  <a:pt x="91" y="207"/>
                </a:cubicBezTo>
                <a:cubicBezTo>
                  <a:pt x="99" y="207"/>
                  <a:pt x="108" y="210"/>
                  <a:pt x="115" y="207"/>
                </a:cubicBezTo>
                <a:cubicBezTo>
                  <a:pt x="117" y="205"/>
                  <a:pt x="117" y="202"/>
                  <a:pt x="116" y="200"/>
                </a:cubicBezTo>
                <a:cubicBezTo>
                  <a:pt x="116" y="199"/>
                  <a:pt x="115" y="199"/>
                  <a:pt x="115" y="198"/>
                </a:cubicBezTo>
                <a:cubicBezTo>
                  <a:pt x="114" y="198"/>
                  <a:pt x="113" y="197"/>
                  <a:pt x="112" y="197"/>
                </a:cubicBezTo>
                <a:cubicBezTo>
                  <a:pt x="104" y="196"/>
                  <a:pt x="95" y="197"/>
                  <a:pt x="86" y="196"/>
                </a:cubicBezTo>
                <a:cubicBezTo>
                  <a:pt x="84" y="196"/>
                  <a:pt x="83" y="195"/>
                  <a:pt x="81" y="195"/>
                </a:cubicBezTo>
                <a:cubicBezTo>
                  <a:pt x="78" y="195"/>
                  <a:pt x="74" y="195"/>
                  <a:pt x="71" y="195"/>
                </a:cubicBezTo>
                <a:cubicBezTo>
                  <a:pt x="65" y="196"/>
                  <a:pt x="58" y="194"/>
                  <a:pt x="52" y="194"/>
                </a:cubicBezTo>
                <a:cubicBezTo>
                  <a:pt x="45" y="194"/>
                  <a:pt x="38" y="194"/>
                  <a:pt x="31" y="194"/>
                </a:cubicBezTo>
                <a:cubicBezTo>
                  <a:pt x="29" y="195"/>
                  <a:pt x="28" y="197"/>
                  <a:pt x="28" y="200"/>
                </a:cubicBezTo>
                <a:close/>
                <a:moveTo>
                  <a:pt x="192" y="198"/>
                </a:moveTo>
                <a:cubicBezTo>
                  <a:pt x="190" y="197"/>
                  <a:pt x="188" y="196"/>
                  <a:pt x="187" y="195"/>
                </a:cubicBezTo>
                <a:cubicBezTo>
                  <a:pt x="185" y="197"/>
                  <a:pt x="182" y="196"/>
                  <a:pt x="180" y="197"/>
                </a:cubicBezTo>
                <a:cubicBezTo>
                  <a:pt x="184" y="198"/>
                  <a:pt x="187" y="198"/>
                  <a:pt x="192" y="19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821" name="Freeform: Shape 1048820"/>
          <p:cNvSpPr/>
          <p:nvPr/>
        </p:nvSpPr>
        <p:spPr>
          <a:xfrm>
            <a:off x="451489" y="4329112"/>
            <a:ext cx="863600" cy="606425"/>
          </a:xfrm>
          <a:custGeom>
            <a:avLst/>
            <a:gdLst/>
            <a:ahLst/>
            <a:cxnLst/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020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none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A BRIEF HISTORY OF FEMINISM</a:t>
            </a:r>
            <a:endParaRPr lang="en-GB" b="1" i="1" u="none">
              <a:solidFill>
                <a:srgbClr val="808080"/>
              </a:solidFill>
              <a:latin typeface="Noto Sans Kannada UI"/>
              <a:cs typeface="Noto Sans Kannada UI"/>
            </a:endParaRPr>
          </a:p>
        </p:txBody>
      </p:sp>
      <p:sp>
        <p:nvSpPr>
          <p:cNvPr id="1048587" name="Content Placeholder 10485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"/>
                <a:cs typeface="Roboto Thin"/>
              </a:rPr>
              <a:t>The Suffragette movements of the nineteenth century</a:t>
            </a:r>
            <a:r>
              <a:rPr lang="en-US" sz="2400" b="1" i="1">
                <a:solidFill>
                  <a:srgbClr val="FFFFFF"/>
                </a:solidFill>
                <a:latin typeface="Roboto Thin"/>
                <a:ea typeface="Roboto Condensed"/>
                <a:cs typeface="Roboto Thin"/>
              </a:rPr>
              <a:t> &amp; early twentieth century constituted 'First wave of Feminism'.</a:t>
            </a:r>
            <a:endParaRPr lang="en-GB" sz="2400" b="1">
              <a:latin typeface="Roboto Thin"/>
              <a:cs typeface="Roboto Thin"/>
            </a:endParaRPr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Condensed"/>
                <a:cs typeface="Roboto Thin"/>
              </a:rPr>
              <a:t>Once the vote had been achieved in the west,the campaign for legal &amp; civil rights assumed lower profile.</a:t>
            </a:r>
            <a:endParaRPr lang="en-GB" sz="2400" b="1">
              <a:latin typeface="Roboto Thin"/>
              <a:cs typeface="Roboto Thin"/>
            </a:endParaRPr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Condensed"/>
                <a:cs typeface="Roboto Thin"/>
              </a:rPr>
              <a:t>Political equality was seen by many feminists to have achieved the principal goal of the feminist movement.</a:t>
            </a:r>
            <a:endParaRPr lang="en-GB" sz="2400" b="1">
              <a:latin typeface="Roboto Thin"/>
              <a:cs typeface="Roboto Thin"/>
            </a:endParaRPr>
          </a:p>
          <a:p>
            <a:endParaRPr lang="en-GB" sz="2400" b="1">
              <a:latin typeface="Roboto Thin"/>
              <a:cs typeface="Roboto Thin"/>
            </a:endParaRPr>
          </a:p>
          <a:p>
            <a:endParaRPr lang="en-GB" sz="2400" b="1">
              <a:latin typeface="Roboto Thin"/>
              <a:cs typeface="Roboto Thin"/>
            </a:endParaRPr>
          </a:p>
          <a:p>
            <a:endParaRPr lang="en-GB" sz="2400" b="1">
              <a:latin typeface="Roboto Thin"/>
              <a:cs typeface="Roboto Thin"/>
            </a:endParaRPr>
          </a:p>
        </p:txBody>
      </p:sp>
      <p:sp>
        <p:nvSpPr>
          <p:cNvPr id="1048588" name="Freeform: Shape 1048587"/>
          <p:cNvSpPr/>
          <p:nvPr/>
        </p:nvSpPr>
        <p:spPr>
          <a:xfrm>
            <a:off x="7318483" y="-22299"/>
            <a:ext cx="1196867" cy="1392311"/>
          </a:xfrm>
          <a:custGeom>
            <a:avLst/>
            <a:gdLst/>
            <a:ahLst/>
            <a:cxnLst/>
            <a:rect l="0" t="0" r="r" b="b"/>
            <a:pathLst>
              <a:path w="231" h="296">
                <a:moveTo>
                  <a:pt x="88" y="234"/>
                </a:moveTo>
                <a:cubicBezTo>
                  <a:pt x="86" y="234"/>
                  <a:pt x="84" y="235"/>
                  <a:pt x="83" y="235"/>
                </a:cubicBezTo>
                <a:cubicBezTo>
                  <a:pt x="81" y="234"/>
                  <a:pt x="79" y="231"/>
                  <a:pt x="75" y="230"/>
                </a:cubicBezTo>
                <a:cubicBezTo>
                  <a:pt x="75" y="228"/>
                  <a:pt x="76" y="226"/>
                  <a:pt x="77" y="225"/>
                </a:cubicBezTo>
                <a:cubicBezTo>
                  <a:pt x="76" y="225"/>
                  <a:pt x="76" y="225"/>
                  <a:pt x="76" y="224"/>
                </a:cubicBezTo>
                <a:cubicBezTo>
                  <a:pt x="72" y="223"/>
                  <a:pt x="68" y="224"/>
                  <a:pt x="64" y="224"/>
                </a:cubicBezTo>
                <a:cubicBezTo>
                  <a:pt x="68" y="228"/>
                  <a:pt x="67" y="235"/>
                  <a:pt x="65" y="241"/>
                </a:cubicBezTo>
                <a:cubicBezTo>
                  <a:pt x="64" y="247"/>
                  <a:pt x="61" y="252"/>
                  <a:pt x="58" y="255"/>
                </a:cubicBezTo>
                <a:cubicBezTo>
                  <a:pt x="56" y="256"/>
                  <a:pt x="54" y="258"/>
                  <a:pt x="53" y="259"/>
                </a:cubicBezTo>
                <a:cubicBezTo>
                  <a:pt x="49" y="258"/>
                  <a:pt x="47" y="260"/>
                  <a:pt x="42" y="260"/>
                </a:cubicBezTo>
                <a:cubicBezTo>
                  <a:pt x="40" y="260"/>
                  <a:pt x="39" y="258"/>
                  <a:pt x="37" y="258"/>
                </a:cubicBezTo>
                <a:cubicBezTo>
                  <a:pt x="35" y="258"/>
                  <a:pt x="32" y="258"/>
                  <a:pt x="29" y="257"/>
                </a:cubicBezTo>
                <a:cubicBezTo>
                  <a:pt x="26" y="260"/>
                  <a:pt x="25" y="263"/>
                  <a:pt x="26" y="268"/>
                </a:cubicBezTo>
                <a:cubicBezTo>
                  <a:pt x="27" y="271"/>
                  <a:pt x="30" y="273"/>
                  <a:pt x="28" y="275"/>
                </a:cubicBezTo>
                <a:cubicBezTo>
                  <a:pt x="24" y="275"/>
                  <a:pt x="19" y="274"/>
                  <a:pt x="15" y="272"/>
                </a:cubicBezTo>
                <a:cubicBezTo>
                  <a:pt x="12" y="278"/>
                  <a:pt x="12" y="285"/>
                  <a:pt x="13" y="292"/>
                </a:cubicBezTo>
                <a:cubicBezTo>
                  <a:pt x="13" y="293"/>
                  <a:pt x="14" y="295"/>
                  <a:pt x="13" y="296"/>
                </a:cubicBezTo>
                <a:cubicBezTo>
                  <a:pt x="5" y="290"/>
                  <a:pt x="0" y="275"/>
                  <a:pt x="4" y="263"/>
                </a:cubicBezTo>
                <a:cubicBezTo>
                  <a:pt x="6" y="261"/>
                  <a:pt x="7" y="259"/>
                  <a:pt x="9" y="256"/>
                </a:cubicBezTo>
                <a:cubicBezTo>
                  <a:pt x="13" y="254"/>
                  <a:pt x="18" y="254"/>
                  <a:pt x="22" y="253"/>
                </a:cubicBezTo>
                <a:cubicBezTo>
                  <a:pt x="24" y="253"/>
                  <a:pt x="26" y="252"/>
                  <a:pt x="28" y="251"/>
                </a:cubicBezTo>
                <a:cubicBezTo>
                  <a:pt x="31" y="249"/>
                  <a:pt x="33" y="249"/>
                  <a:pt x="36" y="247"/>
                </a:cubicBezTo>
                <a:cubicBezTo>
                  <a:pt x="38" y="245"/>
                  <a:pt x="42" y="242"/>
                  <a:pt x="42" y="237"/>
                </a:cubicBezTo>
                <a:cubicBezTo>
                  <a:pt x="39" y="236"/>
                  <a:pt x="36" y="232"/>
                  <a:pt x="36" y="231"/>
                </a:cubicBezTo>
                <a:cubicBezTo>
                  <a:pt x="35" y="229"/>
                  <a:pt x="36" y="226"/>
                  <a:pt x="36" y="223"/>
                </a:cubicBezTo>
                <a:cubicBezTo>
                  <a:pt x="38" y="216"/>
                  <a:pt x="39" y="210"/>
                  <a:pt x="40" y="203"/>
                </a:cubicBezTo>
                <a:cubicBezTo>
                  <a:pt x="41" y="198"/>
                  <a:pt x="42" y="194"/>
                  <a:pt x="43" y="189"/>
                </a:cubicBezTo>
                <a:cubicBezTo>
                  <a:pt x="45" y="186"/>
                  <a:pt x="47" y="184"/>
                  <a:pt x="48" y="181"/>
                </a:cubicBezTo>
                <a:cubicBezTo>
                  <a:pt x="54" y="178"/>
                  <a:pt x="62" y="177"/>
                  <a:pt x="68" y="177"/>
                </a:cubicBezTo>
                <a:cubicBezTo>
                  <a:pt x="68" y="169"/>
                  <a:pt x="67" y="159"/>
                  <a:pt x="67" y="151"/>
                </a:cubicBezTo>
                <a:cubicBezTo>
                  <a:pt x="68" y="149"/>
                  <a:pt x="69" y="149"/>
                  <a:pt x="69" y="147"/>
                </a:cubicBezTo>
                <a:cubicBezTo>
                  <a:pt x="72" y="146"/>
                  <a:pt x="75" y="144"/>
                  <a:pt x="78" y="145"/>
                </a:cubicBezTo>
                <a:cubicBezTo>
                  <a:pt x="77" y="130"/>
                  <a:pt x="78" y="120"/>
                  <a:pt x="77" y="105"/>
                </a:cubicBezTo>
                <a:cubicBezTo>
                  <a:pt x="83" y="97"/>
                  <a:pt x="85" y="81"/>
                  <a:pt x="91" y="71"/>
                </a:cubicBezTo>
                <a:cubicBezTo>
                  <a:pt x="96" y="73"/>
                  <a:pt x="96" y="80"/>
                  <a:pt x="99" y="85"/>
                </a:cubicBezTo>
                <a:cubicBezTo>
                  <a:pt x="99" y="86"/>
                  <a:pt x="101" y="88"/>
                  <a:pt x="101" y="90"/>
                </a:cubicBezTo>
                <a:cubicBezTo>
                  <a:pt x="102" y="86"/>
                  <a:pt x="102" y="83"/>
                  <a:pt x="103" y="78"/>
                </a:cubicBezTo>
                <a:cubicBezTo>
                  <a:pt x="105" y="76"/>
                  <a:pt x="107" y="73"/>
                  <a:pt x="109" y="70"/>
                </a:cubicBezTo>
                <a:cubicBezTo>
                  <a:pt x="111" y="67"/>
                  <a:pt x="113" y="64"/>
                  <a:pt x="113" y="61"/>
                </a:cubicBezTo>
                <a:cubicBezTo>
                  <a:pt x="114" y="60"/>
                  <a:pt x="114" y="59"/>
                  <a:pt x="116" y="58"/>
                </a:cubicBezTo>
                <a:cubicBezTo>
                  <a:pt x="116" y="55"/>
                  <a:pt x="119" y="53"/>
                  <a:pt x="120" y="50"/>
                </a:cubicBezTo>
                <a:cubicBezTo>
                  <a:pt x="120" y="50"/>
                  <a:pt x="120" y="50"/>
                  <a:pt x="121" y="49"/>
                </a:cubicBezTo>
                <a:cubicBezTo>
                  <a:pt x="122" y="49"/>
                  <a:pt x="122" y="49"/>
                  <a:pt x="123" y="50"/>
                </a:cubicBezTo>
                <a:cubicBezTo>
                  <a:pt x="125" y="56"/>
                  <a:pt x="127" y="63"/>
                  <a:pt x="130" y="71"/>
                </a:cubicBezTo>
                <a:cubicBezTo>
                  <a:pt x="130" y="70"/>
                  <a:pt x="131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5" y="67"/>
                  <a:pt x="137" y="62"/>
                  <a:pt x="139" y="58"/>
                </a:cubicBezTo>
                <a:cubicBezTo>
                  <a:pt x="142" y="53"/>
                  <a:pt x="146" y="50"/>
                  <a:pt x="147" y="45"/>
                </a:cubicBezTo>
                <a:cubicBezTo>
                  <a:pt x="148" y="46"/>
                  <a:pt x="147" y="44"/>
                  <a:pt x="148" y="45"/>
                </a:cubicBezTo>
                <a:cubicBezTo>
                  <a:pt x="148" y="44"/>
                  <a:pt x="149" y="40"/>
                  <a:pt x="152" y="40"/>
                </a:cubicBezTo>
                <a:cubicBezTo>
                  <a:pt x="155" y="45"/>
                  <a:pt x="156" y="51"/>
                  <a:pt x="158" y="56"/>
                </a:cubicBezTo>
                <a:cubicBezTo>
                  <a:pt x="159" y="61"/>
                  <a:pt x="160" y="65"/>
                  <a:pt x="162" y="69"/>
                </a:cubicBezTo>
                <a:cubicBezTo>
                  <a:pt x="162" y="70"/>
                  <a:pt x="164" y="72"/>
                  <a:pt x="164" y="73"/>
                </a:cubicBezTo>
                <a:cubicBezTo>
                  <a:pt x="164" y="74"/>
                  <a:pt x="163" y="75"/>
                  <a:pt x="163" y="76"/>
                </a:cubicBezTo>
                <a:cubicBezTo>
                  <a:pt x="162" y="79"/>
                  <a:pt x="163" y="84"/>
                  <a:pt x="161" y="87"/>
                </a:cubicBezTo>
                <a:cubicBezTo>
                  <a:pt x="163" y="85"/>
                  <a:pt x="165" y="81"/>
                  <a:pt x="167" y="77"/>
                </a:cubicBezTo>
                <a:cubicBezTo>
                  <a:pt x="167" y="77"/>
                  <a:pt x="169" y="76"/>
                  <a:pt x="170" y="77"/>
                </a:cubicBezTo>
                <a:cubicBezTo>
                  <a:pt x="171" y="81"/>
                  <a:pt x="172" y="90"/>
                  <a:pt x="173" y="94"/>
                </a:cubicBezTo>
                <a:cubicBezTo>
                  <a:pt x="174" y="97"/>
                  <a:pt x="174" y="98"/>
                  <a:pt x="175" y="101"/>
                </a:cubicBezTo>
                <a:cubicBezTo>
                  <a:pt x="175" y="103"/>
                  <a:pt x="176" y="105"/>
                  <a:pt x="177" y="107"/>
                </a:cubicBezTo>
                <a:cubicBezTo>
                  <a:pt x="178" y="108"/>
                  <a:pt x="177" y="110"/>
                  <a:pt x="178" y="111"/>
                </a:cubicBezTo>
                <a:cubicBezTo>
                  <a:pt x="178" y="112"/>
                  <a:pt x="179" y="112"/>
                  <a:pt x="179" y="113"/>
                </a:cubicBezTo>
                <a:cubicBezTo>
                  <a:pt x="179" y="115"/>
                  <a:pt x="178" y="119"/>
                  <a:pt x="177" y="121"/>
                </a:cubicBezTo>
                <a:cubicBezTo>
                  <a:pt x="177" y="124"/>
                  <a:pt x="176" y="126"/>
                  <a:pt x="176" y="129"/>
                </a:cubicBezTo>
                <a:cubicBezTo>
                  <a:pt x="181" y="126"/>
                  <a:pt x="189" y="121"/>
                  <a:pt x="194" y="116"/>
                </a:cubicBezTo>
                <a:cubicBezTo>
                  <a:pt x="197" y="112"/>
                  <a:pt x="199" y="109"/>
                  <a:pt x="201" y="106"/>
                </a:cubicBezTo>
                <a:cubicBezTo>
                  <a:pt x="202" y="105"/>
                  <a:pt x="203" y="104"/>
                  <a:pt x="204" y="103"/>
                </a:cubicBezTo>
                <a:cubicBezTo>
                  <a:pt x="204" y="102"/>
                  <a:pt x="204" y="100"/>
                  <a:pt x="204" y="99"/>
                </a:cubicBezTo>
                <a:cubicBezTo>
                  <a:pt x="207" y="95"/>
                  <a:pt x="208" y="89"/>
                  <a:pt x="209" y="85"/>
                </a:cubicBezTo>
                <a:cubicBezTo>
                  <a:pt x="207" y="78"/>
                  <a:pt x="200" y="75"/>
                  <a:pt x="195" y="70"/>
                </a:cubicBezTo>
                <a:cubicBezTo>
                  <a:pt x="194" y="67"/>
                  <a:pt x="191" y="64"/>
                  <a:pt x="189" y="60"/>
                </a:cubicBezTo>
                <a:cubicBezTo>
                  <a:pt x="188" y="55"/>
                  <a:pt x="184" y="51"/>
                  <a:pt x="183" y="46"/>
                </a:cubicBezTo>
                <a:cubicBezTo>
                  <a:pt x="182" y="44"/>
                  <a:pt x="182" y="41"/>
                  <a:pt x="181" y="39"/>
                </a:cubicBezTo>
                <a:cubicBezTo>
                  <a:pt x="181" y="38"/>
                  <a:pt x="182" y="38"/>
                  <a:pt x="182" y="37"/>
                </a:cubicBezTo>
                <a:cubicBezTo>
                  <a:pt x="181" y="30"/>
                  <a:pt x="185" y="24"/>
                  <a:pt x="189" y="20"/>
                </a:cubicBezTo>
                <a:cubicBezTo>
                  <a:pt x="194" y="18"/>
                  <a:pt x="197" y="14"/>
                  <a:pt x="203" y="15"/>
                </a:cubicBezTo>
                <a:cubicBezTo>
                  <a:pt x="208" y="12"/>
                  <a:pt x="215" y="8"/>
                  <a:pt x="213" y="3"/>
                </a:cubicBezTo>
                <a:cubicBezTo>
                  <a:pt x="214" y="1"/>
                  <a:pt x="216" y="0"/>
                  <a:pt x="218" y="2"/>
                </a:cubicBezTo>
                <a:cubicBezTo>
                  <a:pt x="216" y="5"/>
                  <a:pt x="219" y="9"/>
                  <a:pt x="219" y="13"/>
                </a:cubicBezTo>
                <a:cubicBezTo>
                  <a:pt x="219" y="19"/>
                  <a:pt x="215" y="23"/>
                  <a:pt x="212" y="27"/>
                </a:cubicBezTo>
                <a:cubicBezTo>
                  <a:pt x="215" y="27"/>
                  <a:pt x="219" y="27"/>
                  <a:pt x="221" y="26"/>
                </a:cubicBezTo>
                <a:cubicBezTo>
                  <a:pt x="222" y="25"/>
                  <a:pt x="223" y="23"/>
                  <a:pt x="225" y="22"/>
                </a:cubicBezTo>
                <a:cubicBezTo>
                  <a:pt x="227" y="20"/>
                  <a:pt x="228" y="18"/>
                  <a:pt x="229" y="16"/>
                </a:cubicBezTo>
                <a:cubicBezTo>
                  <a:pt x="231" y="17"/>
                  <a:pt x="230" y="19"/>
                  <a:pt x="230" y="21"/>
                </a:cubicBezTo>
                <a:cubicBezTo>
                  <a:pt x="230" y="23"/>
                  <a:pt x="229" y="26"/>
                  <a:pt x="229" y="28"/>
                </a:cubicBezTo>
                <a:cubicBezTo>
                  <a:pt x="228" y="30"/>
                  <a:pt x="226" y="32"/>
                  <a:pt x="226" y="33"/>
                </a:cubicBezTo>
                <a:cubicBezTo>
                  <a:pt x="225" y="34"/>
                  <a:pt x="226" y="35"/>
                  <a:pt x="225" y="35"/>
                </a:cubicBezTo>
                <a:cubicBezTo>
                  <a:pt x="223" y="39"/>
                  <a:pt x="217" y="42"/>
                  <a:pt x="212" y="43"/>
                </a:cubicBezTo>
                <a:cubicBezTo>
                  <a:pt x="211" y="44"/>
                  <a:pt x="209" y="43"/>
                  <a:pt x="208" y="44"/>
                </a:cubicBezTo>
                <a:cubicBezTo>
                  <a:pt x="205" y="45"/>
                  <a:pt x="201" y="48"/>
                  <a:pt x="198" y="51"/>
                </a:cubicBezTo>
                <a:cubicBezTo>
                  <a:pt x="197" y="58"/>
                  <a:pt x="205" y="57"/>
                  <a:pt x="206" y="62"/>
                </a:cubicBezTo>
                <a:cubicBezTo>
                  <a:pt x="208" y="63"/>
                  <a:pt x="209" y="64"/>
                  <a:pt x="210" y="65"/>
                </a:cubicBezTo>
                <a:cubicBezTo>
                  <a:pt x="213" y="72"/>
                  <a:pt x="216" y="79"/>
                  <a:pt x="220" y="86"/>
                </a:cubicBezTo>
                <a:cubicBezTo>
                  <a:pt x="222" y="88"/>
                  <a:pt x="223" y="91"/>
                  <a:pt x="224" y="93"/>
                </a:cubicBezTo>
                <a:cubicBezTo>
                  <a:pt x="225" y="94"/>
                  <a:pt x="225" y="94"/>
                  <a:pt x="226" y="95"/>
                </a:cubicBezTo>
                <a:cubicBezTo>
                  <a:pt x="229" y="101"/>
                  <a:pt x="230" y="108"/>
                  <a:pt x="228" y="115"/>
                </a:cubicBezTo>
                <a:cubicBezTo>
                  <a:pt x="226" y="118"/>
                  <a:pt x="225" y="119"/>
                  <a:pt x="224" y="122"/>
                </a:cubicBezTo>
                <a:cubicBezTo>
                  <a:pt x="216" y="131"/>
                  <a:pt x="208" y="141"/>
                  <a:pt x="200" y="149"/>
                </a:cubicBezTo>
                <a:cubicBezTo>
                  <a:pt x="199" y="150"/>
                  <a:pt x="198" y="151"/>
                  <a:pt x="197" y="151"/>
                </a:cubicBezTo>
                <a:cubicBezTo>
                  <a:pt x="197" y="152"/>
                  <a:pt x="196" y="152"/>
                  <a:pt x="196" y="152"/>
                </a:cubicBezTo>
                <a:cubicBezTo>
                  <a:pt x="195" y="153"/>
                  <a:pt x="195" y="153"/>
                  <a:pt x="195" y="154"/>
                </a:cubicBezTo>
                <a:cubicBezTo>
                  <a:pt x="193" y="156"/>
                  <a:pt x="188" y="157"/>
                  <a:pt x="187" y="159"/>
                </a:cubicBezTo>
                <a:cubicBezTo>
                  <a:pt x="187" y="160"/>
                  <a:pt x="187" y="161"/>
                  <a:pt x="187" y="162"/>
                </a:cubicBezTo>
                <a:cubicBezTo>
                  <a:pt x="186" y="166"/>
                  <a:pt x="184" y="170"/>
                  <a:pt x="183" y="174"/>
                </a:cubicBezTo>
                <a:cubicBezTo>
                  <a:pt x="178" y="181"/>
                  <a:pt x="175" y="191"/>
                  <a:pt x="175" y="202"/>
                </a:cubicBezTo>
                <a:cubicBezTo>
                  <a:pt x="175" y="205"/>
                  <a:pt x="175" y="208"/>
                  <a:pt x="173" y="209"/>
                </a:cubicBezTo>
                <a:cubicBezTo>
                  <a:pt x="172" y="209"/>
                  <a:pt x="171" y="209"/>
                  <a:pt x="170" y="210"/>
                </a:cubicBezTo>
                <a:cubicBezTo>
                  <a:pt x="169" y="210"/>
                  <a:pt x="167" y="210"/>
                  <a:pt x="166" y="211"/>
                </a:cubicBezTo>
                <a:cubicBezTo>
                  <a:pt x="166" y="211"/>
                  <a:pt x="165" y="212"/>
                  <a:pt x="165" y="212"/>
                </a:cubicBezTo>
                <a:cubicBezTo>
                  <a:pt x="162" y="213"/>
                  <a:pt x="158" y="213"/>
                  <a:pt x="154" y="214"/>
                </a:cubicBezTo>
                <a:cubicBezTo>
                  <a:pt x="153" y="218"/>
                  <a:pt x="153" y="222"/>
                  <a:pt x="152" y="227"/>
                </a:cubicBezTo>
                <a:cubicBezTo>
                  <a:pt x="150" y="229"/>
                  <a:pt x="147" y="232"/>
                  <a:pt x="145" y="234"/>
                </a:cubicBezTo>
                <a:cubicBezTo>
                  <a:pt x="143" y="234"/>
                  <a:pt x="139" y="233"/>
                  <a:pt x="137" y="233"/>
                </a:cubicBezTo>
                <a:cubicBezTo>
                  <a:pt x="137" y="234"/>
                  <a:pt x="137" y="235"/>
                  <a:pt x="136" y="236"/>
                </a:cubicBezTo>
                <a:cubicBezTo>
                  <a:pt x="132" y="237"/>
                  <a:pt x="131" y="240"/>
                  <a:pt x="127" y="242"/>
                </a:cubicBezTo>
                <a:cubicBezTo>
                  <a:pt x="124" y="240"/>
                  <a:pt x="120" y="241"/>
                  <a:pt x="117" y="239"/>
                </a:cubicBezTo>
                <a:cubicBezTo>
                  <a:pt x="117" y="242"/>
                  <a:pt x="117" y="244"/>
                  <a:pt x="116" y="246"/>
                </a:cubicBezTo>
                <a:cubicBezTo>
                  <a:pt x="112" y="245"/>
                  <a:pt x="109" y="251"/>
                  <a:pt x="106" y="250"/>
                </a:cubicBezTo>
                <a:cubicBezTo>
                  <a:pt x="103" y="250"/>
                  <a:pt x="97" y="248"/>
                  <a:pt x="96" y="250"/>
                </a:cubicBezTo>
                <a:cubicBezTo>
                  <a:pt x="93" y="250"/>
                  <a:pt x="93" y="248"/>
                  <a:pt x="91" y="247"/>
                </a:cubicBezTo>
                <a:cubicBezTo>
                  <a:pt x="89" y="245"/>
                  <a:pt x="88" y="246"/>
                  <a:pt x="87" y="244"/>
                </a:cubicBezTo>
                <a:cubicBezTo>
                  <a:pt x="88" y="242"/>
                  <a:pt x="89" y="237"/>
                  <a:pt x="88" y="234"/>
                </a:cubicBezTo>
                <a:close/>
                <a:moveTo>
                  <a:pt x="210" y="14"/>
                </a:moveTo>
                <a:cubicBezTo>
                  <a:pt x="203" y="17"/>
                  <a:pt x="196" y="20"/>
                  <a:pt x="189" y="23"/>
                </a:cubicBezTo>
                <a:cubicBezTo>
                  <a:pt x="184" y="28"/>
                  <a:pt x="183" y="37"/>
                  <a:pt x="187" y="45"/>
                </a:cubicBezTo>
                <a:cubicBezTo>
                  <a:pt x="189" y="49"/>
                  <a:pt x="194" y="51"/>
                  <a:pt x="196" y="53"/>
                </a:cubicBezTo>
                <a:cubicBezTo>
                  <a:pt x="196" y="52"/>
                  <a:pt x="197" y="51"/>
                  <a:pt x="197" y="50"/>
                </a:cubicBezTo>
                <a:cubicBezTo>
                  <a:pt x="202" y="42"/>
                  <a:pt x="212" y="42"/>
                  <a:pt x="219" y="38"/>
                </a:cubicBezTo>
                <a:cubicBezTo>
                  <a:pt x="221" y="37"/>
                  <a:pt x="222" y="34"/>
                  <a:pt x="224" y="33"/>
                </a:cubicBezTo>
                <a:cubicBezTo>
                  <a:pt x="226" y="29"/>
                  <a:pt x="228" y="26"/>
                  <a:pt x="228" y="22"/>
                </a:cubicBezTo>
                <a:cubicBezTo>
                  <a:pt x="224" y="26"/>
                  <a:pt x="216" y="31"/>
                  <a:pt x="208" y="28"/>
                </a:cubicBezTo>
                <a:cubicBezTo>
                  <a:pt x="208" y="26"/>
                  <a:pt x="211" y="25"/>
                  <a:pt x="213" y="23"/>
                </a:cubicBezTo>
                <a:cubicBezTo>
                  <a:pt x="216" y="19"/>
                  <a:pt x="219" y="12"/>
                  <a:pt x="215" y="7"/>
                </a:cubicBezTo>
                <a:cubicBezTo>
                  <a:pt x="214" y="10"/>
                  <a:pt x="212" y="12"/>
                  <a:pt x="210" y="14"/>
                </a:cubicBezTo>
                <a:close/>
                <a:moveTo>
                  <a:pt x="149" y="48"/>
                </a:moveTo>
                <a:cubicBezTo>
                  <a:pt x="149" y="48"/>
                  <a:pt x="148" y="48"/>
                  <a:pt x="148" y="49"/>
                </a:cubicBezTo>
                <a:cubicBezTo>
                  <a:pt x="149" y="49"/>
                  <a:pt x="146" y="50"/>
                  <a:pt x="147" y="51"/>
                </a:cubicBezTo>
                <a:cubicBezTo>
                  <a:pt x="147" y="51"/>
                  <a:pt x="149" y="51"/>
                  <a:pt x="150" y="51"/>
                </a:cubicBezTo>
                <a:cubicBezTo>
                  <a:pt x="150" y="52"/>
                  <a:pt x="151" y="52"/>
                  <a:pt x="151" y="53"/>
                </a:cubicBezTo>
                <a:cubicBezTo>
                  <a:pt x="155" y="52"/>
                  <a:pt x="153" y="46"/>
                  <a:pt x="151" y="46"/>
                </a:cubicBezTo>
                <a:cubicBezTo>
                  <a:pt x="151" y="46"/>
                  <a:pt x="149" y="47"/>
                  <a:pt x="149" y="48"/>
                </a:cubicBezTo>
                <a:close/>
                <a:moveTo>
                  <a:pt x="193" y="63"/>
                </a:moveTo>
                <a:cubicBezTo>
                  <a:pt x="194" y="64"/>
                  <a:pt x="194" y="65"/>
                  <a:pt x="195" y="66"/>
                </a:cubicBezTo>
                <a:cubicBezTo>
                  <a:pt x="197" y="70"/>
                  <a:pt x="201" y="73"/>
                  <a:pt x="205" y="76"/>
                </a:cubicBezTo>
                <a:cubicBezTo>
                  <a:pt x="207" y="77"/>
                  <a:pt x="207" y="80"/>
                  <a:pt x="210" y="81"/>
                </a:cubicBezTo>
                <a:cubicBezTo>
                  <a:pt x="210" y="77"/>
                  <a:pt x="209" y="74"/>
                  <a:pt x="209" y="71"/>
                </a:cubicBezTo>
                <a:cubicBezTo>
                  <a:pt x="205" y="59"/>
                  <a:pt x="192" y="56"/>
                  <a:pt x="186" y="47"/>
                </a:cubicBezTo>
                <a:cubicBezTo>
                  <a:pt x="188" y="52"/>
                  <a:pt x="191" y="59"/>
                  <a:pt x="193" y="63"/>
                </a:cubicBezTo>
                <a:close/>
                <a:moveTo>
                  <a:pt x="143" y="55"/>
                </a:moveTo>
                <a:cubicBezTo>
                  <a:pt x="141" y="59"/>
                  <a:pt x="138" y="64"/>
                  <a:pt x="137" y="67"/>
                </a:cubicBezTo>
                <a:cubicBezTo>
                  <a:pt x="137" y="67"/>
                  <a:pt x="138" y="67"/>
                  <a:pt x="139" y="67"/>
                </a:cubicBezTo>
                <a:cubicBezTo>
                  <a:pt x="140" y="68"/>
                  <a:pt x="138" y="70"/>
                  <a:pt x="139" y="71"/>
                </a:cubicBezTo>
                <a:cubicBezTo>
                  <a:pt x="140" y="71"/>
                  <a:pt x="140" y="69"/>
                  <a:pt x="141" y="69"/>
                </a:cubicBezTo>
                <a:cubicBezTo>
                  <a:pt x="142" y="69"/>
                  <a:pt x="142" y="68"/>
                  <a:pt x="142" y="69"/>
                </a:cubicBezTo>
                <a:cubicBezTo>
                  <a:pt x="143" y="69"/>
                  <a:pt x="142" y="71"/>
                  <a:pt x="143" y="72"/>
                </a:cubicBezTo>
                <a:cubicBezTo>
                  <a:pt x="143" y="70"/>
                  <a:pt x="145" y="67"/>
                  <a:pt x="147" y="69"/>
                </a:cubicBezTo>
                <a:cubicBezTo>
                  <a:pt x="147" y="72"/>
                  <a:pt x="150" y="74"/>
                  <a:pt x="151" y="76"/>
                </a:cubicBezTo>
                <a:cubicBezTo>
                  <a:pt x="154" y="73"/>
                  <a:pt x="152" y="66"/>
                  <a:pt x="153" y="61"/>
                </a:cubicBezTo>
                <a:cubicBezTo>
                  <a:pt x="155" y="65"/>
                  <a:pt x="156" y="70"/>
                  <a:pt x="159" y="72"/>
                </a:cubicBezTo>
                <a:cubicBezTo>
                  <a:pt x="160" y="68"/>
                  <a:pt x="158" y="64"/>
                  <a:pt x="157" y="60"/>
                </a:cubicBezTo>
                <a:cubicBezTo>
                  <a:pt x="156" y="57"/>
                  <a:pt x="155" y="55"/>
                  <a:pt x="154" y="53"/>
                </a:cubicBezTo>
                <a:cubicBezTo>
                  <a:pt x="154" y="55"/>
                  <a:pt x="149" y="55"/>
                  <a:pt x="149" y="53"/>
                </a:cubicBezTo>
                <a:cubicBezTo>
                  <a:pt x="147" y="54"/>
                  <a:pt x="146" y="55"/>
                  <a:pt x="143" y="55"/>
                </a:cubicBezTo>
                <a:close/>
                <a:moveTo>
                  <a:pt x="118" y="58"/>
                </a:moveTo>
                <a:cubicBezTo>
                  <a:pt x="120" y="58"/>
                  <a:pt x="120" y="59"/>
                  <a:pt x="122" y="59"/>
                </a:cubicBezTo>
                <a:cubicBezTo>
                  <a:pt x="123" y="57"/>
                  <a:pt x="123" y="55"/>
                  <a:pt x="121" y="53"/>
                </a:cubicBezTo>
                <a:cubicBezTo>
                  <a:pt x="120" y="55"/>
                  <a:pt x="118" y="56"/>
                  <a:pt x="118" y="58"/>
                </a:cubicBezTo>
                <a:close/>
                <a:moveTo>
                  <a:pt x="112" y="76"/>
                </a:moveTo>
                <a:cubicBezTo>
                  <a:pt x="114" y="74"/>
                  <a:pt x="113" y="69"/>
                  <a:pt x="116" y="67"/>
                </a:cubicBezTo>
                <a:cubicBezTo>
                  <a:pt x="116" y="72"/>
                  <a:pt x="114" y="77"/>
                  <a:pt x="114" y="82"/>
                </a:cubicBezTo>
                <a:cubicBezTo>
                  <a:pt x="117" y="85"/>
                  <a:pt x="118" y="79"/>
                  <a:pt x="120" y="77"/>
                </a:cubicBezTo>
                <a:cubicBezTo>
                  <a:pt x="120" y="73"/>
                  <a:pt x="119" y="72"/>
                  <a:pt x="120" y="69"/>
                </a:cubicBezTo>
                <a:cubicBezTo>
                  <a:pt x="122" y="73"/>
                  <a:pt x="121" y="81"/>
                  <a:pt x="124" y="82"/>
                </a:cubicBezTo>
                <a:cubicBezTo>
                  <a:pt x="125" y="79"/>
                  <a:pt x="127" y="77"/>
                  <a:pt x="128" y="74"/>
                </a:cubicBezTo>
                <a:cubicBezTo>
                  <a:pt x="127" y="70"/>
                  <a:pt x="126" y="65"/>
                  <a:pt x="124" y="60"/>
                </a:cubicBezTo>
                <a:cubicBezTo>
                  <a:pt x="122" y="63"/>
                  <a:pt x="119" y="61"/>
                  <a:pt x="117" y="60"/>
                </a:cubicBezTo>
                <a:cubicBezTo>
                  <a:pt x="113" y="67"/>
                  <a:pt x="108" y="73"/>
                  <a:pt x="105" y="80"/>
                </a:cubicBezTo>
                <a:cubicBezTo>
                  <a:pt x="106" y="81"/>
                  <a:pt x="107" y="80"/>
                  <a:pt x="108" y="81"/>
                </a:cubicBezTo>
                <a:cubicBezTo>
                  <a:pt x="110" y="79"/>
                  <a:pt x="111" y="77"/>
                  <a:pt x="112" y="76"/>
                </a:cubicBezTo>
                <a:close/>
                <a:moveTo>
                  <a:pt x="135" y="70"/>
                </a:moveTo>
                <a:cubicBezTo>
                  <a:pt x="137" y="75"/>
                  <a:pt x="136" y="81"/>
                  <a:pt x="139" y="85"/>
                </a:cubicBezTo>
                <a:cubicBezTo>
                  <a:pt x="139" y="81"/>
                  <a:pt x="140" y="79"/>
                  <a:pt x="140" y="74"/>
                </a:cubicBezTo>
                <a:cubicBezTo>
                  <a:pt x="138" y="74"/>
                  <a:pt x="137" y="74"/>
                  <a:pt x="136" y="72"/>
                </a:cubicBezTo>
                <a:cubicBezTo>
                  <a:pt x="136" y="71"/>
                  <a:pt x="137" y="69"/>
                  <a:pt x="13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52" y="100"/>
                </a:moveTo>
                <a:cubicBezTo>
                  <a:pt x="157" y="94"/>
                  <a:pt x="159" y="85"/>
                  <a:pt x="161" y="75"/>
                </a:cubicBezTo>
                <a:cubicBezTo>
                  <a:pt x="160" y="75"/>
                  <a:pt x="160" y="76"/>
                  <a:pt x="159" y="75"/>
                </a:cubicBezTo>
                <a:cubicBezTo>
                  <a:pt x="157" y="74"/>
                  <a:pt x="157" y="71"/>
                  <a:pt x="155" y="70"/>
                </a:cubicBezTo>
                <a:cubicBezTo>
                  <a:pt x="154" y="80"/>
                  <a:pt x="152" y="89"/>
                  <a:pt x="152" y="100"/>
                </a:cubicBezTo>
                <a:close/>
                <a:moveTo>
                  <a:pt x="142" y="76"/>
                </a:moveTo>
                <a:cubicBezTo>
                  <a:pt x="142" y="83"/>
                  <a:pt x="138" y="89"/>
                  <a:pt x="141" y="95"/>
                </a:cubicBezTo>
                <a:cubicBezTo>
                  <a:pt x="143" y="93"/>
                  <a:pt x="142" y="90"/>
                  <a:pt x="145" y="90"/>
                </a:cubicBezTo>
                <a:cubicBezTo>
                  <a:pt x="149" y="91"/>
                  <a:pt x="148" y="97"/>
                  <a:pt x="150" y="100"/>
                </a:cubicBezTo>
                <a:cubicBezTo>
                  <a:pt x="150" y="92"/>
                  <a:pt x="152" y="84"/>
                  <a:pt x="152" y="79"/>
                </a:cubicBezTo>
                <a:cubicBezTo>
                  <a:pt x="151" y="79"/>
                  <a:pt x="150" y="79"/>
                  <a:pt x="150" y="79"/>
                </a:cubicBezTo>
                <a:cubicBezTo>
                  <a:pt x="148" y="76"/>
                  <a:pt x="147" y="73"/>
                  <a:pt x="145" y="71"/>
                </a:cubicBezTo>
                <a:cubicBezTo>
                  <a:pt x="145" y="74"/>
                  <a:pt x="143" y="75"/>
                  <a:pt x="142" y="76"/>
                </a:cubicBezTo>
                <a:close/>
                <a:moveTo>
                  <a:pt x="128" y="79"/>
                </a:moveTo>
                <a:cubicBezTo>
                  <a:pt x="131" y="78"/>
                  <a:pt x="131" y="80"/>
                  <a:pt x="133" y="81"/>
                </a:cubicBezTo>
                <a:cubicBezTo>
                  <a:pt x="133" y="80"/>
                  <a:pt x="134" y="80"/>
                  <a:pt x="134" y="79"/>
                </a:cubicBezTo>
                <a:cubicBezTo>
                  <a:pt x="134" y="77"/>
                  <a:pt x="134" y="74"/>
                  <a:pt x="132" y="72"/>
                </a:cubicBezTo>
                <a:cubicBezTo>
                  <a:pt x="130" y="74"/>
                  <a:pt x="129" y="77"/>
                  <a:pt x="128" y="79"/>
                </a:cubicBezTo>
                <a:close/>
                <a:moveTo>
                  <a:pt x="192" y="153"/>
                </a:moveTo>
                <a:cubicBezTo>
                  <a:pt x="196" y="147"/>
                  <a:pt x="202" y="145"/>
                  <a:pt x="206" y="139"/>
                </a:cubicBezTo>
                <a:cubicBezTo>
                  <a:pt x="206" y="139"/>
                  <a:pt x="207" y="138"/>
                  <a:pt x="207" y="138"/>
                </a:cubicBezTo>
                <a:cubicBezTo>
                  <a:pt x="208" y="137"/>
                  <a:pt x="208" y="136"/>
                  <a:pt x="209" y="135"/>
                </a:cubicBezTo>
                <a:cubicBezTo>
                  <a:pt x="216" y="129"/>
                  <a:pt x="221" y="122"/>
                  <a:pt x="226" y="113"/>
                </a:cubicBezTo>
                <a:cubicBezTo>
                  <a:pt x="227" y="108"/>
                  <a:pt x="228" y="102"/>
                  <a:pt x="225" y="97"/>
                </a:cubicBezTo>
                <a:cubicBezTo>
                  <a:pt x="225" y="96"/>
                  <a:pt x="224" y="95"/>
                  <a:pt x="223" y="94"/>
                </a:cubicBezTo>
                <a:cubicBezTo>
                  <a:pt x="221" y="91"/>
                  <a:pt x="219" y="87"/>
                  <a:pt x="216" y="84"/>
                </a:cubicBezTo>
                <a:cubicBezTo>
                  <a:pt x="215" y="81"/>
                  <a:pt x="213" y="74"/>
                  <a:pt x="211" y="73"/>
                </a:cubicBezTo>
                <a:cubicBezTo>
                  <a:pt x="211" y="73"/>
                  <a:pt x="211" y="73"/>
                  <a:pt x="211" y="73"/>
                </a:cubicBezTo>
                <a:cubicBezTo>
                  <a:pt x="213" y="81"/>
                  <a:pt x="211" y="91"/>
                  <a:pt x="208" y="97"/>
                </a:cubicBezTo>
                <a:cubicBezTo>
                  <a:pt x="208" y="98"/>
                  <a:pt x="207" y="100"/>
                  <a:pt x="207" y="101"/>
                </a:cubicBezTo>
                <a:cubicBezTo>
                  <a:pt x="206" y="103"/>
                  <a:pt x="205" y="105"/>
                  <a:pt x="204" y="107"/>
                </a:cubicBezTo>
                <a:cubicBezTo>
                  <a:pt x="202" y="110"/>
                  <a:pt x="199" y="112"/>
                  <a:pt x="196" y="115"/>
                </a:cubicBezTo>
                <a:cubicBezTo>
                  <a:pt x="196" y="116"/>
                  <a:pt x="196" y="117"/>
                  <a:pt x="195" y="118"/>
                </a:cubicBezTo>
                <a:cubicBezTo>
                  <a:pt x="193" y="120"/>
                  <a:pt x="190" y="122"/>
                  <a:pt x="188" y="124"/>
                </a:cubicBezTo>
                <a:cubicBezTo>
                  <a:pt x="187" y="124"/>
                  <a:pt x="186" y="125"/>
                  <a:pt x="185" y="126"/>
                </a:cubicBezTo>
                <a:cubicBezTo>
                  <a:pt x="184" y="126"/>
                  <a:pt x="183" y="127"/>
                  <a:pt x="182" y="127"/>
                </a:cubicBezTo>
                <a:cubicBezTo>
                  <a:pt x="181" y="128"/>
                  <a:pt x="181" y="129"/>
                  <a:pt x="180" y="129"/>
                </a:cubicBezTo>
                <a:cubicBezTo>
                  <a:pt x="178" y="131"/>
                  <a:pt x="176" y="131"/>
                  <a:pt x="175" y="133"/>
                </a:cubicBezTo>
                <a:cubicBezTo>
                  <a:pt x="173" y="139"/>
                  <a:pt x="173" y="144"/>
                  <a:pt x="172" y="148"/>
                </a:cubicBezTo>
                <a:cubicBezTo>
                  <a:pt x="172" y="146"/>
                  <a:pt x="176" y="148"/>
                  <a:pt x="174" y="148"/>
                </a:cubicBezTo>
                <a:cubicBezTo>
                  <a:pt x="176" y="149"/>
                  <a:pt x="179" y="148"/>
                  <a:pt x="180" y="149"/>
                </a:cubicBezTo>
                <a:cubicBezTo>
                  <a:pt x="181" y="149"/>
                  <a:pt x="182" y="150"/>
                  <a:pt x="182" y="150"/>
                </a:cubicBezTo>
                <a:cubicBezTo>
                  <a:pt x="184" y="152"/>
                  <a:pt x="186" y="154"/>
                  <a:pt x="186" y="156"/>
                </a:cubicBezTo>
                <a:cubicBezTo>
                  <a:pt x="189" y="156"/>
                  <a:pt x="190" y="154"/>
                  <a:pt x="192" y="153"/>
                </a:cubicBezTo>
                <a:close/>
                <a:moveTo>
                  <a:pt x="89" y="82"/>
                </a:moveTo>
                <a:cubicBezTo>
                  <a:pt x="91" y="81"/>
                  <a:pt x="92" y="83"/>
                  <a:pt x="93" y="83"/>
                </a:cubicBezTo>
                <a:cubicBezTo>
                  <a:pt x="94" y="83"/>
                  <a:pt x="94" y="81"/>
                  <a:pt x="96" y="80"/>
                </a:cubicBezTo>
                <a:cubicBezTo>
                  <a:pt x="94" y="78"/>
                  <a:pt x="94" y="76"/>
                  <a:pt x="92" y="75"/>
                </a:cubicBezTo>
                <a:cubicBezTo>
                  <a:pt x="90" y="77"/>
                  <a:pt x="89" y="79"/>
                  <a:pt x="89" y="82"/>
                </a:cubicBezTo>
                <a:close/>
                <a:moveTo>
                  <a:pt x="127" y="81"/>
                </a:moveTo>
                <a:cubicBezTo>
                  <a:pt x="123" y="88"/>
                  <a:pt x="121" y="96"/>
                  <a:pt x="117" y="101"/>
                </a:cubicBezTo>
                <a:cubicBezTo>
                  <a:pt x="117" y="103"/>
                  <a:pt x="118" y="103"/>
                  <a:pt x="117" y="104"/>
                </a:cubicBezTo>
                <a:cubicBezTo>
                  <a:pt x="120" y="104"/>
                  <a:pt x="120" y="101"/>
                  <a:pt x="123" y="101"/>
                </a:cubicBezTo>
                <a:cubicBezTo>
                  <a:pt x="123" y="102"/>
                  <a:pt x="123" y="102"/>
                  <a:pt x="124" y="102"/>
                </a:cubicBezTo>
                <a:cubicBezTo>
                  <a:pt x="124" y="103"/>
                  <a:pt x="124" y="106"/>
                  <a:pt x="126" y="107"/>
                </a:cubicBezTo>
                <a:cubicBezTo>
                  <a:pt x="128" y="105"/>
                  <a:pt x="128" y="100"/>
                  <a:pt x="131" y="99"/>
                </a:cubicBezTo>
                <a:cubicBezTo>
                  <a:pt x="133" y="100"/>
                  <a:pt x="133" y="104"/>
                  <a:pt x="136" y="105"/>
                </a:cubicBezTo>
                <a:cubicBezTo>
                  <a:pt x="137" y="103"/>
                  <a:pt x="138" y="100"/>
                  <a:pt x="139" y="98"/>
                </a:cubicBezTo>
                <a:cubicBezTo>
                  <a:pt x="138" y="93"/>
                  <a:pt x="137" y="88"/>
                  <a:pt x="135" y="82"/>
                </a:cubicBezTo>
                <a:cubicBezTo>
                  <a:pt x="132" y="85"/>
                  <a:pt x="130" y="80"/>
                  <a:pt x="127" y="81"/>
                </a:cubicBezTo>
                <a:close/>
                <a:moveTo>
                  <a:pt x="167" y="82"/>
                </a:moveTo>
                <a:cubicBezTo>
                  <a:pt x="166" y="85"/>
                  <a:pt x="164" y="87"/>
                  <a:pt x="162" y="89"/>
                </a:cubicBezTo>
                <a:cubicBezTo>
                  <a:pt x="163" y="89"/>
                  <a:pt x="162" y="91"/>
                  <a:pt x="163" y="90"/>
                </a:cubicBezTo>
                <a:cubicBezTo>
                  <a:pt x="166" y="90"/>
                  <a:pt x="165" y="85"/>
                  <a:pt x="168" y="86"/>
                </a:cubicBezTo>
                <a:cubicBezTo>
                  <a:pt x="168" y="87"/>
                  <a:pt x="168" y="88"/>
                  <a:pt x="169" y="88"/>
                </a:cubicBezTo>
                <a:cubicBezTo>
                  <a:pt x="169" y="86"/>
                  <a:pt x="169" y="83"/>
                  <a:pt x="168" y="81"/>
                </a:cubicBezTo>
                <a:cubicBezTo>
                  <a:pt x="168" y="82"/>
                  <a:pt x="167" y="83"/>
                  <a:pt x="167" y="82"/>
                </a:cubicBezTo>
                <a:close/>
                <a:moveTo>
                  <a:pt x="109" y="81"/>
                </a:moveTo>
                <a:cubicBezTo>
                  <a:pt x="108" y="82"/>
                  <a:pt x="106" y="83"/>
                  <a:pt x="104" y="83"/>
                </a:cubicBezTo>
                <a:cubicBezTo>
                  <a:pt x="104" y="88"/>
                  <a:pt x="104" y="91"/>
                  <a:pt x="103" y="95"/>
                </a:cubicBezTo>
                <a:cubicBezTo>
                  <a:pt x="105" y="97"/>
                  <a:pt x="106" y="99"/>
                  <a:pt x="107" y="101"/>
                </a:cubicBezTo>
                <a:cubicBezTo>
                  <a:pt x="108" y="100"/>
                  <a:pt x="108" y="99"/>
                  <a:pt x="109" y="98"/>
                </a:cubicBezTo>
                <a:cubicBezTo>
                  <a:pt x="108" y="98"/>
                  <a:pt x="107" y="97"/>
                  <a:pt x="107" y="97"/>
                </a:cubicBezTo>
                <a:cubicBezTo>
                  <a:pt x="107" y="96"/>
                  <a:pt x="107" y="96"/>
                  <a:pt x="107" y="95"/>
                </a:cubicBezTo>
                <a:cubicBezTo>
                  <a:pt x="108" y="95"/>
                  <a:pt x="108" y="95"/>
                  <a:pt x="108" y="96"/>
                </a:cubicBezTo>
                <a:cubicBezTo>
                  <a:pt x="108" y="92"/>
                  <a:pt x="110" y="84"/>
                  <a:pt x="109" y="81"/>
                </a:cubicBezTo>
                <a:close/>
                <a:moveTo>
                  <a:pt x="111" y="94"/>
                </a:moveTo>
                <a:cubicBezTo>
                  <a:pt x="113" y="91"/>
                  <a:pt x="116" y="97"/>
                  <a:pt x="116" y="99"/>
                </a:cubicBezTo>
                <a:cubicBezTo>
                  <a:pt x="119" y="96"/>
                  <a:pt x="118" y="89"/>
                  <a:pt x="118" y="84"/>
                </a:cubicBezTo>
                <a:cubicBezTo>
                  <a:pt x="118" y="86"/>
                  <a:pt x="115" y="85"/>
                  <a:pt x="113" y="84"/>
                </a:cubicBezTo>
                <a:cubicBezTo>
                  <a:pt x="112" y="84"/>
                  <a:pt x="113" y="82"/>
                  <a:pt x="112" y="81"/>
                </a:cubicBezTo>
                <a:cubicBezTo>
                  <a:pt x="111" y="86"/>
                  <a:pt x="110" y="91"/>
                  <a:pt x="111" y="94"/>
                </a:cubicBezTo>
                <a:close/>
                <a:moveTo>
                  <a:pt x="119" y="93"/>
                </a:moveTo>
                <a:cubicBezTo>
                  <a:pt x="121" y="90"/>
                  <a:pt x="122" y="87"/>
                  <a:pt x="123" y="85"/>
                </a:cubicBezTo>
                <a:cubicBezTo>
                  <a:pt x="122" y="84"/>
                  <a:pt x="121" y="83"/>
                  <a:pt x="121" y="82"/>
                </a:cubicBezTo>
                <a:cubicBezTo>
                  <a:pt x="119" y="85"/>
                  <a:pt x="120" y="90"/>
                  <a:pt x="119" y="93"/>
                </a:cubicBezTo>
                <a:close/>
                <a:moveTo>
                  <a:pt x="93" y="86"/>
                </a:moveTo>
                <a:cubicBezTo>
                  <a:pt x="92" y="86"/>
                  <a:pt x="91" y="85"/>
                  <a:pt x="90" y="84"/>
                </a:cubicBezTo>
                <a:cubicBezTo>
                  <a:pt x="89" y="85"/>
                  <a:pt x="89" y="85"/>
                  <a:pt x="88" y="85"/>
                </a:cubicBezTo>
                <a:cubicBezTo>
                  <a:pt x="86" y="92"/>
                  <a:pt x="83" y="98"/>
                  <a:pt x="81" y="103"/>
                </a:cubicBezTo>
                <a:cubicBezTo>
                  <a:pt x="82" y="103"/>
                  <a:pt x="82" y="103"/>
                  <a:pt x="83" y="104"/>
                </a:cubicBezTo>
                <a:cubicBezTo>
                  <a:pt x="83" y="104"/>
                  <a:pt x="83" y="106"/>
                  <a:pt x="85" y="106"/>
                </a:cubicBezTo>
                <a:cubicBezTo>
                  <a:pt x="86" y="105"/>
                  <a:pt x="87" y="103"/>
                  <a:pt x="88" y="100"/>
                </a:cubicBezTo>
                <a:cubicBezTo>
                  <a:pt x="88" y="98"/>
                  <a:pt x="89" y="94"/>
                  <a:pt x="90" y="94"/>
                </a:cubicBezTo>
                <a:cubicBezTo>
                  <a:pt x="92" y="93"/>
                  <a:pt x="93" y="96"/>
                  <a:pt x="93" y="97"/>
                </a:cubicBezTo>
                <a:cubicBezTo>
                  <a:pt x="94" y="100"/>
                  <a:pt x="94" y="103"/>
                  <a:pt x="96" y="104"/>
                </a:cubicBezTo>
                <a:cubicBezTo>
                  <a:pt x="96" y="99"/>
                  <a:pt x="100" y="100"/>
                  <a:pt x="101" y="103"/>
                </a:cubicBezTo>
                <a:cubicBezTo>
                  <a:pt x="104" y="102"/>
                  <a:pt x="102" y="100"/>
                  <a:pt x="104" y="99"/>
                </a:cubicBezTo>
                <a:cubicBezTo>
                  <a:pt x="101" y="94"/>
                  <a:pt x="99" y="88"/>
                  <a:pt x="96" y="83"/>
                </a:cubicBezTo>
                <a:cubicBezTo>
                  <a:pt x="96" y="85"/>
                  <a:pt x="94" y="85"/>
                  <a:pt x="93" y="86"/>
                </a:cubicBezTo>
                <a:close/>
                <a:moveTo>
                  <a:pt x="161" y="91"/>
                </a:moveTo>
                <a:cubicBezTo>
                  <a:pt x="158" y="96"/>
                  <a:pt x="154" y="100"/>
                  <a:pt x="151" y="104"/>
                </a:cubicBezTo>
                <a:cubicBezTo>
                  <a:pt x="151" y="107"/>
                  <a:pt x="152" y="109"/>
                  <a:pt x="153" y="112"/>
                </a:cubicBezTo>
                <a:cubicBezTo>
                  <a:pt x="157" y="111"/>
                  <a:pt x="158" y="107"/>
                  <a:pt x="160" y="105"/>
                </a:cubicBezTo>
                <a:cubicBezTo>
                  <a:pt x="162" y="107"/>
                  <a:pt x="162" y="111"/>
                  <a:pt x="163" y="114"/>
                </a:cubicBezTo>
                <a:cubicBezTo>
                  <a:pt x="165" y="111"/>
                  <a:pt x="166" y="108"/>
                  <a:pt x="167" y="106"/>
                </a:cubicBezTo>
                <a:cubicBezTo>
                  <a:pt x="167" y="104"/>
                  <a:pt x="166" y="102"/>
                  <a:pt x="168" y="101"/>
                </a:cubicBezTo>
                <a:cubicBezTo>
                  <a:pt x="170" y="103"/>
                  <a:pt x="170" y="106"/>
                  <a:pt x="171" y="109"/>
                </a:cubicBezTo>
                <a:cubicBezTo>
                  <a:pt x="171" y="110"/>
                  <a:pt x="172" y="112"/>
                  <a:pt x="173" y="112"/>
                </a:cubicBezTo>
                <a:cubicBezTo>
                  <a:pt x="174" y="112"/>
                  <a:pt x="174" y="110"/>
                  <a:pt x="175" y="110"/>
                </a:cubicBezTo>
                <a:cubicBezTo>
                  <a:pt x="173" y="103"/>
                  <a:pt x="172" y="99"/>
                  <a:pt x="170" y="91"/>
                </a:cubicBezTo>
                <a:cubicBezTo>
                  <a:pt x="168" y="91"/>
                  <a:pt x="168" y="90"/>
                  <a:pt x="167" y="89"/>
                </a:cubicBezTo>
                <a:cubicBezTo>
                  <a:pt x="166" y="91"/>
                  <a:pt x="162" y="95"/>
                  <a:pt x="161" y="91"/>
                </a:cubicBezTo>
                <a:close/>
                <a:moveTo>
                  <a:pt x="143" y="102"/>
                </a:moveTo>
                <a:cubicBezTo>
                  <a:pt x="144" y="100"/>
                  <a:pt x="145" y="98"/>
                  <a:pt x="147" y="98"/>
                </a:cubicBezTo>
                <a:cubicBezTo>
                  <a:pt x="146" y="97"/>
                  <a:pt x="146" y="95"/>
                  <a:pt x="145" y="94"/>
                </a:cubicBezTo>
                <a:cubicBezTo>
                  <a:pt x="143" y="94"/>
                  <a:pt x="138" y="101"/>
                  <a:pt x="143" y="102"/>
                </a:cubicBezTo>
                <a:close/>
                <a:moveTo>
                  <a:pt x="108" y="104"/>
                </a:moveTo>
                <a:cubicBezTo>
                  <a:pt x="111" y="102"/>
                  <a:pt x="112" y="105"/>
                  <a:pt x="114" y="105"/>
                </a:cubicBezTo>
                <a:cubicBezTo>
                  <a:pt x="116" y="103"/>
                  <a:pt x="114" y="97"/>
                  <a:pt x="112" y="96"/>
                </a:cubicBezTo>
                <a:cubicBezTo>
                  <a:pt x="111" y="99"/>
                  <a:pt x="109" y="101"/>
                  <a:pt x="108" y="104"/>
                </a:cubicBezTo>
                <a:close/>
                <a:moveTo>
                  <a:pt x="87" y="106"/>
                </a:moveTo>
                <a:cubicBezTo>
                  <a:pt x="88" y="107"/>
                  <a:pt x="88" y="107"/>
                  <a:pt x="88" y="107"/>
                </a:cubicBezTo>
                <a:cubicBezTo>
                  <a:pt x="87" y="117"/>
                  <a:pt x="89" y="124"/>
                  <a:pt x="89" y="132"/>
                </a:cubicBezTo>
                <a:cubicBezTo>
                  <a:pt x="88" y="143"/>
                  <a:pt x="88" y="154"/>
                  <a:pt x="89" y="164"/>
                </a:cubicBezTo>
                <a:cubicBezTo>
                  <a:pt x="89" y="164"/>
                  <a:pt x="90" y="165"/>
                  <a:pt x="91" y="164"/>
                </a:cubicBezTo>
                <a:cubicBezTo>
                  <a:pt x="93" y="158"/>
                  <a:pt x="93" y="150"/>
                  <a:pt x="93" y="143"/>
                </a:cubicBezTo>
                <a:cubicBezTo>
                  <a:pt x="93" y="138"/>
                  <a:pt x="94" y="134"/>
                  <a:pt x="94" y="130"/>
                </a:cubicBezTo>
                <a:cubicBezTo>
                  <a:pt x="94" y="129"/>
                  <a:pt x="93" y="127"/>
                  <a:pt x="93" y="126"/>
                </a:cubicBezTo>
                <a:cubicBezTo>
                  <a:pt x="93" y="125"/>
                  <a:pt x="95" y="123"/>
                  <a:pt x="96" y="121"/>
                </a:cubicBezTo>
                <a:cubicBezTo>
                  <a:pt x="97" y="119"/>
                  <a:pt x="99" y="117"/>
                  <a:pt x="99" y="115"/>
                </a:cubicBezTo>
                <a:cubicBezTo>
                  <a:pt x="100" y="111"/>
                  <a:pt x="97" y="107"/>
                  <a:pt x="98" y="103"/>
                </a:cubicBezTo>
                <a:cubicBezTo>
                  <a:pt x="97" y="104"/>
                  <a:pt x="99" y="107"/>
                  <a:pt x="96" y="107"/>
                </a:cubicBezTo>
                <a:cubicBezTo>
                  <a:pt x="93" y="107"/>
                  <a:pt x="93" y="99"/>
                  <a:pt x="90" y="97"/>
                </a:cubicBezTo>
                <a:cubicBezTo>
                  <a:pt x="89" y="100"/>
                  <a:pt x="88" y="103"/>
                  <a:pt x="87" y="106"/>
                </a:cubicBezTo>
                <a:close/>
                <a:moveTo>
                  <a:pt x="126" y="127"/>
                </a:moveTo>
                <a:cubicBezTo>
                  <a:pt x="131" y="127"/>
                  <a:pt x="131" y="121"/>
                  <a:pt x="134" y="120"/>
                </a:cubicBezTo>
                <a:cubicBezTo>
                  <a:pt x="136" y="122"/>
                  <a:pt x="132" y="126"/>
                  <a:pt x="134" y="128"/>
                </a:cubicBezTo>
                <a:cubicBezTo>
                  <a:pt x="137" y="128"/>
                  <a:pt x="139" y="126"/>
                  <a:pt x="139" y="123"/>
                </a:cubicBezTo>
                <a:cubicBezTo>
                  <a:pt x="140" y="121"/>
                  <a:pt x="140" y="119"/>
                  <a:pt x="142" y="121"/>
                </a:cubicBezTo>
                <a:cubicBezTo>
                  <a:pt x="142" y="124"/>
                  <a:pt x="143" y="127"/>
                  <a:pt x="144" y="130"/>
                </a:cubicBezTo>
                <a:cubicBezTo>
                  <a:pt x="146" y="129"/>
                  <a:pt x="146" y="128"/>
                  <a:pt x="148" y="128"/>
                </a:cubicBezTo>
                <a:cubicBezTo>
                  <a:pt x="149" y="126"/>
                  <a:pt x="147" y="122"/>
                  <a:pt x="149" y="120"/>
                </a:cubicBezTo>
                <a:cubicBezTo>
                  <a:pt x="149" y="120"/>
                  <a:pt x="150" y="120"/>
                  <a:pt x="150" y="120"/>
                </a:cubicBezTo>
                <a:cubicBezTo>
                  <a:pt x="151" y="121"/>
                  <a:pt x="152" y="123"/>
                  <a:pt x="153" y="124"/>
                </a:cubicBezTo>
                <a:cubicBezTo>
                  <a:pt x="152" y="117"/>
                  <a:pt x="150" y="109"/>
                  <a:pt x="148" y="102"/>
                </a:cubicBezTo>
                <a:cubicBezTo>
                  <a:pt x="147" y="103"/>
                  <a:pt x="147" y="102"/>
                  <a:pt x="146" y="102"/>
                </a:cubicBezTo>
                <a:cubicBezTo>
                  <a:pt x="144" y="105"/>
                  <a:pt x="141" y="104"/>
                  <a:pt x="140" y="101"/>
                </a:cubicBezTo>
                <a:cubicBezTo>
                  <a:pt x="136" y="111"/>
                  <a:pt x="130" y="118"/>
                  <a:pt x="126" y="127"/>
                </a:cubicBezTo>
                <a:close/>
                <a:moveTo>
                  <a:pt x="100" y="105"/>
                </a:moveTo>
                <a:cubicBezTo>
                  <a:pt x="100" y="108"/>
                  <a:pt x="99" y="111"/>
                  <a:pt x="101" y="113"/>
                </a:cubicBezTo>
                <a:cubicBezTo>
                  <a:pt x="102" y="109"/>
                  <a:pt x="105" y="106"/>
                  <a:pt x="106" y="102"/>
                </a:cubicBezTo>
                <a:cubicBezTo>
                  <a:pt x="105" y="103"/>
                  <a:pt x="106" y="102"/>
                  <a:pt x="105" y="102"/>
                </a:cubicBezTo>
                <a:cubicBezTo>
                  <a:pt x="104" y="104"/>
                  <a:pt x="103" y="105"/>
                  <a:pt x="100" y="105"/>
                </a:cubicBezTo>
                <a:close/>
                <a:moveTo>
                  <a:pt x="130" y="105"/>
                </a:moveTo>
                <a:cubicBezTo>
                  <a:pt x="130" y="107"/>
                  <a:pt x="127" y="109"/>
                  <a:pt x="127" y="111"/>
                </a:cubicBezTo>
                <a:cubicBezTo>
                  <a:pt x="126" y="114"/>
                  <a:pt x="126" y="118"/>
                  <a:pt x="126" y="121"/>
                </a:cubicBezTo>
                <a:cubicBezTo>
                  <a:pt x="129" y="117"/>
                  <a:pt x="132" y="112"/>
                  <a:pt x="134" y="107"/>
                </a:cubicBezTo>
                <a:cubicBezTo>
                  <a:pt x="132" y="107"/>
                  <a:pt x="132" y="103"/>
                  <a:pt x="130" y="102"/>
                </a:cubicBezTo>
                <a:cubicBezTo>
                  <a:pt x="130" y="103"/>
                  <a:pt x="130" y="104"/>
                  <a:pt x="130" y="105"/>
                </a:cubicBezTo>
                <a:close/>
                <a:moveTo>
                  <a:pt x="124" y="109"/>
                </a:moveTo>
                <a:cubicBezTo>
                  <a:pt x="124" y="109"/>
                  <a:pt x="122" y="107"/>
                  <a:pt x="122" y="105"/>
                </a:cubicBezTo>
                <a:cubicBezTo>
                  <a:pt x="121" y="105"/>
                  <a:pt x="119" y="106"/>
                  <a:pt x="118" y="106"/>
                </a:cubicBezTo>
                <a:cubicBezTo>
                  <a:pt x="120" y="111"/>
                  <a:pt x="121" y="116"/>
                  <a:pt x="124" y="120"/>
                </a:cubicBezTo>
                <a:cubicBezTo>
                  <a:pt x="124" y="116"/>
                  <a:pt x="126" y="111"/>
                  <a:pt x="124" y="109"/>
                </a:cubicBezTo>
                <a:close/>
                <a:moveTo>
                  <a:pt x="100" y="117"/>
                </a:moveTo>
                <a:cubicBezTo>
                  <a:pt x="101" y="117"/>
                  <a:pt x="100" y="119"/>
                  <a:pt x="101" y="119"/>
                </a:cubicBezTo>
                <a:cubicBezTo>
                  <a:pt x="98" y="120"/>
                  <a:pt x="97" y="124"/>
                  <a:pt x="96" y="126"/>
                </a:cubicBezTo>
                <a:cubicBezTo>
                  <a:pt x="96" y="126"/>
                  <a:pt x="97" y="125"/>
                  <a:pt x="98" y="125"/>
                </a:cubicBezTo>
                <a:cubicBezTo>
                  <a:pt x="98" y="125"/>
                  <a:pt x="100" y="123"/>
                  <a:pt x="100" y="123"/>
                </a:cubicBezTo>
                <a:cubicBezTo>
                  <a:pt x="100" y="122"/>
                  <a:pt x="100" y="120"/>
                  <a:pt x="102" y="120"/>
                </a:cubicBezTo>
                <a:cubicBezTo>
                  <a:pt x="104" y="120"/>
                  <a:pt x="102" y="126"/>
                  <a:pt x="103" y="129"/>
                </a:cubicBezTo>
                <a:cubicBezTo>
                  <a:pt x="106" y="128"/>
                  <a:pt x="107" y="125"/>
                  <a:pt x="108" y="121"/>
                </a:cubicBezTo>
                <a:cubicBezTo>
                  <a:pt x="109" y="121"/>
                  <a:pt x="109" y="120"/>
                  <a:pt x="110" y="120"/>
                </a:cubicBezTo>
                <a:cubicBezTo>
                  <a:pt x="112" y="124"/>
                  <a:pt x="112" y="128"/>
                  <a:pt x="116" y="130"/>
                </a:cubicBezTo>
                <a:cubicBezTo>
                  <a:pt x="116" y="128"/>
                  <a:pt x="118" y="125"/>
                  <a:pt x="119" y="127"/>
                </a:cubicBezTo>
                <a:cubicBezTo>
                  <a:pt x="119" y="128"/>
                  <a:pt x="120" y="129"/>
                  <a:pt x="120" y="130"/>
                </a:cubicBezTo>
                <a:cubicBezTo>
                  <a:pt x="122" y="129"/>
                  <a:pt x="122" y="125"/>
                  <a:pt x="123" y="124"/>
                </a:cubicBezTo>
                <a:cubicBezTo>
                  <a:pt x="121" y="120"/>
                  <a:pt x="120" y="116"/>
                  <a:pt x="118" y="112"/>
                </a:cubicBezTo>
                <a:cubicBezTo>
                  <a:pt x="118" y="110"/>
                  <a:pt x="116" y="108"/>
                  <a:pt x="115" y="106"/>
                </a:cubicBezTo>
                <a:cubicBezTo>
                  <a:pt x="114" y="109"/>
                  <a:pt x="111" y="106"/>
                  <a:pt x="110" y="105"/>
                </a:cubicBezTo>
                <a:cubicBezTo>
                  <a:pt x="109" y="105"/>
                  <a:pt x="108" y="106"/>
                  <a:pt x="107" y="105"/>
                </a:cubicBezTo>
                <a:cubicBezTo>
                  <a:pt x="105" y="109"/>
                  <a:pt x="103" y="113"/>
                  <a:pt x="100" y="117"/>
                </a:cubicBezTo>
                <a:close/>
                <a:moveTo>
                  <a:pt x="82" y="106"/>
                </a:moveTo>
                <a:cubicBezTo>
                  <a:pt x="81" y="106"/>
                  <a:pt x="81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79" y="110"/>
                  <a:pt x="79" y="115"/>
                  <a:pt x="79" y="120"/>
                </a:cubicBezTo>
                <a:cubicBezTo>
                  <a:pt x="79" y="134"/>
                  <a:pt x="80" y="149"/>
                  <a:pt x="80" y="160"/>
                </a:cubicBezTo>
                <a:cubicBezTo>
                  <a:pt x="82" y="161"/>
                  <a:pt x="84" y="162"/>
                  <a:pt x="87" y="163"/>
                </a:cubicBezTo>
                <a:cubicBezTo>
                  <a:pt x="87" y="147"/>
                  <a:pt x="87" y="125"/>
                  <a:pt x="86" y="109"/>
                </a:cubicBezTo>
                <a:cubicBezTo>
                  <a:pt x="84" y="109"/>
                  <a:pt x="83" y="108"/>
                  <a:pt x="82" y="106"/>
                </a:cubicBezTo>
                <a:close/>
                <a:moveTo>
                  <a:pt x="157" y="161"/>
                </a:moveTo>
                <a:cubicBezTo>
                  <a:pt x="158" y="156"/>
                  <a:pt x="160" y="151"/>
                  <a:pt x="161" y="146"/>
                </a:cubicBezTo>
                <a:cubicBezTo>
                  <a:pt x="162" y="141"/>
                  <a:pt x="162" y="136"/>
                  <a:pt x="163" y="131"/>
                </a:cubicBezTo>
                <a:cubicBezTo>
                  <a:pt x="164" y="130"/>
                  <a:pt x="164" y="130"/>
                  <a:pt x="165" y="129"/>
                </a:cubicBezTo>
                <a:cubicBezTo>
                  <a:pt x="165" y="126"/>
                  <a:pt x="165" y="123"/>
                  <a:pt x="166" y="120"/>
                </a:cubicBezTo>
                <a:cubicBezTo>
                  <a:pt x="166" y="116"/>
                  <a:pt x="167" y="113"/>
                  <a:pt x="168" y="110"/>
                </a:cubicBezTo>
                <a:cubicBezTo>
                  <a:pt x="168" y="109"/>
                  <a:pt x="167" y="109"/>
                  <a:pt x="167" y="110"/>
                </a:cubicBezTo>
                <a:cubicBezTo>
                  <a:pt x="167" y="112"/>
                  <a:pt x="166" y="115"/>
                  <a:pt x="163" y="117"/>
                </a:cubicBezTo>
                <a:cubicBezTo>
                  <a:pt x="160" y="116"/>
                  <a:pt x="162" y="111"/>
                  <a:pt x="159" y="110"/>
                </a:cubicBezTo>
                <a:cubicBezTo>
                  <a:pt x="156" y="115"/>
                  <a:pt x="157" y="124"/>
                  <a:pt x="156" y="130"/>
                </a:cubicBezTo>
                <a:cubicBezTo>
                  <a:pt x="154" y="139"/>
                  <a:pt x="153" y="151"/>
                  <a:pt x="152" y="161"/>
                </a:cubicBezTo>
                <a:cubicBezTo>
                  <a:pt x="151" y="165"/>
                  <a:pt x="149" y="169"/>
                  <a:pt x="150" y="172"/>
                </a:cubicBezTo>
                <a:cubicBezTo>
                  <a:pt x="151" y="172"/>
                  <a:pt x="153" y="171"/>
                  <a:pt x="155" y="171"/>
                </a:cubicBezTo>
                <a:cubicBezTo>
                  <a:pt x="156" y="168"/>
                  <a:pt x="156" y="165"/>
                  <a:pt x="157" y="161"/>
                </a:cubicBezTo>
                <a:close/>
                <a:moveTo>
                  <a:pt x="165" y="166"/>
                </a:moveTo>
                <a:cubicBezTo>
                  <a:pt x="165" y="166"/>
                  <a:pt x="165" y="166"/>
                  <a:pt x="166" y="165"/>
                </a:cubicBezTo>
                <a:cubicBezTo>
                  <a:pt x="165" y="159"/>
                  <a:pt x="170" y="154"/>
                  <a:pt x="169" y="147"/>
                </a:cubicBezTo>
                <a:cubicBezTo>
                  <a:pt x="171" y="140"/>
                  <a:pt x="174" y="127"/>
                  <a:pt x="176" y="118"/>
                </a:cubicBezTo>
                <a:cubicBezTo>
                  <a:pt x="176" y="116"/>
                  <a:pt x="176" y="113"/>
                  <a:pt x="176" y="114"/>
                </a:cubicBezTo>
                <a:cubicBezTo>
                  <a:pt x="173" y="117"/>
                  <a:pt x="170" y="114"/>
                  <a:pt x="169" y="111"/>
                </a:cubicBezTo>
                <a:cubicBezTo>
                  <a:pt x="168" y="116"/>
                  <a:pt x="166" y="124"/>
                  <a:pt x="167" y="129"/>
                </a:cubicBezTo>
                <a:cubicBezTo>
                  <a:pt x="165" y="132"/>
                  <a:pt x="165" y="135"/>
                  <a:pt x="165" y="138"/>
                </a:cubicBezTo>
                <a:cubicBezTo>
                  <a:pt x="164" y="143"/>
                  <a:pt x="162" y="147"/>
                  <a:pt x="162" y="152"/>
                </a:cubicBezTo>
                <a:cubicBezTo>
                  <a:pt x="160" y="157"/>
                  <a:pt x="160" y="164"/>
                  <a:pt x="157" y="170"/>
                </a:cubicBezTo>
                <a:cubicBezTo>
                  <a:pt x="160" y="169"/>
                  <a:pt x="162" y="168"/>
                  <a:pt x="165" y="166"/>
                </a:cubicBezTo>
                <a:close/>
                <a:moveTo>
                  <a:pt x="155" y="120"/>
                </a:moveTo>
                <a:cubicBezTo>
                  <a:pt x="155" y="117"/>
                  <a:pt x="156" y="115"/>
                  <a:pt x="156" y="113"/>
                </a:cubicBezTo>
                <a:cubicBezTo>
                  <a:pt x="154" y="114"/>
                  <a:pt x="153" y="117"/>
                  <a:pt x="155" y="120"/>
                </a:cubicBezTo>
                <a:close/>
                <a:moveTo>
                  <a:pt x="96" y="128"/>
                </a:moveTo>
                <a:cubicBezTo>
                  <a:pt x="96" y="139"/>
                  <a:pt x="95" y="149"/>
                  <a:pt x="94" y="158"/>
                </a:cubicBezTo>
                <a:cubicBezTo>
                  <a:pt x="94" y="160"/>
                  <a:pt x="95" y="161"/>
                  <a:pt x="94" y="163"/>
                </a:cubicBezTo>
                <a:cubicBezTo>
                  <a:pt x="94" y="164"/>
                  <a:pt x="94" y="164"/>
                  <a:pt x="94" y="165"/>
                </a:cubicBezTo>
                <a:cubicBezTo>
                  <a:pt x="93" y="170"/>
                  <a:pt x="93" y="174"/>
                  <a:pt x="93" y="178"/>
                </a:cubicBezTo>
                <a:cubicBezTo>
                  <a:pt x="95" y="178"/>
                  <a:pt x="97" y="178"/>
                  <a:pt x="99" y="178"/>
                </a:cubicBezTo>
                <a:cubicBezTo>
                  <a:pt x="98" y="175"/>
                  <a:pt x="99" y="173"/>
                  <a:pt x="99" y="171"/>
                </a:cubicBezTo>
                <a:cubicBezTo>
                  <a:pt x="100" y="166"/>
                  <a:pt x="100" y="160"/>
                  <a:pt x="100" y="154"/>
                </a:cubicBezTo>
                <a:cubicBezTo>
                  <a:pt x="100" y="147"/>
                  <a:pt x="102" y="141"/>
                  <a:pt x="102" y="134"/>
                </a:cubicBezTo>
                <a:cubicBezTo>
                  <a:pt x="102" y="133"/>
                  <a:pt x="101" y="131"/>
                  <a:pt x="101" y="130"/>
                </a:cubicBezTo>
                <a:cubicBezTo>
                  <a:pt x="101" y="127"/>
                  <a:pt x="103" y="125"/>
                  <a:pt x="101" y="124"/>
                </a:cubicBezTo>
                <a:cubicBezTo>
                  <a:pt x="100" y="125"/>
                  <a:pt x="98" y="127"/>
                  <a:pt x="96" y="128"/>
                </a:cubicBezTo>
                <a:close/>
                <a:moveTo>
                  <a:pt x="103" y="132"/>
                </a:moveTo>
                <a:cubicBezTo>
                  <a:pt x="103" y="143"/>
                  <a:pt x="102" y="151"/>
                  <a:pt x="102" y="160"/>
                </a:cubicBezTo>
                <a:cubicBezTo>
                  <a:pt x="102" y="163"/>
                  <a:pt x="101" y="166"/>
                  <a:pt x="101" y="169"/>
                </a:cubicBezTo>
                <a:cubicBezTo>
                  <a:pt x="101" y="170"/>
                  <a:pt x="102" y="171"/>
                  <a:pt x="102" y="172"/>
                </a:cubicBezTo>
                <a:cubicBezTo>
                  <a:pt x="102" y="174"/>
                  <a:pt x="101" y="176"/>
                  <a:pt x="101" y="178"/>
                </a:cubicBezTo>
                <a:cubicBezTo>
                  <a:pt x="105" y="178"/>
                  <a:pt x="109" y="178"/>
                  <a:pt x="112" y="178"/>
                </a:cubicBezTo>
                <a:cubicBezTo>
                  <a:pt x="113" y="161"/>
                  <a:pt x="115" y="149"/>
                  <a:pt x="115" y="133"/>
                </a:cubicBezTo>
                <a:cubicBezTo>
                  <a:pt x="112" y="131"/>
                  <a:pt x="111" y="127"/>
                  <a:pt x="109" y="124"/>
                </a:cubicBezTo>
                <a:cubicBezTo>
                  <a:pt x="108" y="128"/>
                  <a:pt x="106" y="131"/>
                  <a:pt x="103" y="132"/>
                </a:cubicBezTo>
                <a:close/>
                <a:moveTo>
                  <a:pt x="147" y="131"/>
                </a:moveTo>
                <a:cubicBezTo>
                  <a:pt x="145" y="145"/>
                  <a:pt x="143" y="162"/>
                  <a:pt x="141" y="175"/>
                </a:cubicBezTo>
                <a:cubicBezTo>
                  <a:pt x="143" y="174"/>
                  <a:pt x="145" y="174"/>
                  <a:pt x="148" y="173"/>
                </a:cubicBezTo>
                <a:cubicBezTo>
                  <a:pt x="149" y="160"/>
                  <a:pt x="151" y="146"/>
                  <a:pt x="153" y="132"/>
                </a:cubicBezTo>
                <a:cubicBezTo>
                  <a:pt x="154" y="127"/>
                  <a:pt x="153" y="126"/>
                  <a:pt x="150" y="124"/>
                </a:cubicBezTo>
                <a:cubicBezTo>
                  <a:pt x="150" y="127"/>
                  <a:pt x="149" y="130"/>
                  <a:pt x="147" y="131"/>
                </a:cubicBezTo>
                <a:close/>
                <a:moveTo>
                  <a:pt x="134" y="130"/>
                </a:moveTo>
                <a:cubicBezTo>
                  <a:pt x="131" y="146"/>
                  <a:pt x="130" y="162"/>
                  <a:pt x="128" y="176"/>
                </a:cubicBezTo>
                <a:cubicBezTo>
                  <a:pt x="132" y="177"/>
                  <a:pt x="135" y="176"/>
                  <a:pt x="138" y="175"/>
                </a:cubicBezTo>
                <a:cubicBezTo>
                  <a:pt x="137" y="174"/>
                  <a:pt x="138" y="174"/>
                  <a:pt x="138" y="172"/>
                </a:cubicBezTo>
                <a:cubicBezTo>
                  <a:pt x="138" y="172"/>
                  <a:pt x="138" y="171"/>
                  <a:pt x="139" y="170"/>
                </a:cubicBezTo>
                <a:cubicBezTo>
                  <a:pt x="141" y="158"/>
                  <a:pt x="143" y="145"/>
                  <a:pt x="145" y="132"/>
                </a:cubicBezTo>
                <a:cubicBezTo>
                  <a:pt x="142" y="131"/>
                  <a:pt x="142" y="128"/>
                  <a:pt x="141" y="125"/>
                </a:cubicBezTo>
                <a:cubicBezTo>
                  <a:pt x="139" y="127"/>
                  <a:pt x="137" y="131"/>
                  <a:pt x="134" y="130"/>
                </a:cubicBezTo>
                <a:close/>
                <a:moveTo>
                  <a:pt x="126" y="129"/>
                </a:moveTo>
                <a:cubicBezTo>
                  <a:pt x="125" y="136"/>
                  <a:pt x="124" y="144"/>
                  <a:pt x="123" y="152"/>
                </a:cubicBezTo>
                <a:cubicBezTo>
                  <a:pt x="123" y="156"/>
                  <a:pt x="122" y="161"/>
                  <a:pt x="123" y="165"/>
                </a:cubicBezTo>
                <a:cubicBezTo>
                  <a:pt x="120" y="168"/>
                  <a:pt x="122" y="174"/>
                  <a:pt x="121" y="177"/>
                </a:cubicBezTo>
                <a:cubicBezTo>
                  <a:pt x="122" y="177"/>
                  <a:pt x="123" y="177"/>
                  <a:pt x="125" y="177"/>
                </a:cubicBezTo>
                <a:cubicBezTo>
                  <a:pt x="127" y="163"/>
                  <a:pt x="130" y="147"/>
                  <a:pt x="132" y="132"/>
                </a:cubicBezTo>
                <a:cubicBezTo>
                  <a:pt x="132" y="129"/>
                  <a:pt x="132" y="128"/>
                  <a:pt x="132" y="126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1" y="127"/>
                  <a:pt x="129" y="128"/>
                  <a:pt x="126" y="129"/>
                </a:cubicBezTo>
                <a:close/>
                <a:moveTo>
                  <a:pt x="117" y="134"/>
                </a:moveTo>
                <a:cubicBezTo>
                  <a:pt x="116" y="146"/>
                  <a:pt x="115" y="164"/>
                  <a:pt x="114" y="178"/>
                </a:cubicBezTo>
                <a:cubicBezTo>
                  <a:pt x="115" y="178"/>
                  <a:pt x="116" y="177"/>
                  <a:pt x="117" y="178"/>
                </a:cubicBezTo>
                <a:cubicBezTo>
                  <a:pt x="117" y="176"/>
                  <a:pt x="118" y="176"/>
                  <a:pt x="117" y="174"/>
                </a:cubicBezTo>
                <a:cubicBezTo>
                  <a:pt x="120" y="167"/>
                  <a:pt x="120" y="158"/>
                  <a:pt x="121" y="149"/>
                </a:cubicBezTo>
                <a:cubicBezTo>
                  <a:pt x="122" y="142"/>
                  <a:pt x="124" y="135"/>
                  <a:pt x="123" y="129"/>
                </a:cubicBezTo>
                <a:cubicBezTo>
                  <a:pt x="122" y="130"/>
                  <a:pt x="121" y="134"/>
                  <a:pt x="119" y="134"/>
                </a:cubicBezTo>
                <a:cubicBezTo>
                  <a:pt x="118" y="135"/>
                  <a:pt x="118" y="133"/>
                  <a:pt x="117" y="134"/>
                </a:cubicBezTo>
                <a:cubicBezTo>
                  <a:pt x="117" y="134"/>
                  <a:pt x="117" y="134"/>
                  <a:pt x="117" y="134"/>
                </a:cubicBezTo>
                <a:close/>
                <a:moveTo>
                  <a:pt x="70" y="151"/>
                </a:moveTo>
                <a:cubicBezTo>
                  <a:pt x="71" y="154"/>
                  <a:pt x="74" y="157"/>
                  <a:pt x="78" y="159"/>
                </a:cubicBezTo>
                <a:cubicBezTo>
                  <a:pt x="78" y="157"/>
                  <a:pt x="78" y="152"/>
                  <a:pt x="78" y="148"/>
                </a:cubicBezTo>
                <a:cubicBezTo>
                  <a:pt x="75" y="147"/>
                  <a:pt x="72" y="148"/>
                  <a:pt x="70" y="151"/>
                </a:cubicBezTo>
                <a:close/>
                <a:moveTo>
                  <a:pt x="168" y="165"/>
                </a:moveTo>
                <a:cubicBezTo>
                  <a:pt x="172" y="162"/>
                  <a:pt x="177" y="160"/>
                  <a:pt x="177" y="154"/>
                </a:cubicBezTo>
                <a:cubicBezTo>
                  <a:pt x="176" y="151"/>
                  <a:pt x="173" y="152"/>
                  <a:pt x="171" y="151"/>
                </a:cubicBezTo>
                <a:cubicBezTo>
                  <a:pt x="170" y="156"/>
                  <a:pt x="169" y="161"/>
                  <a:pt x="168" y="165"/>
                </a:cubicBezTo>
                <a:close/>
                <a:moveTo>
                  <a:pt x="163" y="170"/>
                </a:moveTo>
                <a:cubicBezTo>
                  <a:pt x="162" y="169"/>
                  <a:pt x="163" y="170"/>
                  <a:pt x="162" y="170"/>
                </a:cubicBezTo>
                <a:cubicBezTo>
                  <a:pt x="145" y="177"/>
                  <a:pt x="125" y="180"/>
                  <a:pt x="104" y="180"/>
                </a:cubicBezTo>
                <a:cubicBezTo>
                  <a:pt x="94" y="179"/>
                  <a:pt x="84" y="179"/>
                  <a:pt x="75" y="179"/>
                </a:cubicBezTo>
                <a:cubicBezTo>
                  <a:pt x="73" y="179"/>
                  <a:pt x="72" y="179"/>
                  <a:pt x="70" y="179"/>
                </a:cubicBezTo>
                <a:cubicBezTo>
                  <a:pt x="70" y="179"/>
                  <a:pt x="69" y="179"/>
                  <a:pt x="68" y="179"/>
                </a:cubicBezTo>
                <a:cubicBezTo>
                  <a:pt x="66" y="179"/>
                  <a:pt x="64" y="179"/>
                  <a:pt x="62" y="179"/>
                </a:cubicBezTo>
                <a:cubicBezTo>
                  <a:pt x="61" y="180"/>
                  <a:pt x="59" y="180"/>
                  <a:pt x="56" y="180"/>
                </a:cubicBezTo>
                <a:cubicBezTo>
                  <a:pt x="55" y="181"/>
                  <a:pt x="53" y="181"/>
                  <a:pt x="52" y="182"/>
                </a:cubicBezTo>
                <a:cubicBezTo>
                  <a:pt x="43" y="187"/>
                  <a:pt x="42" y="204"/>
                  <a:pt x="40" y="215"/>
                </a:cubicBezTo>
                <a:cubicBezTo>
                  <a:pt x="39" y="219"/>
                  <a:pt x="37" y="223"/>
                  <a:pt x="38" y="227"/>
                </a:cubicBezTo>
                <a:cubicBezTo>
                  <a:pt x="39" y="226"/>
                  <a:pt x="41" y="225"/>
                  <a:pt x="41" y="224"/>
                </a:cubicBezTo>
                <a:cubicBezTo>
                  <a:pt x="44" y="223"/>
                  <a:pt x="45" y="224"/>
                  <a:pt x="48" y="223"/>
                </a:cubicBezTo>
                <a:cubicBezTo>
                  <a:pt x="49" y="223"/>
                  <a:pt x="49" y="223"/>
                  <a:pt x="50" y="223"/>
                </a:cubicBezTo>
                <a:cubicBezTo>
                  <a:pt x="52" y="223"/>
                  <a:pt x="54" y="223"/>
                  <a:pt x="57" y="223"/>
                </a:cubicBezTo>
                <a:cubicBezTo>
                  <a:pt x="67" y="222"/>
                  <a:pt x="78" y="222"/>
                  <a:pt x="88" y="222"/>
                </a:cubicBezTo>
                <a:cubicBezTo>
                  <a:pt x="89" y="221"/>
                  <a:pt x="88" y="221"/>
                  <a:pt x="89" y="221"/>
                </a:cubicBezTo>
                <a:cubicBezTo>
                  <a:pt x="95" y="221"/>
                  <a:pt x="103" y="220"/>
                  <a:pt x="110" y="218"/>
                </a:cubicBezTo>
                <a:cubicBezTo>
                  <a:pt x="111" y="218"/>
                  <a:pt x="110" y="219"/>
                  <a:pt x="111" y="219"/>
                </a:cubicBezTo>
                <a:cubicBezTo>
                  <a:pt x="113" y="218"/>
                  <a:pt x="116" y="219"/>
                  <a:pt x="118" y="218"/>
                </a:cubicBezTo>
                <a:cubicBezTo>
                  <a:pt x="122" y="219"/>
                  <a:pt x="130" y="216"/>
                  <a:pt x="134" y="217"/>
                </a:cubicBezTo>
                <a:cubicBezTo>
                  <a:pt x="147" y="213"/>
                  <a:pt x="162" y="212"/>
                  <a:pt x="173" y="206"/>
                </a:cubicBezTo>
                <a:cubicBezTo>
                  <a:pt x="173" y="199"/>
                  <a:pt x="174" y="192"/>
                  <a:pt x="175" y="186"/>
                </a:cubicBezTo>
                <a:cubicBezTo>
                  <a:pt x="174" y="188"/>
                  <a:pt x="172" y="189"/>
                  <a:pt x="171" y="191"/>
                </a:cubicBezTo>
                <a:cubicBezTo>
                  <a:pt x="170" y="193"/>
                  <a:pt x="169" y="196"/>
                  <a:pt x="167" y="196"/>
                </a:cubicBezTo>
                <a:cubicBezTo>
                  <a:pt x="166" y="194"/>
                  <a:pt x="168" y="193"/>
                  <a:pt x="168" y="192"/>
                </a:cubicBezTo>
                <a:cubicBezTo>
                  <a:pt x="173" y="185"/>
                  <a:pt x="178" y="179"/>
                  <a:pt x="181" y="172"/>
                </a:cubicBezTo>
                <a:cubicBezTo>
                  <a:pt x="184" y="165"/>
                  <a:pt x="186" y="160"/>
                  <a:pt x="183" y="154"/>
                </a:cubicBezTo>
                <a:cubicBezTo>
                  <a:pt x="180" y="153"/>
                  <a:pt x="180" y="151"/>
                  <a:pt x="177" y="151"/>
                </a:cubicBezTo>
                <a:cubicBezTo>
                  <a:pt x="184" y="160"/>
                  <a:pt x="170" y="167"/>
                  <a:pt x="163" y="170"/>
                </a:cubicBezTo>
                <a:close/>
                <a:moveTo>
                  <a:pt x="90" y="176"/>
                </a:moveTo>
                <a:cubicBezTo>
                  <a:pt x="90" y="174"/>
                  <a:pt x="91" y="171"/>
                  <a:pt x="91" y="168"/>
                </a:cubicBezTo>
                <a:cubicBezTo>
                  <a:pt x="83" y="165"/>
                  <a:pt x="75" y="162"/>
                  <a:pt x="70" y="156"/>
                </a:cubicBezTo>
                <a:cubicBezTo>
                  <a:pt x="70" y="164"/>
                  <a:pt x="70" y="171"/>
                  <a:pt x="72" y="177"/>
                </a:cubicBezTo>
                <a:cubicBezTo>
                  <a:pt x="78" y="178"/>
                  <a:pt x="83" y="177"/>
                  <a:pt x="90" y="178"/>
                </a:cubicBezTo>
                <a:cubicBezTo>
                  <a:pt x="90" y="176"/>
                  <a:pt x="89" y="176"/>
                  <a:pt x="90" y="176"/>
                </a:cubicBezTo>
                <a:close/>
                <a:moveTo>
                  <a:pt x="148" y="216"/>
                </a:moveTo>
                <a:cubicBezTo>
                  <a:pt x="147" y="220"/>
                  <a:pt x="146" y="226"/>
                  <a:pt x="146" y="229"/>
                </a:cubicBezTo>
                <a:cubicBezTo>
                  <a:pt x="150" y="227"/>
                  <a:pt x="151" y="221"/>
                  <a:pt x="152" y="215"/>
                </a:cubicBezTo>
                <a:cubicBezTo>
                  <a:pt x="151" y="215"/>
                  <a:pt x="149" y="216"/>
                  <a:pt x="148" y="216"/>
                </a:cubicBezTo>
                <a:close/>
                <a:moveTo>
                  <a:pt x="140" y="218"/>
                </a:moveTo>
                <a:cubicBezTo>
                  <a:pt x="139" y="222"/>
                  <a:pt x="137" y="226"/>
                  <a:pt x="137" y="231"/>
                </a:cubicBezTo>
                <a:cubicBezTo>
                  <a:pt x="140" y="231"/>
                  <a:pt x="141" y="231"/>
                  <a:pt x="143" y="232"/>
                </a:cubicBezTo>
                <a:cubicBezTo>
                  <a:pt x="145" y="227"/>
                  <a:pt x="145" y="222"/>
                  <a:pt x="146" y="217"/>
                </a:cubicBezTo>
                <a:cubicBezTo>
                  <a:pt x="144" y="217"/>
                  <a:pt x="142" y="217"/>
                  <a:pt x="140" y="218"/>
                </a:cubicBezTo>
                <a:close/>
                <a:moveTo>
                  <a:pt x="133" y="219"/>
                </a:moveTo>
                <a:cubicBezTo>
                  <a:pt x="132" y="225"/>
                  <a:pt x="130" y="232"/>
                  <a:pt x="129" y="237"/>
                </a:cubicBezTo>
                <a:cubicBezTo>
                  <a:pt x="130" y="235"/>
                  <a:pt x="134" y="235"/>
                  <a:pt x="133" y="233"/>
                </a:cubicBezTo>
                <a:cubicBezTo>
                  <a:pt x="134" y="233"/>
                  <a:pt x="134" y="232"/>
                  <a:pt x="135" y="232"/>
                </a:cubicBezTo>
                <a:cubicBezTo>
                  <a:pt x="136" y="226"/>
                  <a:pt x="137" y="223"/>
                  <a:pt x="138" y="218"/>
                </a:cubicBezTo>
                <a:cubicBezTo>
                  <a:pt x="136" y="218"/>
                  <a:pt x="135" y="219"/>
                  <a:pt x="133" y="219"/>
                </a:cubicBezTo>
                <a:close/>
                <a:moveTo>
                  <a:pt x="123" y="220"/>
                </a:moveTo>
                <a:cubicBezTo>
                  <a:pt x="121" y="225"/>
                  <a:pt x="121" y="232"/>
                  <a:pt x="119" y="237"/>
                </a:cubicBezTo>
                <a:cubicBezTo>
                  <a:pt x="122" y="238"/>
                  <a:pt x="123" y="238"/>
                  <a:pt x="126" y="238"/>
                </a:cubicBezTo>
                <a:cubicBezTo>
                  <a:pt x="128" y="232"/>
                  <a:pt x="130" y="226"/>
                  <a:pt x="131" y="219"/>
                </a:cubicBezTo>
                <a:cubicBezTo>
                  <a:pt x="127" y="219"/>
                  <a:pt x="125" y="220"/>
                  <a:pt x="123" y="220"/>
                </a:cubicBezTo>
                <a:close/>
                <a:moveTo>
                  <a:pt x="119" y="221"/>
                </a:moveTo>
                <a:cubicBezTo>
                  <a:pt x="119" y="225"/>
                  <a:pt x="117" y="231"/>
                  <a:pt x="117" y="237"/>
                </a:cubicBezTo>
                <a:cubicBezTo>
                  <a:pt x="119" y="232"/>
                  <a:pt x="119" y="225"/>
                  <a:pt x="120" y="220"/>
                </a:cubicBezTo>
                <a:cubicBezTo>
                  <a:pt x="120" y="220"/>
                  <a:pt x="119" y="220"/>
                  <a:pt x="119" y="221"/>
                </a:cubicBezTo>
                <a:close/>
                <a:moveTo>
                  <a:pt x="111" y="221"/>
                </a:moveTo>
                <a:cubicBezTo>
                  <a:pt x="109" y="229"/>
                  <a:pt x="109" y="237"/>
                  <a:pt x="108" y="247"/>
                </a:cubicBezTo>
                <a:cubicBezTo>
                  <a:pt x="113" y="247"/>
                  <a:pt x="115" y="243"/>
                  <a:pt x="115" y="238"/>
                </a:cubicBezTo>
                <a:cubicBezTo>
                  <a:pt x="115" y="234"/>
                  <a:pt x="115" y="229"/>
                  <a:pt x="116" y="226"/>
                </a:cubicBezTo>
                <a:cubicBezTo>
                  <a:pt x="116" y="224"/>
                  <a:pt x="117" y="221"/>
                  <a:pt x="115" y="220"/>
                </a:cubicBezTo>
                <a:cubicBezTo>
                  <a:pt x="114" y="221"/>
                  <a:pt x="112" y="221"/>
                  <a:pt x="111" y="221"/>
                </a:cubicBezTo>
                <a:close/>
                <a:moveTo>
                  <a:pt x="99" y="222"/>
                </a:moveTo>
                <a:cubicBezTo>
                  <a:pt x="98" y="229"/>
                  <a:pt x="97" y="239"/>
                  <a:pt x="98" y="247"/>
                </a:cubicBezTo>
                <a:cubicBezTo>
                  <a:pt x="101" y="247"/>
                  <a:pt x="103" y="247"/>
                  <a:pt x="106" y="247"/>
                </a:cubicBezTo>
                <a:cubicBezTo>
                  <a:pt x="108" y="239"/>
                  <a:pt x="107" y="230"/>
                  <a:pt x="108" y="221"/>
                </a:cubicBezTo>
                <a:cubicBezTo>
                  <a:pt x="105" y="221"/>
                  <a:pt x="103" y="221"/>
                  <a:pt x="99" y="222"/>
                </a:cubicBezTo>
                <a:close/>
                <a:moveTo>
                  <a:pt x="91" y="223"/>
                </a:moveTo>
                <a:cubicBezTo>
                  <a:pt x="90" y="229"/>
                  <a:pt x="90" y="238"/>
                  <a:pt x="91" y="244"/>
                </a:cubicBezTo>
                <a:cubicBezTo>
                  <a:pt x="93" y="244"/>
                  <a:pt x="94" y="245"/>
                  <a:pt x="95" y="246"/>
                </a:cubicBezTo>
                <a:cubicBezTo>
                  <a:pt x="96" y="238"/>
                  <a:pt x="96" y="229"/>
                  <a:pt x="96" y="222"/>
                </a:cubicBezTo>
                <a:cubicBezTo>
                  <a:pt x="94" y="222"/>
                  <a:pt x="93" y="223"/>
                  <a:pt x="91" y="223"/>
                </a:cubicBezTo>
                <a:close/>
                <a:moveTo>
                  <a:pt x="85" y="223"/>
                </a:moveTo>
                <a:cubicBezTo>
                  <a:pt x="85" y="225"/>
                  <a:pt x="85" y="230"/>
                  <a:pt x="85" y="232"/>
                </a:cubicBezTo>
                <a:cubicBezTo>
                  <a:pt x="86" y="232"/>
                  <a:pt x="87" y="232"/>
                  <a:pt x="88" y="232"/>
                </a:cubicBezTo>
                <a:cubicBezTo>
                  <a:pt x="87" y="229"/>
                  <a:pt x="91" y="222"/>
                  <a:pt x="85" y="223"/>
                </a:cubicBezTo>
                <a:close/>
                <a:moveTo>
                  <a:pt x="79" y="224"/>
                </a:moveTo>
                <a:cubicBezTo>
                  <a:pt x="78" y="226"/>
                  <a:pt x="79" y="227"/>
                  <a:pt x="79" y="229"/>
                </a:cubicBezTo>
                <a:cubicBezTo>
                  <a:pt x="80" y="229"/>
                  <a:pt x="80" y="229"/>
                  <a:pt x="81" y="229"/>
                </a:cubicBezTo>
                <a:cubicBezTo>
                  <a:pt x="81" y="230"/>
                  <a:pt x="81" y="230"/>
                  <a:pt x="82" y="230"/>
                </a:cubicBezTo>
                <a:cubicBezTo>
                  <a:pt x="82" y="230"/>
                  <a:pt x="83" y="230"/>
                  <a:pt x="83" y="230"/>
                </a:cubicBezTo>
                <a:cubicBezTo>
                  <a:pt x="83" y="227"/>
                  <a:pt x="84" y="225"/>
                  <a:pt x="83" y="223"/>
                </a:cubicBezTo>
                <a:cubicBezTo>
                  <a:pt x="82" y="223"/>
                  <a:pt x="81" y="224"/>
                  <a:pt x="79" y="224"/>
                </a:cubicBezTo>
                <a:close/>
                <a:moveTo>
                  <a:pt x="40" y="231"/>
                </a:moveTo>
                <a:cubicBezTo>
                  <a:pt x="44" y="239"/>
                  <a:pt x="55" y="240"/>
                  <a:pt x="54" y="252"/>
                </a:cubicBezTo>
                <a:cubicBezTo>
                  <a:pt x="54" y="253"/>
                  <a:pt x="53" y="253"/>
                  <a:pt x="53" y="255"/>
                </a:cubicBezTo>
                <a:cubicBezTo>
                  <a:pt x="56" y="255"/>
                  <a:pt x="61" y="249"/>
                  <a:pt x="62" y="245"/>
                </a:cubicBezTo>
                <a:cubicBezTo>
                  <a:pt x="63" y="242"/>
                  <a:pt x="64" y="238"/>
                  <a:pt x="65" y="234"/>
                </a:cubicBezTo>
                <a:cubicBezTo>
                  <a:pt x="65" y="229"/>
                  <a:pt x="64" y="227"/>
                  <a:pt x="62" y="224"/>
                </a:cubicBezTo>
                <a:cubicBezTo>
                  <a:pt x="52" y="225"/>
                  <a:pt x="44" y="224"/>
                  <a:pt x="40" y="231"/>
                </a:cubicBezTo>
                <a:close/>
                <a:moveTo>
                  <a:pt x="27" y="254"/>
                </a:moveTo>
                <a:cubicBezTo>
                  <a:pt x="31" y="254"/>
                  <a:pt x="38" y="257"/>
                  <a:pt x="43" y="258"/>
                </a:cubicBezTo>
                <a:cubicBezTo>
                  <a:pt x="46" y="258"/>
                  <a:pt x="52" y="254"/>
                  <a:pt x="52" y="252"/>
                </a:cubicBezTo>
                <a:cubicBezTo>
                  <a:pt x="52" y="250"/>
                  <a:pt x="52" y="247"/>
                  <a:pt x="51" y="246"/>
                </a:cubicBezTo>
                <a:cubicBezTo>
                  <a:pt x="50" y="244"/>
                  <a:pt x="45" y="240"/>
                  <a:pt x="44" y="239"/>
                </a:cubicBezTo>
                <a:cubicBezTo>
                  <a:pt x="42" y="247"/>
                  <a:pt x="33" y="251"/>
                  <a:pt x="27" y="254"/>
                </a:cubicBezTo>
                <a:close/>
                <a:moveTo>
                  <a:pt x="10" y="258"/>
                </a:moveTo>
                <a:cubicBezTo>
                  <a:pt x="1" y="265"/>
                  <a:pt x="5" y="284"/>
                  <a:pt x="11" y="292"/>
                </a:cubicBezTo>
                <a:cubicBezTo>
                  <a:pt x="11" y="283"/>
                  <a:pt x="11" y="275"/>
                  <a:pt x="15" y="269"/>
                </a:cubicBezTo>
                <a:cubicBezTo>
                  <a:pt x="18" y="272"/>
                  <a:pt x="21" y="272"/>
                  <a:pt x="25" y="273"/>
                </a:cubicBezTo>
                <a:cubicBezTo>
                  <a:pt x="24" y="269"/>
                  <a:pt x="23" y="260"/>
                  <a:pt x="26" y="256"/>
                </a:cubicBezTo>
                <a:cubicBezTo>
                  <a:pt x="20" y="255"/>
                  <a:pt x="14" y="255"/>
                  <a:pt x="10" y="25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589" name="Freeform: Shape 1048588"/>
          <p:cNvSpPr/>
          <p:nvPr/>
        </p:nvSpPr>
        <p:spPr>
          <a:xfrm>
            <a:off x="8120455" y="3841200"/>
            <a:ext cx="394895" cy="1003371"/>
          </a:xfrm>
          <a:custGeom>
            <a:avLst/>
            <a:gdLst/>
            <a:ahLst/>
            <a:cxnLst/>
            <a:rect l="0" t="0" r="r" b="b"/>
            <a:pathLst>
              <a:path w="93" h="280">
                <a:moveTo>
                  <a:pt x="75" y="168"/>
                </a:moveTo>
                <a:cubicBezTo>
                  <a:pt x="76" y="168"/>
                  <a:pt x="77" y="167"/>
                  <a:pt x="78" y="168"/>
                </a:cubicBezTo>
                <a:cubicBezTo>
                  <a:pt x="78" y="168"/>
                  <a:pt x="80" y="171"/>
                  <a:pt x="80" y="173"/>
                </a:cubicBezTo>
                <a:cubicBezTo>
                  <a:pt x="80" y="175"/>
                  <a:pt x="77" y="176"/>
                  <a:pt x="76" y="177"/>
                </a:cubicBezTo>
                <a:cubicBezTo>
                  <a:pt x="77" y="182"/>
                  <a:pt x="78" y="190"/>
                  <a:pt x="80" y="196"/>
                </a:cubicBezTo>
                <a:cubicBezTo>
                  <a:pt x="81" y="203"/>
                  <a:pt x="82" y="208"/>
                  <a:pt x="83" y="216"/>
                </a:cubicBezTo>
                <a:cubicBezTo>
                  <a:pt x="84" y="219"/>
                  <a:pt x="85" y="221"/>
                  <a:pt x="85" y="223"/>
                </a:cubicBezTo>
                <a:cubicBezTo>
                  <a:pt x="89" y="225"/>
                  <a:pt x="87" y="231"/>
                  <a:pt x="84" y="233"/>
                </a:cubicBezTo>
                <a:cubicBezTo>
                  <a:pt x="86" y="238"/>
                  <a:pt x="88" y="243"/>
                  <a:pt x="90" y="248"/>
                </a:cubicBezTo>
                <a:cubicBezTo>
                  <a:pt x="91" y="249"/>
                  <a:pt x="93" y="250"/>
                  <a:pt x="93" y="252"/>
                </a:cubicBezTo>
                <a:cubicBezTo>
                  <a:pt x="85" y="258"/>
                  <a:pt x="86" y="270"/>
                  <a:pt x="85" y="280"/>
                </a:cubicBezTo>
                <a:cubicBezTo>
                  <a:pt x="84" y="280"/>
                  <a:pt x="83" y="280"/>
                  <a:pt x="83" y="280"/>
                </a:cubicBezTo>
                <a:cubicBezTo>
                  <a:pt x="79" y="271"/>
                  <a:pt x="74" y="264"/>
                  <a:pt x="70" y="257"/>
                </a:cubicBezTo>
                <a:cubicBezTo>
                  <a:pt x="71" y="250"/>
                  <a:pt x="69" y="244"/>
                  <a:pt x="69" y="237"/>
                </a:cubicBezTo>
                <a:cubicBezTo>
                  <a:pt x="67" y="236"/>
                  <a:pt x="62" y="233"/>
                  <a:pt x="67" y="231"/>
                </a:cubicBezTo>
                <a:cubicBezTo>
                  <a:pt x="62" y="219"/>
                  <a:pt x="55" y="207"/>
                  <a:pt x="51" y="195"/>
                </a:cubicBezTo>
                <a:cubicBezTo>
                  <a:pt x="49" y="192"/>
                  <a:pt x="48" y="189"/>
                  <a:pt x="47" y="186"/>
                </a:cubicBezTo>
                <a:cubicBezTo>
                  <a:pt x="45" y="186"/>
                  <a:pt x="44" y="185"/>
                  <a:pt x="43" y="185"/>
                </a:cubicBezTo>
                <a:cubicBezTo>
                  <a:pt x="41" y="184"/>
                  <a:pt x="40" y="178"/>
                  <a:pt x="44" y="178"/>
                </a:cubicBezTo>
                <a:cubicBezTo>
                  <a:pt x="44" y="179"/>
                  <a:pt x="43" y="180"/>
                  <a:pt x="43" y="182"/>
                </a:cubicBezTo>
                <a:cubicBezTo>
                  <a:pt x="46" y="186"/>
                  <a:pt x="54" y="184"/>
                  <a:pt x="58" y="183"/>
                </a:cubicBezTo>
                <a:cubicBezTo>
                  <a:pt x="60" y="183"/>
                  <a:pt x="63" y="183"/>
                  <a:pt x="64" y="182"/>
                </a:cubicBezTo>
                <a:cubicBezTo>
                  <a:pt x="64" y="182"/>
                  <a:pt x="64" y="182"/>
                  <a:pt x="65" y="182"/>
                </a:cubicBezTo>
                <a:cubicBezTo>
                  <a:pt x="67" y="181"/>
                  <a:pt x="73" y="179"/>
                  <a:pt x="75" y="177"/>
                </a:cubicBezTo>
                <a:cubicBezTo>
                  <a:pt x="76" y="175"/>
                  <a:pt x="78" y="172"/>
                  <a:pt x="76" y="171"/>
                </a:cubicBezTo>
                <a:cubicBezTo>
                  <a:pt x="68" y="173"/>
                  <a:pt x="65" y="178"/>
                  <a:pt x="55" y="179"/>
                </a:cubicBezTo>
                <a:cubicBezTo>
                  <a:pt x="51" y="179"/>
                  <a:pt x="45" y="180"/>
                  <a:pt x="44" y="178"/>
                </a:cubicBezTo>
                <a:cubicBezTo>
                  <a:pt x="43" y="178"/>
                  <a:pt x="43" y="176"/>
                  <a:pt x="42" y="174"/>
                </a:cubicBezTo>
                <a:cubicBezTo>
                  <a:pt x="37" y="160"/>
                  <a:pt x="31" y="143"/>
                  <a:pt x="27" y="128"/>
                </a:cubicBezTo>
                <a:cubicBezTo>
                  <a:pt x="26" y="124"/>
                  <a:pt x="24" y="119"/>
                  <a:pt x="24" y="115"/>
                </a:cubicBezTo>
                <a:cubicBezTo>
                  <a:pt x="23" y="111"/>
                  <a:pt x="22" y="108"/>
                  <a:pt x="21" y="105"/>
                </a:cubicBezTo>
                <a:cubicBezTo>
                  <a:pt x="21" y="105"/>
                  <a:pt x="21" y="104"/>
                  <a:pt x="21" y="103"/>
                </a:cubicBezTo>
                <a:cubicBezTo>
                  <a:pt x="21" y="100"/>
                  <a:pt x="20" y="97"/>
                  <a:pt x="19" y="95"/>
                </a:cubicBezTo>
                <a:cubicBezTo>
                  <a:pt x="17" y="85"/>
                  <a:pt x="14" y="78"/>
                  <a:pt x="12" y="69"/>
                </a:cubicBezTo>
                <a:cubicBezTo>
                  <a:pt x="11" y="65"/>
                  <a:pt x="10" y="60"/>
                  <a:pt x="11" y="55"/>
                </a:cubicBezTo>
                <a:cubicBezTo>
                  <a:pt x="10" y="52"/>
                  <a:pt x="8" y="48"/>
                  <a:pt x="7" y="44"/>
                </a:cubicBezTo>
                <a:cubicBezTo>
                  <a:pt x="6" y="40"/>
                  <a:pt x="5" y="36"/>
                  <a:pt x="4" y="32"/>
                </a:cubicBezTo>
                <a:cubicBezTo>
                  <a:pt x="2" y="29"/>
                  <a:pt x="0" y="25"/>
                  <a:pt x="1" y="22"/>
                </a:cubicBezTo>
                <a:cubicBezTo>
                  <a:pt x="1" y="19"/>
                  <a:pt x="3" y="18"/>
                  <a:pt x="4" y="16"/>
                </a:cubicBezTo>
                <a:cubicBezTo>
                  <a:pt x="1" y="13"/>
                  <a:pt x="1" y="10"/>
                  <a:pt x="2" y="7"/>
                </a:cubicBezTo>
                <a:cubicBezTo>
                  <a:pt x="5" y="4"/>
                  <a:pt x="11" y="0"/>
                  <a:pt x="17" y="1"/>
                </a:cubicBezTo>
                <a:cubicBezTo>
                  <a:pt x="18" y="1"/>
                  <a:pt x="20" y="3"/>
                  <a:pt x="21" y="3"/>
                </a:cubicBezTo>
                <a:cubicBezTo>
                  <a:pt x="23" y="5"/>
                  <a:pt x="25" y="8"/>
                  <a:pt x="24" y="12"/>
                </a:cubicBezTo>
                <a:cubicBezTo>
                  <a:pt x="29" y="17"/>
                  <a:pt x="30" y="24"/>
                  <a:pt x="34" y="31"/>
                </a:cubicBezTo>
                <a:cubicBezTo>
                  <a:pt x="34" y="32"/>
                  <a:pt x="35" y="33"/>
                  <a:pt x="36" y="34"/>
                </a:cubicBezTo>
                <a:cubicBezTo>
                  <a:pt x="37" y="37"/>
                  <a:pt x="37" y="41"/>
                  <a:pt x="40" y="43"/>
                </a:cubicBezTo>
                <a:cubicBezTo>
                  <a:pt x="41" y="49"/>
                  <a:pt x="45" y="56"/>
                  <a:pt x="47" y="62"/>
                </a:cubicBezTo>
                <a:cubicBezTo>
                  <a:pt x="50" y="68"/>
                  <a:pt x="52" y="76"/>
                  <a:pt x="55" y="84"/>
                </a:cubicBezTo>
                <a:cubicBezTo>
                  <a:pt x="57" y="89"/>
                  <a:pt x="58" y="95"/>
                  <a:pt x="60" y="99"/>
                </a:cubicBezTo>
                <a:cubicBezTo>
                  <a:pt x="62" y="104"/>
                  <a:pt x="63" y="110"/>
                  <a:pt x="65" y="117"/>
                </a:cubicBezTo>
                <a:cubicBezTo>
                  <a:pt x="67" y="124"/>
                  <a:pt x="69" y="132"/>
                  <a:pt x="71" y="139"/>
                </a:cubicBezTo>
                <a:cubicBezTo>
                  <a:pt x="72" y="146"/>
                  <a:pt x="72" y="152"/>
                  <a:pt x="73" y="158"/>
                </a:cubicBezTo>
                <a:cubicBezTo>
                  <a:pt x="74" y="161"/>
                  <a:pt x="75" y="164"/>
                  <a:pt x="75" y="168"/>
                </a:cubicBezTo>
                <a:close/>
                <a:moveTo>
                  <a:pt x="4" y="7"/>
                </a:moveTo>
                <a:cubicBezTo>
                  <a:pt x="8" y="6"/>
                  <a:pt x="14" y="5"/>
                  <a:pt x="17" y="3"/>
                </a:cubicBezTo>
                <a:cubicBezTo>
                  <a:pt x="13" y="3"/>
                  <a:pt x="6" y="4"/>
                  <a:pt x="4" y="7"/>
                </a:cubicBezTo>
                <a:close/>
                <a:moveTo>
                  <a:pt x="17" y="11"/>
                </a:moveTo>
                <a:cubicBezTo>
                  <a:pt x="20" y="9"/>
                  <a:pt x="23" y="5"/>
                  <a:pt x="19" y="4"/>
                </a:cubicBezTo>
                <a:cubicBezTo>
                  <a:pt x="16" y="7"/>
                  <a:pt x="9" y="9"/>
                  <a:pt x="3" y="9"/>
                </a:cubicBezTo>
                <a:cubicBezTo>
                  <a:pt x="1" y="17"/>
                  <a:pt x="13" y="14"/>
                  <a:pt x="17" y="11"/>
                </a:cubicBezTo>
                <a:close/>
                <a:moveTo>
                  <a:pt x="17" y="13"/>
                </a:moveTo>
                <a:cubicBezTo>
                  <a:pt x="19" y="14"/>
                  <a:pt x="21" y="13"/>
                  <a:pt x="22" y="12"/>
                </a:cubicBezTo>
                <a:cubicBezTo>
                  <a:pt x="21" y="11"/>
                  <a:pt x="22" y="10"/>
                  <a:pt x="23" y="9"/>
                </a:cubicBezTo>
                <a:cubicBezTo>
                  <a:pt x="22" y="9"/>
                  <a:pt x="23" y="8"/>
                  <a:pt x="22" y="8"/>
                </a:cubicBezTo>
                <a:cubicBezTo>
                  <a:pt x="21" y="10"/>
                  <a:pt x="19" y="12"/>
                  <a:pt x="17" y="13"/>
                </a:cubicBezTo>
                <a:close/>
                <a:moveTo>
                  <a:pt x="6" y="16"/>
                </a:moveTo>
                <a:cubicBezTo>
                  <a:pt x="6" y="18"/>
                  <a:pt x="4" y="18"/>
                  <a:pt x="4" y="19"/>
                </a:cubicBezTo>
                <a:cubicBezTo>
                  <a:pt x="3" y="21"/>
                  <a:pt x="2" y="24"/>
                  <a:pt x="3" y="26"/>
                </a:cubicBezTo>
                <a:cubicBezTo>
                  <a:pt x="4" y="29"/>
                  <a:pt x="5" y="32"/>
                  <a:pt x="6" y="35"/>
                </a:cubicBezTo>
                <a:cubicBezTo>
                  <a:pt x="7" y="38"/>
                  <a:pt x="8" y="42"/>
                  <a:pt x="8" y="44"/>
                </a:cubicBezTo>
                <a:cubicBezTo>
                  <a:pt x="12" y="56"/>
                  <a:pt x="18" y="70"/>
                  <a:pt x="22" y="83"/>
                </a:cubicBezTo>
                <a:cubicBezTo>
                  <a:pt x="24" y="88"/>
                  <a:pt x="26" y="93"/>
                  <a:pt x="29" y="96"/>
                </a:cubicBezTo>
                <a:cubicBezTo>
                  <a:pt x="29" y="95"/>
                  <a:pt x="30" y="96"/>
                  <a:pt x="30" y="96"/>
                </a:cubicBezTo>
                <a:cubicBezTo>
                  <a:pt x="32" y="95"/>
                  <a:pt x="33" y="95"/>
                  <a:pt x="34" y="94"/>
                </a:cubicBezTo>
                <a:cubicBezTo>
                  <a:pt x="35" y="92"/>
                  <a:pt x="34" y="87"/>
                  <a:pt x="33" y="84"/>
                </a:cubicBezTo>
                <a:cubicBezTo>
                  <a:pt x="32" y="80"/>
                  <a:pt x="30" y="74"/>
                  <a:pt x="28" y="70"/>
                </a:cubicBezTo>
                <a:cubicBezTo>
                  <a:pt x="27" y="67"/>
                  <a:pt x="26" y="62"/>
                  <a:pt x="25" y="60"/>
                </a:cubicBezTo>
                <a:cubicBezTo>
                  <a:pt x="23" y="55"/>
                  <a:pt x="22" y="51"/>
                  <a:pt x="21" y="47"/>
                </a:cubicBezTo>
                <a:cubicBezTo>
                  <a:pt x="20" y="43"/>
                  <a:pt x="18" y="39"/>
                  <a:pt x="17" y="35"/>
                </a:cubicBezTo>
                <a:cubicBezTo>
                  <a:pt x="16" y="32"/>
                  <a:pt x="15" y="30"/>
                  <a:pt x="15" y="27"/>
                </a:cubicBezTo>
                <a:cubicBezTo>
                  <a:pt x="14" y="23"/>
                  <a:pt x="15" y="17"/>
                  <a:pt x="17" y="14"/>
                </a:cubicBezTo>
                <a:cubicBezTo>
                  <a:pt x="17" y="14"/>
                  <a:pt x="17" y="13"/>
                  <a:pt x="17" y="13"/>
                </a:cubicBezTo>
                <a:cubicBezTo>
                  <a:pt x="14" y="15"/>
                  <a:pt x="9" y="17"/>
                  <a:pt x="6" y="16"/>
                </a:cubicBezTo>
                <a:close/>
                <a:moveTo>
                  <a:pt x="55" y="92"/>
                </a:moveTo>
                <a:cubicBezTo>
                  <a:pt x="53" y="86"/>
                  <a:pt x="51" y="79"/>
                  <a:pt x="49" y="73"/>
                </a:cubicBezTo>
                <a:cubicBezTo>
                  <a:pt x="45" y="63"/>
                  <a:pt x="41" y="53"/>
                  <a:pt x="37" y="43"/>
                </a:cubicBezTo>
                <a:cubicBezTo>
                  <a:pt x="32" y="33"/>
                  <a:pt x="29" y="23"/>
                  <a:pt x="24" y="14"/>
                </a:cubicBezTo>
                <a:cubicBezTo>
                  <a:pt x="22" y="15"/>
                  <a:pt x="19" y="15"/>
                  <a:pt x="17" y="17"/>
                </a:cubicBezTo>
                <a:cubicBezTo>
                  <a:pt x="16" y="18"/>
                  <a:pt x="16" y="22"/>
                  <a:pt x="16" y="24"/>
                </a:cubicBezTo>
                <a:cubicBezTo>
                  <a:pt x="17" y="30"/>
                  <a:pt x="19" y="36"/>
                  <a:pt x="21" y="42"/>
                </a:cubicBezTo>
                <a:cubicBezTo>
                  <a:pt x="26" y="54"/>
                  <a:pt x="29" y="66"/>
                  <a:pt x="33" y="77"/>
                </a:cubicBezTo>
                <a:cubicBezTo>
                  <a:pt x="34" y="80"/>
                  <a:pt x="35" y="83"/>
                  <a:pt x="36" y="86"/>
                </a:cubicBezTo>
                <a:cubicBezTo>
                  <a:pt x="37" y="89"/>
                  <a:pt x="38" y="93"/>
                  <a:pt x="36" y="96"/>
                </a:cubicBezTo>
                <a:cubicBezTo>
                  <a:pt x="33" y="97"/>
                  <a:pt x="30" y="98"/>
                  <a:pt x="27" y="99"/>
                </a:cubicBezTo>
                <a:cubicBezTo>
                  <a:pt x="22" y="90"/>
                  <a:pt x="18" y="74"/>
                  <a:pt x="13" y="63"/>
                </a:cubicBezTo>
                <a:cubicBezTo>
                  <a:pt x="14" y="72"/>
                  <a:pt x="17" y="80"/>
                  <a:pt x="19" y="87"/>
                </a:cubicBezTo>
                <a:cubicBezTo>
                  <a:pt x="20" y="90"/>
                  <a:pt x="20" y="93"/>
                  <a:pt x="21" y="96"/>
                </a:cubicBezTo>
                <a:cubicBezTo>
                  <a:pt x="22" y="99"/>
                  <a:pt x="23" y="101"/>
                  <a:pt x="23" y="104"/>
                </a:cubicBezTo>
                <a:cubicBezTo>
                  <a:pt x="25" y="114"/>
                  <a:pt x="28" y="123"/>
                  <a:pt x="30" y="133"/>
                </a:cubicBezTo>
                <a:cubicBezTo>
                  <a:pt x="35" y="148"/>
                  <a:pt x="40" y="162"/>
                  <a:pt x="45" y="177"/>
                </a:cubicBezTo>
                <a:cubicBezTo>
                  <a:pt x="49" y="177"/>
                  <a:pt x="58" y="177"/>
                  <a:pt x="63" y="175"/>
                </a:cubicBezTo>
                <a:cubicBezTo>
                  <a:pt x="66" y="173"/>
                  <a:pt x="70" y="171"/>
                  <a:pt x="74" y="169"/>
                </a:cubicBezTo>
                <a:cubicBezTo>
                  <a:pt x="70" y="148"/>
                  <a:pt x="67" y="124"/>
                  <a:pt x="59" y="101"/>
                </a:cubicBezTo>
                <a:cubicBezTo>
                  <a:pt x="52" y="100"/>
                  <a:pt x="43" y="103"/>
                  <a:pt x="35" y="106"/>
                </a:cubicBezTo>
                <a:cubicBezTo>
                  <a:pt x="39" y="100"/>
                  <a:pt x="50" y="99"/>
                  <a:pt x="58" y="99"/>
                </a:cubicBezTo>
                <a:cubicBezTo>
                  <a:pt x="57" y="96"/>
                  <a:pt x="56" y="94"/>
                  <a:pt x="55" y="92"/>
                </a:cubicBezTo>
                <a:close/>
                <a:moveTo>
                  <a:pt x="76" y="229"/>
                </a:moveTo>
                <a:cubicBezTo>
                  <a:pt x="79" y="228"/>
                  <a:pt x="83" y="227"/>
                  <a:pt x="83" y="224"/>
                </a:cubicBezTo>
                <a:cubicBezTo>
                  <a:pt x="84" y="222"/>
                  <a:pt x="82" y="217"/>
                  <a:pt x="81" y="213"/>
                </a:cubicBezTo>
                <a:cubicBezTo>
                  <a:pt x="80" y="204"/>
                  <a:pt x="77" y="194"/>
                  <a:pt x="75" y="184"/>
                </a:cubicBezTo>
                <a:cubicBezTo>
                  <a:pt x="75" y="181"/>
                  <a:pt x="75" y="180"/>
                  <a:pt x="74" y="179"/>
                </a:cubicBezTo>
                <a:cubicBezTo>
                  <a:pt x="71" y="181"/>
                  <a:pt x="67" y="183"/>
                  <a:pt x="65" y="184"/>
                </a:cubicBezTo>
                <a:cubicBezTo>
                  <a:pt x="65" y="189"/>
                  <a:pt x="68" y="193"/>
                  <a:pt x="68" y="196"/>
                </a:cubicBezTo>
                <a:cubicBezTo>
                  <a:pt x="66" y="195"/>
                  <a:pt x="66" y="193"/>
                  <a:pt x="65" y="190"/>
                </a:cubicBezTo>
                <a:cubicBezTo>
                  <a:pt x="64" y="188"/>
                  <a:pt x="64" y="184"/>
                  <a:pt x="62" y="184"/>
                </a:cubicBezTo>
                <a:cubicBezTo>
                  <a:pt x="63" y="197"/>
                  <a:pt x="72" y="212"/>
                  <a:pt x="74" y="226"/>
                </a:cubicBezTo>
                <a:cubicBezTo>
                  <a:pt x="71" y="223"/>
                  <a:pt x="71" y="218"/>
                  <a:pt x="70" y="215"/>
                </a:cubicBezTo>
                <a:cubicBezTo>
                  <a:pt x="68" y="209"/>
                  <a:pt x="66" y="204"/>
                  <a:pt x="64" y="199"/>
                </a:cubicBezTo>
                <a:cubicBezTo>
                  <a:pt x="62" y="194"/>
                  <a:pt x="61" y="189"/>
                  <a:pt x="59" y="185"/>
                </a:cubicBezTo>
                <a:cubicBezTo>
                  <a:pt x="58" y="185"/>
                  <a:pt x="55" y="186"/>
                  <a:pt x="53" y="186"/>
                </a:cubicBezTo>
                <a:cubicBezTo>
                  <a:pt x="54" y="188"/>
                  <a:pt x="54" y="190"/>
                  <a:pt x="55" y="192"/>
                </a:cubicBezTo>
                <a:cubicBezTo>
                  <a:pt x="58" y="203"/>
                  <a:pt x="64" y="212"/>
                  <a:pt x="68" y="222"/>
                </a:cubicBezTo>
                <a:cubicBezTo>
                  <a:pt x="68" y="223"/>
                  <a:pt x="68" y="224"/>
                  <a:pt x="69" y="225"/>
                </a:cubicBezTo>
                <a:cubicBezTo>
                  <a:pt x="69" y="226"/>
                  <a:pt x="70" y="227"/>
                  <a:pt x="70" y="227"/>
                </a:cubicBezTo>
                <a:cubicBezTo>
                  <a:pt x="67" y="227"/>
                  <a:pt x="66" y="223"/>
                  <a:pt x="65" y="221"/>
                </a:cubicBezTo>
                <a:cubicBezTo>
                  <a:pt x="62" y="212"/>
                  <a:pt x="57" y="205"/>
                  <a:pt x="54" y="196"/>
                </a:cubicBezTo>
                <a:cubicBezTo>
                  <a:pt x="54" y="194"/>
                  <a:pt x="53" y="191"/>
                  <a:pt x="52" y="189"/>
                </a:cubicBezTo>
                <a:cubicBezTo>
                  <a:pt x="52" y="188"/>
                  <a:pt x="51" y="186"/>
                  <a:pt x="49" y="186"/>
                </a:cubicBezTo>
                <a:cubicBezTo>
                  <a:pt x="53" y="200"/>
                  <a:pt x="59" y="210"/>
                  <a:pt x="65" y="223"/>
                </a:cubicBezTo>
                <a:cubicBezTo>
                  <a:pt x="67" y="225"/>
                  <a:pt x="67" y="228"/>
                  <a:pt x="69" y="230"/>
                </a:cubicBezTo>
                <a:cubicBezTo>
                  <a:pt x="71" y="230"/>
                  <a:pt x="74" y="229"/>
                  <a:pt x="76" y="229"/>
                </a:cubicBezTo>
                <a:close/>
                <a:moveTo>
                  <a:pt x="81" y="229"/>
                </a:moveTo>
                <a:cubicBezTo>
                  <a:pt x="79" y="230"/>
                  <a:pt x="71" y="232"/>
                  <a:pt x="69" y="231"/>
                </a:cubicBezTo>
                <a:cubicBezTo>
                  <a:pt x="68" y="232"/>
                  <a:pt x="67" y="232"/>
                  <a:pt x="67" y="233"/>
                </a:cubicBezTo>
                <a:cubicBezTo>
                  <a:pt x="68" y="234"/>
                  <a:pt x="70" y="234"/>
                  <a:pt x="71" y="234"/>
                </a:cubicBezTo>
                <a:cubicBezTo>
                  <a:pt x="77" y="234"/>
                  <a:pt x="85" y="232"/>
                  <a:pt x="86" y="227"/>
                </a:cubicBezTo>
                <a:cubicBezTo>
                  <a:pt x="85" y="227"/>
                  <a:pt x="85" y="226"/>
                  <a:pt x="84" y="226"/>
                </a:cubicBezTo>
                <a:cubicBezTo>
                  <a:pt x="83" y="227"/>
                  <a:pt x="82" y="228"/>
                  <a:pt x="81" y="229"/>
                </a:cubicBezTo>
                <a:close/>
                <a:moveTo>
                  <a:pt x="84" y="268"/>
                </a:moveTo>
                <a:cubicBezTo>
                  <a:pt x="85" y="265"/>
                  <a:pt x="85" y="261"/>
                  <a:pt x="86" y="259"/>
                </a:cubicBezTo>
                <a:cubicBezTo>
                  <a:pt x="87" y="257"/>
                  <a:pt x="90" y="253"/>
                  <a:pt x="90" y="251"/>
                </a:cubicBezTo>
                <a:cubicBezTo>
                  <a:pt x="90" y="249"/>
                  <a:pt x="88" y="246"/>
                  <a:pt x="87" y="244"/>
                </a:cubicBezTo>
                <a:cubicBezTo>
                  <a:pt x="85" y="240"/>
                  <a:pt x="84" y="237"/>
                  <a:pt x="82" y="234"/>
                </a:cubicBezTo>
                <a:cubicBezTo>
                  <a:pt x="82" y="233"/>
                  <a:pt x="82" y="233"/>
                  <a:pt x="82" y="234"/>
                </a:cubicBezTo>
                <a:cubicBezTo>
                  <a:pt x="80" y="235"/>
                  <a:pt x="78" y="234"/>
                  <a:pt x="75" y="235"/>
                </a:cubicBezTo>
                <a:cubicBezTo>
                  <a:pt x="75" y="241"/>
                  <a:pt x="77" y="246"/>
                  <a:pt x="78" y="252"/>
                </a:cubicBezTo>
                <a:cubicBezTo>
                  <a:pt x="79" y="253"/>
                  <a:pt x="81" y="254"/>
                  <a:pt x="82" y="255"/>
                </a:cubicBezTo>
                <a:cubicBezTo>
                  <a:pt x="81" y="257"/>
                  <a:pt x="81" y="259"/>
                  <a:pt x="79" y="260"/>
                </a:cubicBezTo>
                <a:cubicBezTo>
                  <a:pt x="78" y="259"/>
                  <a:pt x="76" y="260"/>
                  <a:pt x="75" y="258"/>
                </a:cubicBezTo>
                <a:cubicBezTo>
                  <a:pt x="74" y="256"/>
                  <a:pt x="76" y="254"/>
                  <a:pt x="76" y="251"/>
                </a:cubicBezTo>
                <a:cubicBezTo>
                  <a:pt x="76" y="247"/>
                  <a:pt x="73" y="240"/>
                  <a:pt x="73" y="236"/>
                </a:cubicBezTo>
                <a:cubicBezTo>
                  <a:pt x="73" y="236"/>
                  <a:pt x="72" y="236"/>
                  <a:pt x="71" y="236"/>
                </a:cubicBezTo>
                <a:cubicBezTo>
                  <a:pt x="72" y="241"/>
                  <a:pt x="71" y="245"/>
                  <a:pt x="72" y="249"/>
                </a:cubicBezTo>
                <a:cubicBezTo>
                  <a:pt x="72" y="250"/>
                  <a:pt x="72" y="251"/>
                  <a:pt x="73" y="252"/>
                </a:cubicBezTo>
                <a:cubicBezTo>
                  <a:pt x="73" y="254"/>
                  <a:pt x="73" y="255"/>
                  <a:pt x="73" y="257"/>
                </a:cubicBezTo>
                <a:cubicBezTo>
                  <a:pt x="74" y="261"/>
                  <a:pt x="76" y="264"/>
                  <a:pt x="79" y="268"/>
                </a:cubicBezTo>
                <a:cubicBezTo>
                  <a:pt x="80" y="270"/>
                  <a:pt x="81" y="273"/>
                  <a:pt x="83" y="276"/>
                </a:cubicBezTo>
                <a:cubicBezTo>
                  <a:pt x="84" y="273"/>
                  <a:pt x="84" y="271"/>
                  <a:pt x="84" y="26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WHAT IS FEMINISM</a:t>
            </a:r>
            <a:endParaRPr lang="en-GB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rcRect l="24008" r="24008"/>
          <a:stretch>
            <a:fillRect/>
          </a:stretch>
        </p:blipFill>
        <p:spPr>
          <a:xfrm>
            <a:off x="933458" y="1268412"/>
            <a:ext cx="3090364" cy="3687507"/>
          </a:xfrm>
          <a:prstGeom prst="rect">
            <a:avLst/>
          </a:prstGeom>
        </p:spPr>
      </p:pic>
      <p:pic>
        <p:nvPicPr>
          <p:cNvPr id="2097154" name="Picture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54" y="1018150"/>
            <a:ext cx="3034404" cy="4020408"/>
          </a:xfrm>
          <a:prstGeom prst="rect">
            <a:avLst/>
          </a:prstGeom>
        </p:spPr>
      </p:pic>
      <p:sp>
        <p:nvSpPr>
          <p:cNvPr id="1048591" name="Freeform: Shape 1048590"/>
          <p:cNvSpPr/>
          <p:nvPr/>
        </p:nvSpPr>
        <p:spPr>
          <a:xfrm>
            <a:off x="4160139" y="1699451"/>
            <a:ext cx="849461" cy="1258945"/>
          </a:xfrm>
          <a:custGeom>
            <a:avLst/>
            <a:gdLst/>
            <a:ahLst/>
            <a:cxnLst/>
            <a:rect l="0" t="0" r="r" b="b"/>
            <a:pathLst>
              <a:path w="114" h="241">
                <a:moveTo>
                  <a:pt x="5" y="240"/>
                </a:moveTo>
                <a:cubicBezTo>
                  <a:pt x="4" y="232"/>
                  <a:pt x="4" y="226"/>
                  <a:pt x="2" y="219"/>
                </a:cubicBezTo>
                <a:cubicBezTo>
                  <a:pt x="1" y="218"/>
                  <a:pt x="0" y="215"/>
                  <a:pt x="0" y="212"/>
                </a:cubicBezTo>
                <a:cubicBezTo>
                  <a:pt x="0" y="211"/>
                  <a:pt x="1" y="210"/>
                  <a:pt x="1" y="208"/>
                </a:cubicBezTo>
                <a:cubicBezTo>
                  <a:pt x="3" y="204"/>
                  <a:pt x="4" y="197"/>
                  <a:pt x="4" y="192"/>
                </a:cubicBezTo>
                <a:cubicBezTo>
                  <a:pt x="3" y="191"/>
                  <a:pt x="3" y="191"/>
                  <a:pt x="2" y="189"/>
                </a:cubicBezTo>
                <a:cubicBezTo>
                  <a:pt x="5" y="176"/>
                  <a:pt x="9" y="161"/>
                  <a:pt x="10" y="146"/>
                </a:cubicBezTo>
                <a:cubicBezTo>
                  <a:pt x="10" y="146"/>
                  <a:pt x="10" y="144"/>
                  <a:pt x="11" y="144"/>
                </a:cubicBezTo>
                <a:cubicBezTo>
                  <a:pt x="11" y="135"/>
                  <a:pt x="16" y="122"/>
                  <a:pt x="15" y="112"/>
                </a:cubicBezTo>
                <a:cubicBezTo>
                  <a:pt x="16" y="112"/>
                  <a:pt x="15" y="111"/>
                  <a:pt x="16" y="110"/>
                </a:cubicBezTo>
                <a:cubicBezTo>
                  <a:pt x="16" y="102"/>
                  <a:pt x="20" y="94"/>
                  <a:pt x="19" y="86"/>
                </a:cubicBezTo>
                <a:cubicBezTo>
                  <a:pt x="21" y="85"/>
                  <a:pt x="25" y="86"/>
                  <a:pt x="28" y="84"/>
                </a:cubicBezTo>
                <a:cubicBezTo>
                  <a:pt x="29" y="84"/>
                  <a:pt x="31" y="85"/>
                  <a:pt x="33" y="86"/>
                </a:cubicBezTo>
                <a:cubicBezTo>
                  <a:pt x="36" y="80"/>
                  <a:pt x="35" y="75"/>
                  <a:pt x="36" y="69"/>
                </a:cubicBezTo>
                <a:cubicBezTo>
                  <a:pt x="37" y="56"/>
                  <a:pt x="45" y="49"/>
                  <a:pt x="56" y="45"/>
                </a:cubicBezTo>
                <a:cubicBezTo>
                  <a:pt x="55" y="40"/>
                  <a:pt x="56" y="37"/>
                  <a:pt x="54" y="33"/>
                </a:cubicBezTo>
                <a:cubicBezTo>
                  <a:pt x="55" y="31"/>
                  <a:pt x="57" y="31"/>
                  <a:pt x="58" y="29"/>
                </a:cubicBezTo>
                <a:cubicBezTo>
                  <a:pt x="55" y="28"/>
                  <a:pt x="52" y="27"/>
                  <a:pt x="50" y="25"/>
                </a:cubicBezTo>
                <a:cubicBezTo>
                  <a:pt x="50" y="19"/>
                  <a:pt x="51" y="10"/>
                  <a:pt x="50" y="3"/>
                </a:cubicBezTo>
                <a:cubicBezTo>
                  <a:pt x="52" y="2"/>
                  <a:pt x="55" y="0"/>
                  <a:pt x="58" y="0"/>
                </a:cubicBezTo>
                <a:cubicBezTo>
                  <a:pt x="61" y="0"/>
                  <a:pt x="67" y="2"/>
                  <a:pt x="68" y="4"/>
                </a:cubicBezTo>
                <a:cubicBezTo>
                  <a:pt x="68" y="6"/>
                  <a:pt x="68" y="8"/>
                  <a:pt x="68" y="10"/>
                </a:cubicBezTo>
                <a:cubicBezTo>
                  <a:pt x="68" y="15"/>
                  <a:pt x="69" y="19"/>
                  <a:pt x="69" y="25"/>
                </a:cubicBezTo>
                <a:cubicBezTo>
                  <a:pt x="67" y="27"/>
                  <a:pt x="66" y="27"/>
                  <a:pt x="64" y="28"/>
                </a:cubicBezTo>
                <a:cubicBezTo>
                  <a:pt x="63" y="29"/>
                  <a:pt x="64" y="30"/>
                  <a:pt x="64" y="30"/>
                </a:cubicBezTo>
                <a:cubicBezTo>
                  <a:pt x="65" y="31"/>
                  <a:pt x="66" y="32"/>
                  <a:pt x="67" y="32"/>
                </a:cubicBezTo>
                <a:cubicBezTo>
                  <a:pt x="66" y="38"/>
                  <a:pt x="66" y="42"/>
                  <a:pt x="67" y="46"/>
                </a:cubicBezTo>
                <a:cubicBezTo>
                  <a:pt x="77" y="49"/>
                  <a:pt x="82" y="56"/>
                  <a:pt x="86" y="64"/>
                </a:cubicBezTo>
                <a:cubicBezTo>
                  <a:pt x="93" y="62"/>
                  <a:pt x="97" y="57"/>
                  <a:pt x="99" y="51"/>
                </a:cubicBezTo>
                <a:cubicBezTo>
                  <a:pt x="100" y="50"/>
                  <a:pt x="101" y="50"/>
                  <a:pt x="102" y="50"/>
                </a:cubicBezTo>
                <a:cubicBezTo>
                  <a:pt x="104" y="50"/>
                  <a:pt x="106" y="49"/>
                  <a:pt x="108" y="51"/>
                </a:cubicBezTo>
                <a:cubicBezTo>
                  <a:pt x="113" y="56"/>
                  <a:pt x="107" y="70"/>
                  <a:pt x="104" y="76"/>
                </a:cubicBezTo>
                <a:cubicBezTo>
                  <a:pt x="104" y="78"/>
                  <a:pt x="102" y="79"/>
                  <a:pt x="101" y="80"/>
                </a:cubicBezTo>
                <a:cubicBezTo>
                  <a:pt x="100" y="82"/>
                  <a:pt x="98" y="84"/>
                  <a:pt x="97" y="85"/>
                </a:cubicBezTo>
                <a:cubicBezTo>
                  <a:pt x="96" y="86"/>
                  <a:pt x="95" y="86"/>
                  <a:pt x="94" y="86"/>
                </a:cubicBezTo>
                <a:cubicBezTo>
                  <a:pt x="97" y="103"/>
                  <a:pt x="100" y="122"/>
                  <a:pt x="105" y="137"/>
                </a:cubicBezTo>
                <a:cubicBezTo>
                  <a:pt x="107" y="146"/>
                  <a:pt x="109" y="156"/>
                  <a:pt x="110" y="166"/>
                </a:cubicBezTo>
                <a:cubicBezTo>
                  <a:pt x="111" y="173"/>
                  <a:pt x="110" y="179"/>
                  <a:pt x="112" y="185"/>
                </a:cubicBezTo>
                <a:cubicBezTo>
                  <a:pt x="112" y="189"/>
                  <a:pt x="111" y="195"/>
                  <a:pt x="113" y="198"/>
                </a:cubicBezTo>
                <a:cubicBezTo>
                  <a:pt x="112" y="200"/>
                  <a:pt x="113" y="202"/>
                  <a:pt x="113" y="205"/>
                </a:cubicBezTo>
                <a:cubicBezTo>
                  <a:pt x="113" y="212"/>
                  <a:pt x="113" y="221"/>
                  <a:pt x="113" y="228"/>
                </a:cubicBezTo>
                <a:cubicBezTo>
                  <a:pt x="112" y="230"/>
                  <a:pt x="114" y="237"/>
                  <a:pt x="111" y="239"/>
                </a:cubicBezTo>
                <a:cubicBezTo>
                  <a:pt x="108" y="238"/>
                  <a:pt x="109" y="236"/>
                  <a:pt x="109" y="233"/>
                </a:cubicBezTo>
                <a:cubicBezTo>
                  <a:pt x="109" y="225"/>
                  <a:pt x="107" y="214"/>
                  <a:pt x="105" y="206"/>
                </a:cubicBezTo>
                <a:cubicBezTo>
                  <a:pt x="104" y="204"/>
                  <a:pt x="105" y="202"/>
                  <a:pt x="104" y="199"/>
                </a:cubicBezTo>
                <a:cubicBezTo>
                  <a:pt x="102" y="198"/>
                  <a:pt x="101" y="199"/>
                  <a:pt x="100" y="198"/>
                </a:cubicBezTo>
                <a:cubicBezTo>
                  <a:pt x="100" y="185"/>
                  <a:pt x="99" y="171"/>
                  <a:pt x="96" y="157"/>
                </a:cubicBezTo>
                <a:cubicBezTo>
                  <a:pt x="92" y="134"/>
                  <a:pt x="85" y="111"/>
                  <a:pt x="74" y="94"/>
                </a:cubicBezTo>
                <a:cubicBezTo>
                  <a:pt x="71" y="94"/>
                  <a:pt x="69" y="95"/>
                  <a:pt x="65" y="94"/>
                </a:cubicBezTo>
                <a:cubicBezTo>
                  <a:pt x="64" y="95"/>
                  <a:pt x="64" y="96"/>
                  <a:pt x="64" y="96"/>
                </a:cubicBezTo>
                <a:cubicBezTo>
                  <a:pt x="56" y="95"/>
                  <a:pt x="51" y="101"/>
                  <a:pt x="46" y="106"/>
                </a:cubicBezTo>
                <a:cubicBezTo>
                  <a:pt x="41" y="112"/>
                  <a:pt x="39" y="119"/>
                  <a:pt x="37" y="128"/>
                </a:cubicBezTo>
                <a:cubicBezTo>
                  <a:pt x="36" y="135"/>
                  <a:pt x="34" y="140"/>
                  <a:pt x="33" y="146"/>
                </a:cubicBezTo>
                <a:cubicBezTo>
                  <a:pt x="35" y="148"/>
                  <a:pt x="34" y="150"/>
                  <a:pt x="33" y="153"/>
                </a:cubicBezTo>
                <a:cubicBezTo>
                  <a:pt x="32" y="159"/>
                  <a:pt x="33" y="165"/>
                  <a:pt x="31" y="171"/>
                </a:cubicBezTo>
                <a:cubicBezTo>
                  <a:pt x="32" y="170"/>
                  <a:pt x="33" y="170"/>
                  <a:pt x="34" y="171"/>
                </a:cubicBezTo>
                <a:cubicBezTo>
                  <a:pt x="35" y="168"/>
                  <a:pt x="35" y="165"/>
                  <a:pt x="36" y="162"/>
                </a:cubicBezTo>
                <a:cubicBezTo>
                  <a:pt x="38" y="161"/>
                  <a:pt x="43" y="162"/>
                  <a:pt x="44" y="164"/>
                </a:cubicBezTo>
                <a:cubicBezTo>
                  <a:pt x="44" y="166"/>
                  <a:pt x="45" y="166"/>
                  <a:pt x="44" y="167"/>
                </a:cubicBezTo>
                <a:cubicBezTo>
                  <a:pt x="49" y="172"/>
                  <a:pt x="48" y="182"/>
                  <a:pt x="42" y="184"/>
                </a:cubicBezTo>
                <a:cubicBezTo>
                  <a:pt x="42" y="185"/>
                  <a:pt x="41" y="186"/>
                  <a:pt x="41" y="187"/>
                </a:cubicBezTo>
                <a:cubicBezTo>
                  <a:pt x="37" y="188"/>
                  <a:pt x="33" y="188"/>
                  <a:pt x="32" y="186"/>
                </a:cubicBezTo>
                <a:cubicBezTo>
                  <a:pt x="32" y="183"/>
                  <a:pt x="34" y="181"/>
                  <a:pt x="33" y="178"/>
                </a:cubicBezTo>
                <a:cubicBezTo>
                  <a:pt x="32" y="177"/>
                  <a:pt x="31" y="178"/>
                  <a:pt x="30" y="177"/>
                </a:cubicBezTo>
                <a:cubicBezTo>
                  <a:pt x="29" y="181"/>
                  <a:pt x="29" y="188"/>
                  <a:pt x="28" y="193"/>
                </a:cubicBezTo>
                <a:cubicBezTo>
                  <a:pt x="27" y="193"/>
                  <a:pt x="27" y="194"/>
                  <a:pt x="26" y="195"/>
                </a:cubicBezTo>
                <a:cubicBezTo>
                  <a:pt x="25" y="202"/>
                  <a:pt x="23" y="210"/>
                  <a:pt x="23" y="217"/>
                </a:cubicBezTo>
                <a:cubicBezTo>
                  <a:pt x="16" y="223"/>
                  <a:pt x="12" y="233"/>
                  <a:pt x="8" y="239"/>
                </a:cubicBezTo>
                <a:cubicBezTo>
                  <a:pt x="7" y="240"/>
                  <a:pt x="7" y="241"/>
                  <a:pt x="5" y="240"/>
                </a:cubicBezTo>
                <a:close/>
                <a:moveTo>
                  <a:pt x="111" y="205"/>
                </a:moveTo>
                <a:cubicBezTo>
                  <a:pt x="110" y="204"/>
                  <a:pt x="108" y="205"/>
                  <a:pt x="107" y="204"/>
                </a:cubicBezTo>
                <a:cubicBezTo>
                  <a:pt x="108" y="212"/>
                  <a:pt x="109" y="219"/>
                  <a:pt x="111" y="227"/>
                </a:cubicBezTo>
                <a:cubicBezTo>
                  <a:pt x="112" y="220"/>
                  <a:pt x="111" y="212"/>
                  <a:pt x="111" y="205"/>
                </a:cubicBezTo>
                <a:close/>
                <a:moveTo>
                  <a:pt x="106" y="199"/>
                </a:moveTo>
                <a:cubicBezTo>
                  <a:pt x="106" y="200"/>
                  <a:pt x="107" y="201"/>
                  <a:pt x="107" y="202"/>
                </a:cubicBezTo>
                <a:cubicBezTo>
                  <a:pt x="108" y="202"/>
                  <a:pt x="109" y="202"/>
                  <a:pt x="110" y="202"/>
                </a:cubicBezTo>
                <a:cubicBezTo>
                  <a:pt x="111" y="201"/>
                  <a:pt x="111" y="201"/>
                  <a:pt x="111" y="200"/>
                </a:cubicBezTo>
                <a:cubicBezTo>
                  <a:pt x="109" y="199"/>
                  <a:pt x="108" y="200"/>
                  <a:pt x="106" y="199"/>
                </a:cubicBezTo>
                <a:close/>
                <a:moveTo>
                  <a:pt x="109" y="186"/>
                </a:moveTo>
                <a:cubicBezTo>
                  <a:pt x="109" y="179"/>
                  <a:pt x="108" y="172"/>
                  <a:pt x="108" y="166"/>
                </a:cubicBezTo>
                <a:cubicBezTo>
                  <a:pt x="107" y="153"/>
                  <a:pt x="104" y="144"/>
                  <a:pt x="101" y="132"/>
                </a:cubicBezTo>
                <a:cubicBezTo>
                  <a:pt x="99" y="124"/>
                  <a:pt x="97" y="115"/>
                  <a:pt x="96" y="106"/>
                </a:cubicBezTo>
                <a:cubicBezTo>
                  <a:pt x="93" y="93"/>
                  <a:pt x="90" y="75"/>
                  <a:pt x="83" y="63"/>
                </a:cubicBezTo>
                <a:cubicBezTo>
                  <a:pt x="81" y="60"/>
                  <a:pt x="78" y="55"/>
                  <a:pt x="75" y="53"/>
                </a:cubicBezTo>
                <a:cubicBezTo>
                  <a:pt x="71" y="49"/>
                  <a:pt x="63" y="48"/>
                  <a:pt x="57" y="47"/>
                </a:cubicBezTo>
                <a:cubicBezTo>
                  <a:pt x="56" y="49"/>
                  <a:pt x="56" y="48"/>
                  <a:pt x="54" y="48"/>
                </a:cubicBezTo>
                <a:cubicBezTo>
                  <a:pt x="49" y="51"/>
                  <a:pt x="44" y="54"/>
                  <a:pt x="41" y="59"/>
                </a:cubicBezTo>
                <a:cubicBezTo>
                  <a:pt x="40" y="62"/>
                  <a:pt x="38" y="64"/>
                  <a:pt x="38" y="68"/>
                </a:cubicBezTo>
                <a:cubicBezTo>
                  <a:pt x="38" y="69"/>
                  <a:pt x="39" y="70"/>
                  <a:pt x="39" y="71"/>
                </a:cubicBezTo>
                <a:cubicBezTo>
                  <a:pt x="39" y="73"/>
                  <a:pt x="38" y="74"/>
                  <a:pt x="39" y="76"/>
                </a:cubicBezTo>
                <a:cubicBezTo>
                  <a:pt x="41" y="82"/>
                  <a:pt x="48" y="89"/>
                  <a:pt x="56" y="91"/>
                </a:cubicBezTo>
                <a:cubicBezTo>
                  <a:pt x="61" y="92"/>
                  <a:pt x="66" y="92"/>
                  <a:pt x="71" y="92"/>
                </a:cubicBezTo>
                <a:cubicBezTo>
                  <a:pt x="72" y="91"/>
                  <a:pt x="72" y="90"/>
                  <a:pt x="73" y="90"/>
                </a:cubicBezTo>
                <a:cubicBezTo>
                  <a:pt x="92" y="117"/>
                  <a:pt x="100" y="160"/>
                  <a:pt x="102" y="196"/>
                </a:cubicBezTo>
                <a:cubicBezTo>
                  <a:pt x="105" y="196"/>
                  <a:pt x="107" y="197"/>
                  <a:pt x="110" y="197"/>
                </a:cubicBezTo>
                <a:cubicBezTo>
                  <a:pt x="110" y="193"/>
                  <a:pt x="110" y="190"/>
                  <a:pt x="109" y="186"/>
                </a:cubicBezTo>
                <a:close/>
                <a:moveTo>
                  <a:pt x="107" y="58"/>
                </a:moveTo>
                <a:cubicBezTo>
                  <a:pt x="107" y="54"/>
                  <a:pt x="106" y="52"/>
                  <a:pt x="102" y="52"/>
                </a:cubicBezTo>
                <a:cubicBezTo>
                  <a:pt x="102" y="53"/>
                  <a:pt x="102" y="53"/>
                  <a:pt x="101" y="53"/>
                </a:cubicBezTo>
                <a:cubicBezTo>
                  <a:pt x="98" y="59"/>
                  <a:pt x="93" y="63"/>
                  <a:pt x="87" y="67"/>
                </a:cubicBezTo>
                <a:cubicBezTo>
                  <a:pt x="90" y="73"/>
                  <a:pt x="91" y="78"/>
                  <a:pt x="93" y="84"/>
                </a:cubicBezTo>
                <a:cubicBezTo>
                  <a:pt x="100" y="80"/>
                  <a:pt x="108" y="68"/>
                  <a:pt x="107" y="58"/>
                </a:cubicBezTo>
                <a:close/>
                <a:moveTo>
                  <a:pt x="66" y="8"/>
                </a:moveTo>
                <a:cubicBezTo>
                  <a:pt x="65" y="8"/>
                  <a:pt x="65" y="8"/>
                  <a:pt x="64" y="8"/>
                </a:cubicBezTo>
                <a:cubicBezTo>
                  <a:pt x="64" y="13"/>
                  <a:pt x="65" y="19"/>
                  <a:pt x="65" y="24"/>
                </a:cubicBezTo>
                <a:cubicBezTo>
                  <a:pt x="68" y="20"/>
                  <a:pt x="66" y="13"/>
                  <a:pt x="66" y="8"/>
                </a:cubicBezTo>
                <a:close/>
                <a:moveTo>
                  <a:pt x="53" y="4"/>
                </a:moveTo>
                <a:cubicBezTo>
                  <a:pt x="55" y="6"/>
                  <a:pt x="59" y="5"/>
                  <a:pt x="62" y="5"/>
                </a:cubicBezTo>
                <a:cubicBezTo>
                  <a:pt x="63" y="5"/>
                  <a:pt x="65" y="7"/>
                  <a:pt x="65" y="5"/>
                </a:cubicBezTo>
                <a:cubicBezTo>
                  <a:pt x="63" y="3"/>
                  <a:pt x="56" y="1"/>
                  <a:pt x="53" y="4"/>
                </a:cubicBezTo>
                <a:close/>
                <a:moveTo>
                  <a:pt x="64" y="36"/>
                </a:moveTo>
                <a:cubicBezTo>
                  <a:pt x="61" y="36"/>
                  <a:pt x="61" y="36"/>
                  <a:pt x="57" y="36"/>
                </a:cubicBezTo>
                <a:cubicBezTo>
                  <a:pt x="58" y="40"/>
                  <a:pt x="57" y="41"/>
                  <a:pt x="58" y="45"/>
                </a:cubicBezTo>
                <a:cubicBezTo>
                  <a:pt x="59" y="45"/>
                  <a:pt x="62" y="46"/>
                  <a:pt x="64" y="46"/>
                </a:cubicBezTo>
                <a:cubicBezTo>
                  <a:pt x="65" y="43"/>
                  <a:pt x="64" y="40"/>
                  <a:pt x="64" y="36"/>
                </a:cubicBezTo>
                <a:close/>
                <a:moveTo>
                  <a:pt x="62" y="8"/>
                </a:moveTo>
                <a:cubicBezTo>
                  <a:pt x="61" y="8"/>
                  <a:pt x="61" y="8"/>
                  <a:pt x="60" y="8"/>
                </a:cubicBezTo>
                <a:cubicBezTo>
                  <a:pt x="59" y="14"/>
                  <a:pt x="62" y="22"/>
                  <a:pt x="60" y="27"/>
                </a:cubicBezTo>
                <a:cubicBezTo>
                  <a:pt x="61" y="26"/>
                  <a:pt x="62" y="26"/>
                  <a:pt x="63" y="26"/>
                </a:cubicBezTo>
                <a:cubicBezTo>
                  <a:pt x="63" y="18"/>
                  <a:pt x="62" y="15"/>
                  <a:pt x="62" y="8"/>
                </a:cubicBezTo>
                <a:close/>
                <a:moveTo>
                  <a:pt x="62" y="34"/>
                </a:moveTo>
                <a:cubicBezTo>
                  <a:pt x="63" y="33"/>
                  <a:pt x="62" y="31"/>
                  <a:pt x="61" y="29"/>
                </a:cubicBezTo>
                <a:cubicBezTo>
                  <a:pt x="61" y="29"/>
                  <a:pt x="60" y="29"/>
                  <a:pt x="60" y="29"/>
                </a:cubicBezTo>
                <a:cubicBezTo>
                  <a:pt x="59" y="31"/>
                  <a:pt x="58" y="32"/>
                  <a:pt x="57" y="33"/>
                </a:cubicBezTo>
                <a:cubicBezTo>
                  <a:pt x="58" y="34"/>
                  <a:pt x="60" y="34"/>
                  <a:pt x="62" y="34"/>
                </a:cubicBezTo>
                <a:close/>
                <a:moveTo>
                  <a:pt x="58" y="8"/>
                </a:moveTo>
                <a:cubicBezTo>
                  <a:pt x="57" y="8"/>
                  <a:pt x="57" y="7"/>
                  <a:pt x="56" y="7"/>
                </a:cubicBezTo>
                <a:cubicBezTo>
                  <a:pt x="56" y="14"/>
                  <a:pt x="56" y="20"/>
                  <a:pt x="56" y="26"/>
                </a:cubicBezTo>
                <a:cubicBezTo>
                  <a:pt x="57" y="26"/>
                  <a:pt x="58" y="26"/>
                  <a:pt x="59" y="26"/>
                </a:cubicBezTo>
                <a:cubicBezTo>
                  <a:pt x="60" y="21"/>
                  <a:pt x="58" y="14"/>
                  <a:pt x="58" y="8"/>
                </a:cubicBezTo>
                <a:close/>
                <a:moveTo>
                  <a:pt x="38" y="86"/>
                </a:moveTo>
                <a:cubicBezTo>
                  <a:pt x="40" y="88"/>
                  <a:pt x="40" y="89"/>
                  <a:pt x="42" y="91"/>
                </a:cubicBezTo>
                <a:cubicBezTo>
                  <a:pt x="43" y="94"/>
                  <a:pt x="41" y="95"/>
                  <a:pt x="41" y="99"/>
                </a:cubicBezTo>
                <a:cubicBezTo>
                  <a:pt x="39" y="105"/>
                  <a:pt x="39" y="109"/>
                  <a:pt x="38" y="115"/>
                </a:cubicBezTo>
                <a:cubicBezTo>
                  <a:pt x="42" y="105"/>
                  <a:pt x="49" y="99"/>
                  <a:pt x="58" y="94"/>
                </a:cubicBezTo>
                <a:cubicBezTo>
                  <a:pt x="48" y="92"/>
                  <a:pt x="41" y="86"/>
                  <a:pt x="37" y="78"/>
                </a:cubicBezTo>
                <a:cubicBezTo>
                  <a:pt x="37" y="81"/>
                  <a:pt x="36" y="84"/>
                  <a:pt x="36" y="86"/>
                </a:cubicBezTo>
                <a:cubicBezTo>
                  <a:pt x="37" y="86"/>
                  <a:pt x="38" y="86"/>
                  <a:pt x="38" y="86"/>
                </a:cubicBezTo>
                <a:close/>
                <a:moveTo>
                  <a:pt x="52" y="6"/>
                </a:moveTo>
                <a:cubicBezTo>
                  <a:pt x="52" y="11"/>
                  <a:pt x="52" y="17"/>
                  <a:pt x="52" y="22"/>
                </a:cubicBezTo>
                <a:cubicBezTo>
                  <a:pt x="53" y="23"/>
                  <a:pt x="54" y="25"/>
                  <a:pt x="54" y="24"/>
                </a:cubicBezTo>
                <a:cubicBezTo>
                  <a:pt x="54" y="20"/>
                  <a:pt x="54" y="13"/>
                  <a:pt x="54" y="7"/>
                </a:cubicBezTo>
                <a:cubicBezTo>
                  <a:pt x="53" y="7"/>
                  <a:pt x="53" y="6"/>
                  <a:pt x="52" y="6"/>
                </a:cubicBezTo>
                <a:close/>
                <a:moveTo>
                  <a:pt x="44" y="170"/>
                </a:moveTo>
                <a:cubicBezTo>
                  <a:pt x="44" y="174"/>
                  <a:pt x="43" y="177"/>
                  <a:pt x="43" y="181"/>
                </a:cubicBezTo>
                <a:cubicBezTo>
                  <a:pt x="44" y="178"/>
                  <a:pt x="46" y="172"/>
                  <a:pt x="44" y="170"/>
                </a:cubicBezTo>
                <a:close/>
                <a:moveTo>
                  <a:pt x="37" y="169"/>
                </a:moveTo>
                <a:cubicBezTo>
                  <a:pt x="37" y="169"/>
                  <a:pt x="36" y="171"/>
                  <a:pt x="36" y="172"/>
                </a:cubicBezTo>
                <a:cubicBezTo>
                  <a:pt x="38" y="171"/>
                  <a:pt x="40" y="170"/>
                  <a:pt x="42" y="170"/>
                </a:cubicBezTo>
                <a:cubicBezTo>
                  <a:pt x="42" y="169"/>
                  <a:pt x="43" y="168"/>
                  <a:pt x="42" y="167"/>
                </a:cubicBezTo>
                <a:cubicBezTo>
                  <a:pt x="40" y="168"/>
                  <a:pt x="39" y="168"/>
                  <a:pt x="37" y="169"/>
                </a:cubicBezTo>
                <a:close/>
                <a:moveTo>
                  <a:pt x="36" y="174"/>
                </a:moveTo>
                <a:cubicBezTo>
                  <a:pt x="36" y="175"/>
                  <a:pt x="35" y="176"/>
                  <a:pt x="35" y="177"/>
                </a:cubicBezTo>
                <a:cubicBezTo>
                  <a:pt x="37" y="176"/>
                  <a:pt x="39" y="175"/>
                  <a:pt x="41" y="174"/>
                </a:cubicBezTo>
                <a:cubicBezTo>
                  <a:pt x="41" y="173"/>
                  <a:pt x="42" y="173"/>
                  <a:pt x="41" y="172"/>
                </a:cubicBezTo>
                <a:cubicBezTo>
                  <a:pt x="39" y="172"/>
                  <a:pt x="38" y="173"/>
                  <a:pt x="36" y="174"/>
                </a:cubicBezTo>
                <a:close/>
                <a:moveTo>
                  <a:pt x="38" y="164"/>
                </a:moveTo>
                <a:cubicBezTo>
                  <a:pt x="37" y="165"/>
                  <a:pt x="37" y="165"/>
                  <a:pt x="37" y="167"/>
                </a:cubicBezTo>
                <a:cubicBezTo>
                  <a:pt x="39" y="166"/>
                  <a:pt x="40" y="166"/>
                  <a:pt x="41" y="165"/>
                </a:cubicBezTo>
                <a:cubicBezTo>
                  <a:pt x="40" y="164"/>
                  <a:pt x="39" y="165"/>
                  <a:pt x="38" y="164"/>
                </a:cubicBezTo>
                <a:close/>
                <a:moveTo>
                  <a:pt x="35" y="179"/>
                </a:moveTo>
                <a:cubicBezTo>
                  <a:pt x="36" y="180"/>
                  <a:pt x="34" y="182"/>
                  <a:pt x="36" y="182"/>
                </a:cubicBezTo>
                <a:cubicBezTo>
                  <a:pt x="37" y="182"/>
                  <a:pt x="38" y="179"/>
                  <a:pt x="40" y="180"/>
                </a:cubicBezTo>
                <a:cubicBezTo>
                  <a:pt x="40" y="178"/>
                  <a:pt x="41" y="178"/>
                  <a:pt x="41" y="176"/>
                </a:cubicBezTo>
                <a:cubicBezTo>
                  <a:pt x="39" y="177"/>
                  <a:pt x="37" y="178"/>
                  <a:pt x="35" y="179"/>
                </a:cubicBezTo>
                <a:close/>
                <a:moveTo>
                  <a:pt x="37" y="95"/>
                </a:moveTo>
                <a:cubicBezTo>
                  <a:pt x="33" y="106"/>
                  <a:pt x="32" y="118"/>
                  <a:pt x="30" y="129"/>
                </a:cubicBezTo>
                <a:cubicBezTo>
                  <a:pt x="29" y="131"/>
                  <a:pt x="30" y="134"/>
                  <a:pt x="29" y="136"/>
                </a:cubicBezTo>
                <a:cubicBezTo>
                  <a:pt x="28" y="140"/>
                  <a:pt x="26" y="144"/>
                  <a:pt x="28" y="148"/>
                </a:cubicBezTo>
                <a:cubicBezTo>
                  <a:pt x="32" y="147"/>
                  <a:pt x="30" y="143"/>
                  <a:pt x="31" y="140"/>
                </a:cubicBezTo>
                <a:cubicBezTo>
                  <a:pt x="31" y="138"/>
                  <a:pt x="32" y="136"/>
                  <a:pt x="32" y="133"/>
                </a:cubicBezTo>
                <a:cubicBezTo>
                  <a:pt x="33" y="129"/>
                  <a:pt x="34" y="125"/>
                  <a:pt x="35" y="122"/>
                </a:cubicBezTo>
                <a:cubicBezTo>
                  <a:pt x="36" y="116"/>
                  <a:pt x="36" y="109"/>
                  <a:pt x="38" y="103"/>
                </a:cubicBezTo>
                <a:cubicBezTo>
                  <a:pt x="38" y="100"/>
                  <a:pt x="40" y="97"/>
                  <a:pt x="40" y="94"/>
                </a:cubicBezTo>
                <a:cubicBezTo>
                  <a:pt x="40" y="94"/>
                  <a:pt x="40" y="94"/>
                  <a:pt x="40" y="93"/>
                </a:cubicBezTo>
                <a:cubicBezTo>
                  <a:pt x="39" y="94"/>
                  <a:pt x="38" y="94"/>
                  <a:pt x="37" y="95"/>
                </a:cubicBezTo>
                <a:close/>
                <a:moveTo>
                  <a:pt x="36" y="184"/>
                </a:moveTo>
                <a:cubicBezTo>
                  <a:pt x="36" y="185"/>
                  <a:pt x="36" y="185"/>
                  <a:pt x="36" y="186"/>
                </a:cubicBezTo>
                <a:cubicBezTo>
                  <a:pt x="38" y="186"/>
                  <a:pt x="40" y="184"/>
                  <a:pt x="39" y="182"/>
                </a:cubicBezTo>
                <a:cubicBezTo>
                  <a:pt x="38" y="183"/>
                  <a:pt x="37" y="184"/>
                  <a:pt x="36" y="184"/>
                </a:cubicBezTo>
                <a:close/>
                <a:moveTo>
                  <a:pt x="23" y="89"/>
                </a:moveTo>
                <a:cubicBezTo>
                  <a:pt x="24" y="89"/>
                  <a:pt x="25" y="91"/>
                  <a:pt x="26" y="91"/>
                </a:cubicBezTo>
                <a:cubicBezTo>
                  <a:pt x="27" y="92"/>
                  <a:pt x="30" y="92"/>
                  <a:pt x="32" y="92"/>
                </a:cubicBezTo>
                <a:cubicBezTo>
                  <a:pt x="34" y="93"/>
                  <a:pt x="33" y="93"/>
                  <a:pt x="36" y="92"/>
                </a:cubicBezTo>
                <a:cubicBezTo>
                  <a:pt x="37" y="92"/>
                  <a:pt x="39" y="92"/>
                  <a:pt x="39" y="91"/>
                </a:cubicBezTo>
                <a:cubicBezTo>
                  <a:pt x="36" y="87"/>
                  <a:pt x="27" y="85"/>
                  <a:pt x="23" y="89"/>
                </a:cubicBezTo>
                <a:close/>
                <a:moveTo>
                  <a:pt x="31" y="172"/>
                </a:moveTo>
                <a:cubicBezTo>
                  <a:pt x="31" y="173"/>
                  <a:pt x="30" y="174"/>
                  <a:pt x="30" y="175"/>
                </a:cubicBezTo>
                <a:cubicBezTo>
                  <a:pt x="31" y="175"/>
                  <a:pt x="32" y="175"/>
                  <a:pt x="34" y="175"/>
                </a:cubicBezTo>
                <a:cubicBezTo>
                  <a:pt x="34" y="174"/>
                  <a:pt x="34" y="173"/>
                  <a:pt x="34" y="173"/>
                </a:cubicBezTo>
                <a:cubicBezTo>
                  <a:pt x="33" y="172"/>
                  <a:pt x="32" y="172"/>
                  <a:pt x="31" y="172"/>
                </a:cubicBezTo>
                <a:close/>
                <a:moveTo>
                  <a:pt x="27" y="138"/>
                </a:moveTo>
                <a:cubicBezTo>
                  <a:pt x="29" y="130"/>
                  <a:pt x="29" y="122"/>
                  <a:pt x="30" y="115"/>
                </a:cubicBezTo>
                <a:cubicBezTo>
                  <a:pt x="32" y="109"/>
                  <a:pt x="33" y="103"/>
                  <a:pt x="33" y="96"/>
                </a:cubicBezTo>
                <a:cubicBezTo>
                  <a:pt x="31" y="96"/>
                  <a:pt x="29" y="94"/>
                  <a:pt x="27" y="94"/>
                </a:cubicBezTo>
                <a:cubicBezTo>
                  <a:pt x="23" y="112"/>
                  <a:pt x="20" y="128"/>
                  <a:pt x="17" y="146"/>
                </a:cubicBezTo>
                <a:cubicBezTo>
                  <a:pt x="19" y="148"/>
                  <a:pt x="22" y="147"/>
                  <a:pt x="24" y="148"/>
                </a:cubicBezTo>
                <a:cubicBezTo>
                  <a:pt x="25" y="145"/>
                  <a:pt x="26" y="142"/>
                  <a:pt x="27" y="138"/>
                </a:cubicBezTo>
                <a:close/>
                <a:moveTo>
                  <a:pt x="28" y="151"/>
                </a:moveTo>
                <a:cubicBezTo>
                  <a:pt x="23" y="151"/>
                  <a:pt x="15" y="149"/>
                  <a:pt x="12" y="148"/>
                </a:cubicBezTo>
                <a:cubicBezTo>
                  <a:pt x="10" y="162"/>
                  <a:pt x="7" y="176"/>
                  <a:pt x="5" y="189"/>
                </a:cubicBezTo>
                <a:cubicBezTo>
                  <a:pt x="6" y="192"/>
                  <a:pt x="13" y="195"/>
                  <a:pt x="19" y="195"/>
                </a:cubicBezTo>
                <a:cubicBezTo>
                  <a:pt x="21" y="194"/>
                  <a:pt x="25" y="193"/>
                  <a:pt x="25" y="192"/>
                </a:cubicBezTo>
                <a:cubicBezTo>
                  <a:pt x="27" y="190"/>
                  <a:pt x="27" y="185"/>
                  <a:pt x="27" y="181"/>
                </a:cubicBezTo>
                <a:cubicBezTo>
                  <a:pt x="28" y="175"/>
                  <a:pt x="30" y="167"/>
                  <a:pt x="30" y="163"/>
                </a:cubicBezTo>
                <a:cubicBezTo>
                  <a:pt x="31" y="158"/>
                  <a:pt x="32" y="151"/>
                  <a:pt x="32" y="150"/>
                </a:cubicBezTo>
                <a:cubicBezTo>
                  <a:pt x="30" y="150"/>
                  <a:pt x="29" y="150"/>
                  <a:pt x="28" y="151"/>
                </a:cubicBezTo>
                <a:close/>
                <a:moveTo>
                  <a:pt x="24" y="101"/>
                </a:moveTo>
                <a:cubicBezTo>
                  <a:pt x="24" y="101"/>
                  <a:pt x="24" y="101"/>
                  <a:pt x="24" y="101"/>
                </a:cubicBezTo>
                <a:cubicBezTo>
                  <a:pt x="24" y="96"/>
                  <a:pt x="23" y="93"/>
                  <a:pt x="21" y="90"/>
                </a:cubicBezTo>
                <a:cubicBezTo>
                  <a:pt x="19" y="99"/>
                  <a:pt x="18" y="109"/>
                  <a:pt x="17" y="118"/>
                </a:cubicBezTo>
                <a:cubicBezTo>
                  <a:pt x="15" y="128"/>
                  <a:pt x="13" y="137"/>
                  <a:pt x="13" y="146"/>
                </a:cubicBezTo>
                <a:cubicBezTo>
                  <a:pt x="14" y="146"/>
                  <a:pt x="14" y="146"/>
                  <a:pt x="15" y="146"/>
                </a:cubicBezTo>
                <a:cubicBezTo>
                  <a:pt x="18" y="133"/>
                  <a:pt x="20" y="114"/>
                  <a:pt x="24" y="101"/>
                </a:cubicBezTo>
                <a:close/>
                <a:moveTo>
                  <a:pt x="18" y="197"/>
                </a:moveTo>
                <a:cubicBezTo>
                  <a:pt x="17" y="202"/>
                  <a:pt x="16" y="207"/>
                  <a:pt x="15" y="213"/>
                </a:cubicBezTo>
                <a:cubicBezTo>
                  <a:pt x="17" y="212"/>
                  <a:pt x="19" y="212"/>
                  <a:pt x="21" y="213"/>
                </a:cubicBezTo>
                <a:cubicBezTo>
                  <a:pt x="21" y="207"/>
                  <a:pt x="23" y="202"/>
                  <a:pt x="23" y="196"/>
                </a:cubicBezTo>
                <a:cubicBezTo>
                  <a:pt x="21" y="197"/>
                  <a:pt x="20" y="197"/>
                  <a:pt x="18" y="197"/>
                </a:cubicBezTo>
                <a:close/>
                <a:moveTo>
                  <a:pt x="20" y="216"/>
                </a:moveTo>
                <a:cubicBezTo>
                  <a:pt x="19" y="216"/>
                  <a:pt x="19" y="215"/>
                  <a:pt x="19" y="215"/>
                </a:cubicBezTo>
                <a:cubicBezTo>
                  <a:pt x="16" y="214"/>
                  <a:pt x="15" y="218"/>
                  <a:pt x="13" y="218"/>
                </a:cubicBezTo>
                <a:cubicBezTo>
                  <a:pt x="11" y="218"/>
                  <a:pt x="11" y="215"/>
                  <a:pt x="11" y="214"/>
                </a:cubicBezTo>
                <a:cubicBezTo>
                  <a:pt x="11" y="214"/>
                  <a:pt x="10" y="214"/>
                  <a:pt x="9" y="213"/>
                </a:cubicBezTo>
                <a:cubicBezTo>
                  <a:pt x="8" y="215"/>
                  <a:pt x="8" y="215"/>
                  <a:pt x="7" y="217"/>
                </a:cubicBezTo>
                <a:cubicBezTo>
                  <a:pt x="3" y="216"/>
                  <a:pt x="6" y="212"/>
                  <a:pt x="3" y="210"/>
                </a:cubicBezTo>
                <a:cubicBezTo>
                  <a:pt x="2" y="216"/>
                  <a:pt x="4" y="222"/>
                  <a:pt x="5" y="228"/>
                </a:cubicBezTo>
                <a:cubicBezTo>
                  <a:pt x="7" y="229"/>
                  <a:pt x="9" y="228"/>
                  <a:pt x="11" y="229"/>
                </a:cubicBezTo>
                <a:cubicBezTo>
                  <a:pt x="14" y="225"/>
                  <a:pt x="17" y="221"/>
                  <a:pt x="20" y="216"/>
                </a:cubicBezTo>
                <a:close/>
                <a:moveTo>
                  <a:pt x="13" y="212"/>
                </a:moveTo>
                <a:cubicBezTo>
                  <a:pt x="14" y="207"/>
                  <a:pt x="16" y="202"/>
                  <a:pt x="16" y="197"/>
                </a:cubicBezTo>
                <a:cubicBezTo>
                  <a:pt x="14" y="197"/>
                  <a:pt x="13" y="196"/>
                  <a:pt x="11" y="196"/>
                </a:cubicBezTo>
                <a:cubicBezTo>
                  <a:pt x="10" y="201"/>
                  <a:pt x="7" y="207"/>
                  <a:pt x="8" y="212"/>
                </a:cubicBezTo>
                <a:cubicBezTo>
                  <a:pt x="9" y="212"/>
                  <a:pt x="9" y="211"/>
                  <a:pt x="10" y="211"/>
                </a:cubicBezTo>
                <a:cubicBezTo>
                  <a:pt x="12" y="211"/>
                  <a:pt x="11" y="211"/>
                  <a:pt x="13" y="212"/>
                </a:cubicBezTo>
                <a:close/>
                <a:moveTo>
                  <a:pt x="7" y="236"/>
                </a:moveTo>
                <a:cubicBezTo>
                  <a:pt x="8" y="235"/>
                  <a:pt x="10" y="233"/>
                  <a:pt x="10" y="231"/>
                </a:cubicBezTo>
                <a:cubicBezTo>
                  <a:pt x="9" y="230"/>
                  <a:pt x="8" y="231"/>
                  <a:pt x="6" y="231"/>
                </a:cubicBezTo>
                <a:cubicBezTo>
                  <a:pt x="6" y="234"/>
                  <a:pt x="7" y="235"/>
                  <a:pt x="7" y="236"/>
                </a:cubicBezTo>
                <a:close/>
                <a:moveTo>
                  <a:pt x="6" y="194"/>
                </a:moveTo>
                <a:cubicBezTo>
                  <a:pt x="5" y="198"/>
                  <a:pt x="5" y="203"/>
                  <a:pt x="3" y="207"/>
                </a:cubicBezTo>
                <a:cubicBezTo>
                  <a:pt x="4" y="208"/>
                  <a:pt x="5" y="211"/>
                  <a:pt x="6" y="211"/>
                </a:cubicBezTo>
                <a:cubicBezTo>
                  <a:pt x="7" y="205"/>
                  <a:pt x="8" y="201"/>
                  <a:pt x="9" y="195"/>
                </a:cubicBezTo>
                <a:cubicBezTo>
                  <a:pt x="8" y="195"/>
                  <a:pt x="7" y="193"/>
                  <a:pt x="6" y="19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592" name="Freeform: Shape 1048591"/>
          <p:cNvSpPr/>
          <p:nvPr/>
        </p:nvSpPr>
        <p:spPr>
          <a:xfrm>
            <a:off x="8102358" y="274636"/>
            <a:ext cx="1098484" cy="1081072"/>
          </a:xfrm>
          <a:custGeom>
            <a:avLst/>
            <a:gdLst/>
            <a:ahLst/>
            <a:cxnLst/>
            <a:rect l="0" t="0" r="r" b="b"/>
            <a:pathLst>
              <a:path w="236" h="235">
                <a:moveTo>
                  <a:pt x="201" y="164"/>
                </a:moveTo>
                <a:cubicBezTo>
                  <a:pt x="203" y="164"/>
                  <a:pt x="205" y="163"/>
                  <a:pt x="207" y="162"/>
                </a:cubicBezTo>
                <a:cubicBezTo>
                  <a:pt x="212" y="162"/>
                  <a:pt x="220" y="162"/>
                  <a:pt x="224" y="164"/>
                </a:cubicBezTo>
                <a:cubicBezTo>
                  <a:pt x="225" y="166"/>
                  <a:pt x="229" y="168"/>
                  <a:pt x="228" y="172"/>
                </a:cubicBezTo>
                <a:cubicBezTo>
                  <a:pt x="228" y="174"/>
                  <a:pt x="222" y="179"/>
                  <a:pt x="220" y="180"/>
                </a:cubicBezTo>
                <a:cubicBezTo>
                  <a:pt x="218" y="182"/>
                  <a:pt x="215" y="183"/>
                  <a:pt x="213" y="184"/>
                </a:cubicBezTo>
                <a:cubicBezTo>
                  <a:pt x="209" y="187"/>
                  <a:pt x="204" y="190"/>
                  <a:pt x="199" y="192"/>
                </a:cubicBezTo>
                <a:cubicBezTo>
                  <a:pt x="197" y="194"/>
                  <a:pt x="194" y="195"/>
                  <a:pt x="192" y="195"/>
                </a:cubicBezTo>
                <a:cubicBezTo>
                  <a:pt x="191" y="197"/>
                  <a:pt x="190" y="199"/>
                  <a:pt x="190" y="201"/>
                </a:cubicBezTo>
                <a:cubicBezTo>
                  <a:pt x="190" y="202"/>
                  <a:pt x="189" y="204"/>
                  <a:pt x="189" y="205"/>
                </a:cubicBezTo>
                <a:cubicBezTo>
                  <a:pt x="188" y="207"/>
                  <a:pt x="189" y="209"/>
                  <a:pt x="188" y="211"/>
                </a:cubicBezTo>
                <a:cubicBezTo>
                  <a:pt x="186" y="214"/>
                  <a:pt x="181" y="216"/>
                  <a:pt x="178" y="218"/>
                </a:cubicBezTo>
                <a:cubicBezTo>
                  <a:pt x="177" y="219"/>
                  <a:pt x="177" y="220"/>
                  <a:pt x="176" y="221"/>
                </a:cubicBezTo>
                <a:cubicBezTo>
                  <a:pt x="176" y="221"/>
                  <a:pt x="174" y="221"/>
                  <a:pt x="174" y="222"/>
                </a:cubicBezTo>
                <a:cubicBezTo>
                  <a:pt x="172" y="224"/>
                  <a:pt x="169" y="226"/>
                  <a:pt x="167" y="227"/>
                </a:cubicBezTo>
                <a:cubicBezTo>
                  <a:pt x="166" y="228"/>
                  <a:pt x="164" y="229"/>
                  <a:pt x="162" y="230"/>
                </a:cubicBezTo>
                <a:cubicBezTo>
                  <a:pt x="160" y="232"/>
                  <a:pt x="159" y="234"/>
                  <a:pt x="157" y="234"/>
                </a:cubicBezTo>
                <a:cubicBezTo>
                  <a:pt x="150" y="235"/>
                  <a:pt x="142" y="234"/>
                  <a:pt x="135" y="233"/>
                </a:cubicBezTo>
                <a:cubicBezTo>
                  <a:pt x="120" y="233"/>
                  <a:pt x="99" y="231"/>
                  <a:pt x="80" y="228"/>
                </a:cubicBezTo>
                <a:cubicBezTo>
                  <a:pt x="72" y="227"/>
                  <a:pt x="64" y="227"/>
                  <a:pt x="56" y="225"/>
                </a:cubicBezTo>
                <a:cubicBezTo>
                  <a:pt x="39" y="223"/>
                  <a:pt x="23" y="222"/>
                  <a:pt x="11" y="220"/>
                </a:cubicBezTo>
                <a:cubicBezTo>
                  <a:pt x="8" y="219"/>
                  <a:pt x="7" y="218"/>
                  <a:pt x="5" y="217"/>
                </a:cubicBezTo>
                <a:cubicBezTo>
                  <a:pt x="3" y="216"/>
                  <a:pt x="1" y="216"/>
                  <a:pt x="0" y="214"/>
                </a:cubicBezTo>
                <a:cubicBezTo>
                  <a:pt x="0" y="211"/>
                  <a:pt x="5" y="207"/>
                  <a:pt x="7" y="206"/>
                </a:cubicBezTo>
                <a:cubicBezTo>
                  <a:pt x="9" y="205"/>
                  <a:pt x="11" y="204"/>
                  <a:pt x="13" y="204"/>
                </a:cubicBezTo>
                <a:cubicBezTo>
                  <a:pt x="18" y="201"/>
                  <a:pt x="23" y="196"/>
                  <a:pt x="28" y="194"/>
                </a:cubicBezTo>
                <a:cubicBezTo>
                  <a:pt x="29" y="193"/>
                  <a:pt x="27" y="193"/>
                  <a:pt x="27" y="192"/>
                </a:cubicBezTo>
                <a:cubicBezTo>
                  <a:pt x="28" y="187"/>
                  <a:pt x="30" y="181"/>
                  <a:pt x="31" y="175"/>
                </a:cubicBezTo>
                <a:cubicBezTo>
                  <a:pt x="33" y="168"/>
                  <a:pt x="35" y="158"/>
                  <a:pt x="37" y="150"/>
                </a:cubicBezTo>
                <a:cubicBezTo>
                  <a:pt x="40" y="139"/>
                  <a:pt x="43" y="129"/>
                  <a:pt x="46" y="120"/>
                </a:cubicBezTo>
                <a:cubicBezTo>
                  <a:pt x="49" y="107"/>
                  <a:pt x="51" y="92"/>
                  <a:pt x="54" y="80"/>
                </a:cubicBezTo>
                <a:cubicBezTo>
                  <a:pt x="56" y="78"/>
                  <a:pt x="60" y="73"/>
                  <a:pt x="64" y="74"/>
                </a:cubicBezTo>
                <a:cubicBezTo>
                  <a:pt x="65" y="74"/>
                  <a:pt x="65" y="73"/>
                  <a:pt x="66" y="73"/>
                </a:cubicBezTo>
                <a:cubicBezTo>
                  <a:pt x="68" y="73"/>
                  <a:pt x="70" y="73"/>
                  <a:pt x="73" y="74"/>
                </a:cubicBezTo>
                <a:cubicBezTo>
                  <a:pt x="75" y="71"/>
                  <a:pt x="74" y="68"/>
                  <a:pt x="76" y="65"/>
                </a:cubicBezTo>
                <a:cubicBezTo>
                  <a:pt x="76" y="64"/>
                  <a:pt x="77" y="63"/>
                  <a:pt x="77" y="62"/>
                </a:cubicBezTo>
                <a:cubicBezTo>
                  <a:pt x="80" y="56"/>
                  <a:pt x="81" y="49"/>
                  <a:pt x="84" y="42"/>
                </a:cubicBezTo>
                <a:cubicBezTo>
                  <a:pt x="86" y="37"/>
                  <a:pt x="87" y="32"/>
                  <a:pt x="89" y="26"/>
                </a:cubicBezTo>
                <a:cubicBezTo>
                  <a:pt x="91" y="23"/>
                  <a:pt x="91" y="19"/>
                  <a:pt x="93" y="15"/>
                </a:cubicBezTo>
                <a:cubicBezTo>
                  <a:pt x="93" y="15"/>
                  <a:pt x="94" y="14"/>
                  <a:pt x="94" y="13"/>
                </a:cubicBezTo>
                <a:cubicBezTo>
                  <a:pt x="95" y="12"/>
                  <a:pt x="96" y="11"/>
                  <a:pt x="97" y="9"/>
                </a:cubicBezTo>
                <a:cubicBezTo>
                  <a:pt x="100" y="6"/>
                  <a:pt x="104" y="3"/>
                  <a:pt x="108" y="2"/>
                </a:cubicBezTo>
                <a:cubicBezTo>
                  <a:pt x="130" y="0"/>
                  <a:pt x="157" y="2"/>
                  <a:pt x="180" y="2"/>
                </a:cubicBezTo>
                <a:cubicBezTo>
                  <a:pt x="190" y="2"/>
                  <a:pt x="197" y="3"/>
                  <a:pt x="208" y="5"/>
                </a:cubicBezTo>
                <a:cubicBezTo>
                  <a:pt x="215" y="6"/>
                  <a:pt x="223" y="6"/>
                  <a:pt x="229" y="9"/>
                </a:cubicBezTo>
                <a:cubicBezTo>
                  <a:pt x="232" y="11"/>
                  <a:pt x="235" y="14"/>
                  <a:pt x="236" y="17"/>
                </a:cubicBezTo>
                <a:cubicBezTo>
                  <a:pt x="236" y="19"/>
                  <a:pt x="236" y="21"/>
                  <a:pt x="236" y="23"/>
                </a:cubicBezTo>
                <a:cubicBezTo>
                  <a:pt x="236" y="29"/>
                  <a:pt x="235" y="36"/>
                  <a:pt x="233" y="42"/>
                </a:cubicBezTo>
                <a:cubicBezTo>
                  <a:pt x="232" y="44"/>
                  <a:pt x="231" y="45"/>
                  <a:pt x="230" y="48"/>
                </a:cubicBezTo>
                <a:cubicBezTo>
                  <a:pt x="230" y="51"/>
                  <a:pt x="229" y="53"/>
                  <a:pt x="228" y="56"/>
                </a:cubicBezTo>
                <a:cubicBezTo>
                  <a:pt x="227" y="62"/>
                  <a:pt x="225" y="68"/>
                  <a:pt x="224" y="74"/>
                </a:cubicBezTo>
                <a:cubicBezTo>
                  <a:pt x="223" y="78"/>
                  <a:pt x="221" y="82"/>
                  <a:pt x="220" y="87"/>
                </a:cubicBezTo>
                <a:cubicBezTo>
                  <a:pt x="219" y="96"/>
                  <a:pt x="216" y="104"/>
                  <a:pt x="214" y="113"/>
                </a:cubicBezTo>
                <a:cubicBezTo>
                  <a:pt x="210" y="130"/>
                  <a:pt x="206" y="147"/>
                  <a:pt x="201" y="164"/>
                </a:cubicBezTo>
                <a:close/>
                <a:moveTo>
                  <a:pt x="5" y="216"/>
                </a:moveTo>
                <a:cubicBezTo>
                  <a:pt x="8" y="217"/>
                  <a:pt x="11" y="217"/>
                  <a:pt x="14" y="218"/>
                </a:cubicBezTo>
                <a:cubicBezTo>
                  <a:pt x="17" y="218"/>
                  <a:pt x="21" y="219"/>
                  <a:pt x="23" y="219"/>
                </a:cubicBezTo>
                <a:cubicBezTo>
                  <a:pt x="30" y="220"/>
                  <a:pt x="37" y="221"/>
                  <a:pt x="44" y="222"/>
                </a:cubicBezTo>
                <a:cubicBezTo>
                  <a:pt x="64" y="225"/>
                  <a:pt x="85" y="226"/>
                  <a:pt x="103" y="228"/>
                </a:cubicBezTo>
                <a:cubicBezTo>
                  <a:pt x="107" y="228"/>
                  <a:pt x="114" y="229"/>
                  <a:pt x="119" y="230"/>
                </a:cubicBezTo>
                <a:cubicBezTo>
                  <a:pt x="123" y="230"/>
                  <a:pt x="127" y="230"/>
                  <a:pt x="132" y="230"/>
                </a:cubicBezTo>
                <a:cubicBezTo>
                  <a:pt x="136" y="230"/>
                  <a:pt x="140" y="231"/>
                  <a:pt x="144" y="231"/>
                </a:cubicBezTo>
                <a:cubicBezTo>
                  <a:pt x="148" y="232"/>
                  <a:pt x="153" y="233"/>
                  <a:pt x="156" y="232"/>
                </a:cubicBezTo>
                <a:cubicBezTo>
                  <a:pt x="158" y="231"/>
                  <a:pt x="158" y="229"/>
                  <a:pt x="161" y="230"/>
                </a:cubicBezTo>
                <a:cubicBezTo>
                  <a:pt x="169" y="223"/>
                  <a:pt x="178" y="217"/>
                  <a:pt x="186" y="210"/>
                </a:cubicBezTo>
                <a:cubicBezTo>
                  <a:pt x="186" y="207"/>
                  <a:pt x="187" y="205"/>
                  <a:pt x="188" y="202"/>
                </a:cubicBezTo>
                <a:cubicBezTo>
                  <a:pt x="189" y="197"/>
                  <a:pt x="191" y="192"/>
                  <a:pt x="192" y="186"/>
                </a:cubicBezTo>
                <a:cubicBezTo>
                  <a:pt x="194" y="179"/>
                  <a:pt x="197" y="173"/>
                  <a:pt x="199" y="166"/>
                </a:cubicBezTo>
                <a:cubicBezTo>
                  <a:pt x="199" y="163"/>
                  <a:pt x="200" y="160"/>
                  <a:pt x="201" y="157"/>
                </a:cubicBezTo>
                <a:cubicBezTo>
                  <a:pt x="202" y="151"/>
                  <a:pt x="203" y="146"/>
                  <a:pt x="205" y="141"/>
                </a:cubicBezTo>
                <a:cubicBezTo>
                  <a:pt x="206" y="137"/>
                  <a:pt x="207" y="131"/>
                  <a:pt x="208" y="129"/>
                </a:cubicBezTo>
                <a:cubicBezTo>
                  <a:pt x="208" y="128"/>
                  <a:pt x="208" y="127"/>
                  <a:pt x="208" y="126"/>
                </a:cubicBezTo>
                <a:cubicBezTo>
                  <a:pt x="210" y="118"/>
                  <a:pt x="213" y="109"/>
                  <a:pt x="214" y="102"/>
                </a:cubicBezTo>
                <a:cubicBezTo>
                  <a:pt x="218" y="95"/>
                  <a:pt x="219" y="87"/>
                  <a:pt x="220" y="79"/>
                </a:cubicBezTo>
                <a:cubicBezTo>
                  <a:pt x="221" y="75"/>
                  <a:pt x="223" y="70"/>
                  <a:pt x="223" y="66"/>
                </a:cubicBezTo>
                <a:cubicBezTo>
                  <a:pt x="224" y="62"/>
                  <a:pt x="225" y="57"/>
                  <a:pt x="226" y="52"/>
                </a:cubicBezTo>
                <a:cubicBezTo>
                  <a:pt x="227" y="47"/>
                  <a:pt x="228" y="43"/>
                  <a:pt x="229" y="38"/>
                </a:cubicBezTo>
                <a:cubicBezTo>
                  <a:pt x="231" y="33"/>
                  <a:pt x="235" y="21"/>
                  <a:pt x="232" y="15"/>
                </a:cubicBezTo>
                <a:cubicBezTo>
                  <a:pt x="231" y="13"/>
                  <a:pt x="229" y="12"/>
                  <a:pt x="228" y="11"/>
                </a:cubicBezTo>
                <a:cubicBezTo>
                  <a:pt x="232" y="16"/>
                  <a:pt x="228" y="24"/>
                  <a:pt x="228" y="29"/>
                </a:cubicBezTo>
                <a:cubicBezTo>
                  <a:pt x="227" y="30"/>
                  <a:pt x="228" y="31"/>
                  <a:pt x="228" y="32"/>
                </a:cubicBezTo>
                <a:cubicBezTo>
                  <a:pt x="228" y="33"/>
                  <a:pt x="227" y="33"/>
                  <a:pt x="227" y="34"/>
                </a:cubicBezTo>
                <a:cubicBezTo>
                  <a:pt x="225" y="41"/>
                  <a:pt x="224" y="48"/>
                  <a:pt x="223" y="55"/>
                </a:cubicBezTo>
                <a:cubicBezTo>
                  <a:pt x="222" y="61"/>
                  <a:pt x="219" y="67"/>
                  <a:pt x="218" y="74"/>
                </a:cubicBezTo>
                <a:cubicBezTo>
                  <a:pt x="217" y="78"/>
                  <a:pt x="217" y="82"/>
                  <a:pt x="215" y="85"/>
                </a:cubicBezTo>
                <a:cubicBezTo>
                  <a:pt x="216" y="86"/>
                  <a:pt x="215" y="87"/>
                  <a:pt x="216" y="89"/>
                </a:cubicBezTo>
                <a:cubicBezTo>
                  <a:pt x="210" y="106"/>
                  <a:pt x="207" y="127"/>
                  <a:pt x="200" y="144"/>
                </a:cubicBezTo>
                <a:cubicBezTo>
                  <a:pt x="199" y="152"/>
                  <a:pt x="197" y="156"/>
                  <a:pt x="195" y="163"/>
                </a:cubicBezTo>
                <a:cubicBezTo>
                  <a:pt x="191" y="178"/>
                  <a:pt x="188" y="191"/>
                  <a:pt x="183" y="206"/>
                </a:cubicBezTo>
                <a:cubicBezTo>
                  <a:pt x="185" y="209"/>
                  <a:pt x="180" y="211"/>
                  <a:pt x="177" y="213"/>
                </a:cubicBezTo>
                <a:cubicBezTo>
                  <a:pt x="173" y="216"/>
                  <a:pt x="170" y="218"/>
                  <a:pt x="166" y="221"/>
                </a:cubicBezTo>
                <a:cubicBezTo>
                  <a:pt x="165" y="222"/>
                  <a:pt x="164" y="223"/>
                  <a:pt x="163" y="224"/>
                </a:cubicBezTo>
                <a:cubicBezTo>
                  <a:pt x="161" y="225"/>
                  <a:pt x="156" y="229"/>
                  <a:pt x="154" y="229"/>
                </a:cubicBezTo>
                <a:cubicBezTo>
                  <a:pt x="153" y="229"/>
                  <a:pt x="152" y="228"/>
                  <a:pt x="151" y="228"/>
                </a:cubicBezTo>
                <a:cubicBezTo>
                  <a:pt x="146" y="228"/>
                  <a:pt x="141" y="228"/>
                  <a:pt x="135" y="228"/>
                </a:cubicBezTo>
                <a:cubicBezTo>
                  <a:pt x="134" y="227"/>
                  <a:pt x="132" y="227"/>
                  <a:pt x="130" y="227"/>
                </a:cubicBezTo>
                <a:cubicBezTo>
                  <a:pt x="125" y="226"/>
                  <a:pt x="120" y="227"/>
                  <a:pt x="115" y="226"/>
                </a:cubicBezTo>
                <a:cubicBezTo>
                  <a:pt x="111" y="226"/>
                  <a:pt x="106" y="225"/>
                  <a:pt x="101" y="225"/>
                </a:cubicBezTo>
                <a:cubicBezTo>
                  <a:pt x="93" y="225"/>
                  <a:pt x="85" y="223"/>
                  <a:pt x="80" y="223"/>
                </a:cubicBezTo>
                <a:cubicBezTo>
                  <a:pt x="65" y="221"/>
                  <a:pt x="48" y="222"/>
                  <a:pt x="34" y="219"/>
                </a:cubicBezTo>
                <a:cubicBezTo>
                  <a:pt x="28" y="218"/>
                  <a:pt x="23" y="217"/>
                  <a:pt x="18" y="216"/>
                </a:cubicBezTo>
                <a:cubicBezTo>
                  <a:pt x="13" y="216"/>
                  <a:pt x="10" y="215"/>
                  <a:pt x="7" y="214"/>
                </a:cubicBezTo>
                <a:cubicBezTo>
                  <a:pt x="5" y="214"/>
                  <a:pt x="4" y="213"/>
                  <a:pt x="3" y="213"/>
                </a:cubicBezTo>
                <a:cubicBezTo>
                  <a:pt x="2" y="215"/>
                  <a:pt x="4" y="216"/>
                  <a:pt x="5" y="216"/>
                </a:cubicBezTo>
                <a:close/>
                <a:moveTo>
                  <a:pt x="183" y="199"/>
                </a:moveTo>
                <a:cubicBezTo>
                  <a:pt x="185" y="196"/>
                  <a:pt x="185" y="192"/>
                  <a:pt x="186" y="189"/>
                </a:cubicBezTo>
                <a:cubicBezTo>
                  <a:pt x="187" y="185"/>
                  <a:pt x="189" y="181"/>
                  <a:pt x="190" y="177"/>
                </a:cubicBezTo>
                <a:cubicBezTo>
                  <a:pt x="190" y="175"/>
                  <a:pt x="190" y="172"/>
                  <a:pt x="191" y="170"/>
                </a:cubicBezTo>
                <a:cubicBezTo>
                  <a:pt x="192" y="165"/>
                  <a:pt x="194" y="159"/>
                  <a:pt x="196" y="154"/>
                </a:cubicBezTo>
                <a:cubicBezTo>
                  <a:pt x="198" y="145"/>
                  <a:pt x="200" y="137"/>
                  <a:pt x="203" y="128"/>
                </a:cubicBezTo>
                <a:cubicBezTo>
                  <a:pt x="204" y="126"/>
                  <a:pt x="205" y="123"/>
                  <a:pt x="205" y="120"/>
                </a:cubicBezTo>
                <a:cubicBezTo>
                  <a:pt x="207" y="114"/>
                  <a:pt x="208" y="108"/>
                  <a:pt x="210" y="102"/>
                </a:cubicBezTo>
                <a:cubicBezTo>
                  <a:pt x="210" y="101"/>
                  <a:pt x="210" y="99"/>
                  <a:pt x="210" y="98"/>
                </a:cubicBezTo>
                <a:cubicBezTo>
                  <a:pt x="210" y="96"/>
                  <a:pt x="211" y="95"/>
                  <a:pt x="212" y="94"/>
                </a:cubicBezTo>
                <a:cubicBezTo>
                  <a:pt x="212" y="92"/>
                  <a:pt x="212" y="91"/>
                  <a:pt x="212" y="89"/>
                </a:cubicBezTo>
                <a:cubicBezTo>
                  <a:pt x="213" y="88"/>
                  <a:pt x="213" y="87"/>
                  <a:pt x="214" y="86"/>
                </a:cubicBezTo>
                <a:cubicBezTo>
                  <a:pt x="216" y="80"/>
                  <a:pt x="217" y="73"/>
                  <a:pt x="218" y="67"/>
                </a:cubicBezTo>
                <a:cubicBezTo>
                  <a:pt x="219" y="66"/>
                  <a:pt x="219" y="64"/>
                  <a:pt x="219" y="62"/>
                </a:cubicBezTo>
                <a:cubicBezTo>
                  <a:pt x="220" y="59"/>
                  <a:pt x="221" y="57"/>
                  <a:pt x="222" y="54"/>
                </a:cubicBezTo>
                <a:cubicBezTo>
                  <a:pt x="222" y="54"/>
                  <a:pt x="221" y="53"/>
                  <a:pt x="221" y="52"/>
                </a:cubicBezTo>
                <a:cubicBezTo>
                  <a:pt x="221" y="49"/>
                  <a:pt x="222" y="46"/>
                  <a:pt x="223" y="43"/>
                </a:cubicBezTo>
                <a:cubicBezTo>
                  <a:pt x="225" y="38"/>
                  <a:pt x="226" y="33"/>
                  <a:pt x="227" y="30"/>
                </a:cubicBezTo>
                <a:cubicBezTo>
                  <a:pt x="226" y="24"/>
                  <a:pt x="229" y="17"/>
                  <a:pt x="226" y="12"/>
                </a:cubicBezTo>
                <a:cubicBezTo>
                  <a:pt x="225" y="11"/>
                  <a:pt x="224" y="11"/>
                  <a:pt x="224" y="9"/>
                </a:cubicBezTo>
                <a:cubicBezTo>
                  <a:pt x="219" y="8"/>
                  <a:pt x="215" y="7"/>
                  <a:pt x="210" y="6"/>
                </a:cubicBezTo>
                <a:cubicBezTo>
                  <a:pt x="201" y="5"/>
                  <a:pt x="190" y="3"/>
                  <a:pt x="181" y="3"/>
                </a:cubicBezTo>
                <a:cubicBezTo>
                  <a:pt x="158" y="3"/>
                  <a:pt x="141" y="2"/>
                  <a:pt x="121" y="3"/>
                </a:cubicBezTo>
                <a:cubicBezTo>
                  <a:pt x="118" y="3"/>
                  <a:pt x="115" y="3"/>
                  <a:pt x="112" y="3"/>
                </a:cubicBezTo>
                <a:cubicBezTo>
                  <a:pt x="105" y="4"/>
                  <a:pt x="101" y="9"/>
                  <a:pt x="96" y="13"/>
                </a:cubicBezTo>
                <a:cubicBezTo>
                  <a:pt x="92" y="21"/>
                  <a:pt x="91" y="29"/>
                  <a:pt x="87" y="38"/>
                </a:cubicBezTo>
                <a:cubicBezTo>
                  <a:pt x="85" y="43"/>
                  <a:pt x="84" y="48"/>
                  <a:pt x="83" y="52"/>
                </a:cubicBezTo>
                <a:cubicBezTo>
                  <a:pt x="81" y="58"/>
                  <a:pt x="77" y="67"/>
                  <a:pt x="75" y="74"/>
                </a:cubicBezTo>
                <a:cubicBezTo>
                  <a:pt x="80" y="74"/>
                  <a:pt x="86" y="75"/>
                  <a:pt x="91" y="76"/>
                </a:cubicBezTo>
                <a:cubicBezTo>
                  <a:pt x="101" y="77"/>
                  <a:pt x="114" y="78"/>
                  <a:pt x="126" y="79"/>
                </a:cubicBezTo>
                <a:cubicBezTo>
                  <a:pt x="128" y="74"/>
                  <a:pt x="132" y="71"/>
                  <a:pt x="136" y="66"/>
                </a:cubicBezTo>
                <a:cubicBezTo>
                  <a:pt x="142" y="60"/>
                  <a:pt x="150" y="55"/>
                  <a:pt x="158" y="57"/>
                </a:cubicBezTo>
                <a:cubicBezTo>
                  <a:pt x="159" y="58"/>
                  <a:pt x="160" y="59"/>
                  <a:pt x="162" y="60"/>
                </a:cubicBezTo>
                <a:cubicBezTo>
                  <a:pt x="164" y="62"/>
                  <a:pt x="163" y="63"/>
                  <a:pt x="164" y="65"/>
                </a:cubicBezTo>
                <a:cubicBezTo>
                  <a:pt x="165" y="66"/>
                  <a:pt x="166" y="67"/>
                  <a:pt x="166" y="68"/>
                </a:cubicBezTo>
                <a:cubicBezTo>
                  <a:pt x="167" y="71"/>
                  <a:pt x="167" y="73"/>
                  <a:pt x="168" y="77"/>
                </a:cubicBezTo>
                <a:cubicBezTo>
                  <a:pt x="168" y="81"/>
                  <a:pt x="169" y="86"/>
                  <a:pt x="168" y="91"/>
                </a:cubicBezTo>
                <a:cubicBezTo>
                  <a:pt x="168" y="98"/>
                  <a:pt x="166" y="107"/>
                  <a:pt x="165" y="113"/>
                </a:cubicBezTo>
                <a:cubicBezTo>
                  <a:pt x="164" y="115"/>
                  <a:pt x="164" y="119"/>
                  <a:pt x="163" y="121"/>
                </a:cubicBezTo>
                <a:cubicBezTo>
                  <a:pt x="163" y="122"/>
                  <a:pt x="162" y="123"/>
                  <a:pt x="162" y="124"/>
                </a:cubicBezTo>
                <a:cubicBezTo>
                  <a:pt x="162" y="125"/>
                  <a:pt x="162" y="126"/>
                  <a:pt x="162" y="126"/>
                </a:cubicBezTo>
                <a:cubicBezTo>
                  <a:pt x="162" y="127"/>
                  <a:pt x="161" y="128"/>
                  <a:pt x="161" y="129"/>
                </a:cubicBezTo>
                <a:cubicBezTo>
                  <a:pt x="160" y="132"/>
                  <a:pt x="160" y="135"/>
                  <a:pt x="158" y="138"/>
                </a:cubicBezTo>
                <a:cubicBezTo>
                  <a:pt x="157" y="146"/>
                  <a:pt x="152" y="155"/>
                  <a:pt x="153" y="163"/>
                </a:cubicBezTo>
                <a:cubicBezTo>
                  <a:pt x="153" y="164"/>
                  <a:pt x="152" y="163"/>
                  <a:pt x="151" y="163"/>
                </a:cubicBezTo>
                <a:cubicBezTo>
                  <a:pt x="151" y="168"/>
                  <a:pt x="149" y="171"/>
                  <a:pt x="149" y="175"/>
                </a:cubicBezTo>
                <a:cubicBezTo>
                  <a:pt x="147" y="178"/>
                  <a:pt x="147" y="181"/>
                  <a:pt x="145" y="185"/>
                </a:cubicBezTo>
                <a:cubicBezTo>
                  <a:pt x="144" y="188"/>
                  <a:pt x="143" y="190"/>
                  <a:pt x="142" y="193"/>
                </a:cubicBezTo>
                <a:cubicBezTo>
                  <a:pt x="141" y="196"/>
                  <a:pt x="140" y="200"/>
                  <a:pt x="139" y="203"/>
                </a:cubicBezTo>
                <a:cubicBezTo>
                  <a:pt x="145" y="202"/>
                  <a:pt x="154" y="204"/>
                  <a:pt x="159" y="204"/>
                </a:cubicBezTo>
                <a:cubicBezTo>
                  <a:pt x="160" y="204"/>
                  <a:pt x="162" y="204"/>
                  <a:pt x="163" y="206"/>
                </a:cubicBezTo>
                <a:cubicBezTo>
                  <a:pt x="154" y="207"/>
                  <a:pt x="145" y="204"/>
                  <a:pt x="136" y="204"/>
                </a:cubicBezTo>
                <a:cubicBezTo>
                  <a:pt x="134" y="204"/>
                  <a:pt x="133" y="205"/>
                  <a:pt x="131" y="204"/>
                </a:cubicBezTo>
                <a:cubicBezTo>
                  <a:pt x="127" y="211"/>
                  <a:pt x="119" y="205"/>
                  <a:pt x="113" y="205"/>
                </a:cubicBezTo>
                <a:cubicBezTo>
                  <a:pt x="110" y="206"/>
                  <a:pt x="108" y="204"/>
                  <a:pt x="105" y="204"/>
                </a:cubicBezTo>
                <a:cubicBezTo>
                  <a:pt x="102" y="203"/>
                  <a:pt x="99" y="203"/>
                  <a:pt x="96" y="202"/>
                </a:cubicBezTo>
                <a:cubicBezTo>
                  <a:pt x="93" y="202"/>
                  <a:pt x="90" y="202"/>
                  <a:pt x="88" y="202"/>
                </a:cubicBezTo>
                <a:cubicBezTo>
                  <a:pt x="87" y="201"/>
                  <a:pt x="86" y="201"/>
                  <a:pt x="85" y="200"/>
                </a:cubicBezTo>
                <a:cubicBezTo>
                  <a:pt x="82" y="200"/>
                  <a:pt x="80" y="200"/>
                  <a:pt x="77" y="199"/>
                </a:cubicBezTo>
                <a:cubicBezTo>
                  <a:pt x="75" y="199"/>
                  <a:pt x="72" y="199"/>
                  <a:pt x="70" y="198"/>
                </a:cubicBezTo>
                <a:cubicBezTo>
                  <a:pt x="59" y="197"/>
                  <a:pt x="49" y="196"/>
                  <a:pt x="40" y="195"/>
                </a:cubicBezTo>
                <a:cubicBezTo>
                  <a:pt x="39" y="195"/>
                  <a:pt x="38" y="195"/>
                  <a:pt x="36" y="195"/>
                </a:cubicBezTo>
                <a:cubicBezTo>
                  <a:pt x="35" y="195"/>
                  <a:pt x="34" y="194"/>
                  <a:pt x="33" y="194"/>
                </a:cubicBezTo>
                <a:cubicBezTo>
                  <a:pt x="31" y="194"/>
                  <a:pt x="29" y="196"/>
                  <a:pt x="27" y="197"/>
                </a:cubicBezTo>
                <a:cubicBezTo>
                  <a:pt x="27" y="197"/>
                  <a:pt x="26" y="198"/>
                  <a:pt x="26" y="198"/>
                </a:cubicBezTo>
                <a:cubicBezTo>
                  <a:pt x="19" y="203"/>
                  <a:pt x="11" y="206"/>
                  <a:pt x="5" y="211"/>
                </a:cubicBezTo>
                <a:cubicBezTo>
                  <a:pt x="8" y="214"/>
                  <a:pt x="15" y="214"/>
                  <a:pt x="20" y="214"/>
                </a:cubicBezTo>
                <a:cubicBezTo>
                  <a:pt x="32" y="216"/>
                  <a:pt x="44" y="218"/>
                  <a:pt x="55" y="219"/>
                </a:cubicBezTo>
                <a:cubicBezTo>
                  <a:pt x="63" y="220"/>
                  <a:pt x="72" y="220"/>
                  <a:pt x="80" y="221"/>
                </a:cubicBezTo>
                <a:cubicBezTo>
                  <a:pt x="82" y="221"/>
                  <a:pt x="83" y="222"/>
                  <a:pt x="84" y="222"/>
                </a:cubicBezTo>
                <a:cubicBezTo>
                  <a:pt x="90" y="223"/>
                  <a:pt x="96" y="223"/>
                  <a:pt x="101" y="224"/>
                </a:cubicBezTo>
                <a:cubicBezTo>
                  <a:pt x="104" y="224"/>
                  <a:pt x="107" y="223"/>
                  <a:pt x="110" y="224"/>
                </a:cubicBezTo>
                <a:cubicBezTo>
                  <a:pt x="114" y="224"/>
                  <a:pt x="117" y="224"/>
                  <a:pt x="120" y="225"/>
                </a:cubicBezTo>
                <a:cubicBezTo>
                  <a:pt x="122" y="225"/>
                  <a:pt x="124" y="225"/>
                  <a:pt x="126" y="225"/>
                </a:cubicBezTo>
                <a:cubicBezTo>
                  <a:pt x="132" y="225"/>
                  <a:pt x="137" y="225"/>
                  <a:pt x="143" y="226"/>
                </a:cubicBezTo>
                <a:cubicBezTo>
                  <a:pt x="148" y="226"/>
                  <a:pt x="157" y="228"/>
                  <a:pt x="160" y="223"/>
                </a:cubicBezTo>
                <a:cubicBezTo>
                  <a:pt x="165" y="219"/>
                  <a:pt x="171" y="216"/>
                  <a:pt x="176" y="212"/>
                </a:cubicBezTo>
                <a:cubicBezTo>
                  <a:pt x="177" y="211"/>
                  <a:pt x="180" y="210"/>
                  <a:pt x="180" y="208"/>
                </a:cubicBezTo>
                <a:cubicBezTo>
                  <a:pt x="177" y="208"/>
                  <a:pt x="175" y="207"/>
                  <a:pt x="172" y="207"/>
                </a:cubicBezTo>
                <a:cubicBezTo>
                  <a:pt x="171" y="207"/>
                  <a:pt x="169" y="207"/>
                  <a:pt x="168" y="206"/>
                </a:cubicBezTo>
                <a:cubicBezTo>
                  <a:pt x="172" y="204"/>
                  <a:pt x="176" y="206"/>
                  <a:pt x="181" y="206"/>
                </a:cubicBezTo>
                <a:cubicBezTo>
                  <a:pt x="182" y="203"/>
                  <a:pt x="183" y="202"/>
                  <a:pt x="183" y="199"/>
                </a:cubicBezTo>
                <a:close/>
                <a:moveTo>
                  <a:pt x="151" y="60"/>
                </a:moveTo>
                <a:cubicBezTo>
                  <a:pt x="147" y="61"/>
                  <a:pt x="144" y="62"/>
                  <a:pt x="141" y="64"/>
                </a:cubicBezTo>
                <a:cubicBezTo>
                  <a:pt x="136" y="68"/>
                  <a:pt x="133" y="73"/>
                  <a:pt x="130" y="78"/>
                </a:cubicBezTo>
                <a:cubicBezTo>
                  <a:pt x="129" y="78"/>
                  <a:pt x="129" y="79"/>
                  <a:pt x="128" y="80"/>
                </a:cubicBezTo>
                <a:cubicBezTo>
                  <a:pt x="130" y="80"/>
                  <a:pt x="131" y="80"/>
                  <a:pt x="132" y="80"/>
                </a:cubicBezTo>
                <a:cubicBezTo>
                  <a:pt x="137" y="73"/>
                  <a:pt x="142" y="66"/>
                  <a:pt x="149" y="62"/>
                </a:cubicBezTo>
                <a:cubicBezTo>
                  <a:pt x="150" y="62"/>
                  <a:pt x="152" y="60"/>
                  <a:pt x="153" y="59"/>
                </a:cubicBezTo>
                <a:cubicBezTo>
                  <a:pt x="152" y="60"/>
                  <a:pt x="152" y="59"/>
                  <a:pt x="151" y="60"/>
                </a:cubicBezTo>
                <a:close/>
                <a:moveTo>
                  <a:pt x="153" y="90"/>
                </a:moveTo>
                <a:cubicBezTo>
                  <a:pt x="156" y="92"/>
                  <a:pt x="153" y="98"/>
                  <a:pt x="152" y="102"/>
                </a:cubicBezTo>
                <a:cubicBezTo>
                  <a:pt x="149" y="115"/>
                  <a:pt x="146" y="130"/>
                  <a:pt x="144" y="143"/>
                </a:cubicBezTo>
                <a:cubicBezTo>
                  <a:pt x="143" y="143"/>
                  <a:pt x="143" y="144"/>
                  <a:pt x="143" y="143"/>
                </a:cubicBezTo>
                <a:cubicBezTo>
                  <a:pt x="146" y="148"/>
                  <a:pt x="150" y="152"/>
                  <a:pt x="152" y="156"/>
                </a:cubicBezTo>
                <a:cubicBezTo>
                  <a:pt x="158" y="133"/>
                  <a:pt x="166" y="107"/>
                  <a:pt x="166" y="85"/>
                </a:cubicBezTo>
                <a:cubicBezTo>
                  <a:pt x="166" y="80"/>
                  <a:pt x="165" y="75"/>
                  <a:pt x="165" y="70"/>
                </a:cubicBezTo>
                <a:cubicBezTo>
                  <a:pt x="163" y="67"/>
                  <a:pt x="162" y="63"/>
                  <a:pt x="160" y="61"/>
                </a:cubicBezTo>
                <a:cubicBezTo>
                  <a:pt x="154" y="60"/>
                  <a:pt x="149" y="64"/>
                  <a:pt x="146" y="68"/>
                </a:cubicBezTo>
                <a:cubicBezTo>
                  <a:pt x="140" y="70"/>
                  <a:pt x="139" y="76"/>
                  <a:pt x="135" y="80"/>
                </a:cubicBezTo>
                <a:cubicBezTo>
                  <a:pt x="137" y="81"/>
                  <a:pt x="139" y="81"/>
                  <a:pt x="141" y="81"/>
                </a:cubicBezTo>
                <a:cubicBezTo>
                  <a:pt x="142" y="82"/>
                  <a:pt x="142" y="83"/>
                  <a:pt x="143" y="83"/>
                </a:cubicBezTo>
                <a:cubicBezTo>
                  <a:pt x="142" y="83"/>
                  <a:pt x="142" y="84"/>
                  <a:pt x="142" y="85"/>
                </a:cubicBezTo>
                <a:cubicBezTo>
                  <a:pt x="145" y="87"/>
                  <a:pt x="149" y="89"/>
                  <a:pt x="153" y="90"/>
                </a:cubicBezTo>
                <a:close/>
                <a:moveTo>
                  <a:pt x="112" y="80"/>
                </a:moveTo>
                <a:cubicBezTo>
                  <a:pt x="102" y="79"/>
                  <a:pt x="93" y="77"/>
                  <a:pt x="84" y="76"/>
                </a:cubicBezTo>
                <a:cubicBezTo>
                  <a:pt x="83" y="76"/>
                  <a:pt x="82" y="76"/>
                  <a:pt x="81" y="76"/>
                </a:cubicBezTo>
                <a:cubicBezTo>
                  <a:pt x="75" y="75"/>
                  <a:pt x="68" y="73"/>
                  <a:pt x="64" y="77"/>
                </a:cubicBezTo>
                <a:cubicBezTo>
                  <a:pt x="59" y="90"/>
                  <a:pt x="58" y="106"/>
                  <a:pt x="52" y="118"/>
                </a:cubicBezTo>
                <a:cubicBezTo>
                  <a:pt x="49" y="134"/>
                  <a:pt x="45" y="150"/>
                  <a:pt x="41" y="166"/>
                </a:cubicBezTo>
                <a:cubicBezTo>
                  <a:pt x="39" y="171"/>
                  <a:pt x="37" y="177"/>
                  <a:pt x="37" y="182"/>
                </a:cubicBezTo>
                <a:cubicBezTo>
                  <a:pt x="36" y="184"/>
                  <a:pt x="34" y="189"/>
                  <a:pt x="35" y="192"/>
                </a:cubicBezTo>
                <a:cubicBezTo>
                  <a:pt x="40" y="194"/>
                  <a:pt x="48" y="194"/>
                  <a:pt x="54" y="195"/>
                </a:cubicBezTo>
                <a:cubicBezTo>
                  <a:pt x="60" y="196"/>
                  <a:pt x="66" y="196"/>
                  <a:pt x="71" y="196"/>
                </a:cubicBezTo>
                <a:cubicBezTo>
                  <a:pt x="78" y="197"/>
                  <a:pt x="84" y="199"/>
                  <a:pt x="91" y="200"/>
                </a:cubicBezTo>
                <a:cubicBezTo>
                  <a:pt x="98" y="201"/>
                  <a:pt x="104" y="201"/>
                  <a:pt x="111" y="203"/>
                </a:cubicBezTo>
                <a:cubicBezTo>
                  <a:pt x="122" y="167"/>
                  <a:pt x="131" y="124"/>
                  <a:pt x="140" y="83"/>
                </a:cubicBezTo>
                <a:cubicBezTo>
                  <a:pt x="131" y="81"/>
                  <a:pt x="121" y="80"/>
                  <a:pt x="112" y="80"/>
                </a:cubicBezTo>
                <a:close/>
                <a:moveTo>
                  <a:pt x="33" y="187"/>
                </a:moveTo>
                <a:cubicBezTo>
                  <a:pt x="35" y="178"/>
                  <a:pt x="38" y="169"/>
                  <a:pt x="40" y="160"/>
                </a:cubicBezTo>
                <a:cubicBezTo>
                  <a:pt x="42" y="153"/>
                  <a:pt x="43" y="146"/>
                  <a:pt x="45" y="139"/>
                </a:cubicBezTo>
                <a:cubicBezTo>
                  <a:pt x="47" y="132"/>
                  <a:pt x="49" y="125"/>
                  <a:pt x="51" y="118"/>
                </a:cubicBezTo>
                <a:cubicBezTo>
                  <a:pt x="51" y="117"/>
                  <a:pt x="51" y="117"/>
                  <a:pt x="51" y="116"/>
                </a:cubicBezTo>
                <a:cubicBezTo>
                  <a:pt x="56" y="104"/>
                  <a:pt x="58" y="88"/>
                  <a:pt x="62" y="77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58" y="77"/>
                  <a:pt x="57" y="81"/>
                  <a:pt x="56" y="83"/>
                </a:cubicBezTo>
                <a:cubicBezTo>
                  <a:pt x="54" y="88"/>
                  <a:pt x="54" y="92"/>
                  <a:pt x="53" y="97"/>
                </a:cubicBezTo>
                <a:cubicBezTo>
                  <a:pt x="51" y="104"/>
                  <a:pt x="49" y="111"/>
                  <a:pt x="49" y="117"/>
                </a:cubicBezTo>
                <a:cubicBezTo>
                  <a:pt x="41" y="139"/>
                  <a:pt x="35" y="166"/>
                  <a:pt x="30" y="192"/>
                </a:cubicBezTo>
                <a:cubicBezTo>
                  <a:pt x="31" y="192"/>
                  <a:pt x="31" y="192"/>
                  <a:pt x="32" y="192"/>
                </a:cubicBezTo>
                <a:cubicBezTo>
                  <a:pt x="33" y="191"/>
                  <a:pt x="33" y="189"/>
                  <a:pt x="33" y="187"/>
                </a:cubicBezTo>
                <a:close/>
                <a:moveTo>
                  <a:pt x="143" y="90"/>
                </a:moveTo>
                <a:cubicBezTo>
                  <a:pt x="143" y="90"/>
                  <a:pt x="144" y="90"/>
                  <a:pt x="145" y="90"/>
                </a:cubicBezTo>
                <a:cubicBezTo>
                  <a:pt x="146" y="92"/>
                  <a:pt x="148" y="92"/>
                  <a:pt x="149" y="94"/>
                </a:cubicBezTo>
                <a:cubicBezTo>
                  <a:pt x="149" y="95"/>
                  <a:pt x="148" y="95"/>
                  <a:pt x="148" y="96"/>
                </a:cubicBezTo>
                <a:cubicBezTo>
                  <a:pt x="145" y="110"/>
                  <a:pt x="142" y="123"/>
                  <a:pt x="139" y="138"/>
                </a:cubicBezTo>
                <a:cubicBezTo>
                  <a:pt x="140" y="139"/>
                  <a:pt x="141" y="141"/>
                  <a:pt x="142" y="142"/>
                </a:cubicBezTo>
                <a:cubicBezTo>
                  <a:pt x="144" y="129"/>
                  <a:pt x="148" y="113"/>
                  <a:pt x="150" y="101"/>
                </a:cubicBezTo>
                <a:cubicBezTo>
                  <a:pt x="151" y="99"/>
                  <a:pt x="153" y="95"/>
                  <a:pt x="152" y="92"/>
                </a:cubicBezTo>
                <a:cubicBezTo>
                  <a:pt x="151" y="90"/>
                  <a:pt x="143" y="88"/>
                  <a:pt x="141" y="87"/>
                </a:cubicBezTo>
                <a:cubicBezTo>
                  <a:pt x="140" y="88"/>
                  <a:pt x="143" y="88"/>
                  <a:pt x="143" y="90"/>
                </a:cubicBezTo>
                <a:close/>
                <a:moveTo>
                  <a:pt x="139" y="96"/>
                </a:moveTo>
                <a:cubicBezTo>
                  <a:pt x="139" y="102"/>
                  <a:pt x="137" y="108"/>
                  <a:pt x="135" y="114"/>
                </a:cubicBezTo>
                <a:cubicBezTo>
                  <a:pt x="133" y="128"/>
                  <a:pt x="128" y="143"/>
                  <a:pt x="125" y="157"/>
                </a:cubicBezTo>
                <a:cubicBezTo>
                  <a:pt x="126" y="157"/>
                  <a:pt x="126" y="158"/>
                  <a:pt x="125" y="158"/>
                </a:cubicBezTo>
                <a:cubicBezTo>
                  <a:pt x="125" y="160"/>
                  <a:pt x="125" y="162"/>
                  <a:pt x="124" y="164"/>
                </a:cubicBezTo>
                <a:cubicBezTo>
                  <a:pt x="123" y="170"/>
                  <a:pt x="121" y="177"/>
                  <a:pt x="119" y="183"/>
                </a:cubicBezTo>
                <a:cubicBezTo>
                  <a:pt x="119" y="184"/>
                  <a:pt x="118" y="185"/>
                  <a:pt x="118" y="186"/>
                </a:cubicBezTo>
                <a:cubicBezTo>
                  <a:pt x="118" y="187"/>
                  <a:pt x="118" y="188"/>
                  <a:pt x="117" y="189"/>
                </a:cubicBezTo>
                <a:cubicBezTo>
                  <a:pt x="117" y="191"/>
                  <a:pt x="116" y="192"/>
                  <a:pt x="116" y="193"/>
                </a:cubicBezTo>
                <a:cubicBezTo>
                  <a:pt x="115" y="196"/>
                  <a:pt x="115" y="199"/>
                  <a:pt x="114" y="202"/>
                </a:cubicBezTo>
                <a:cubicBezTo>
                  <a:pt x="115" y="201"/>
                  <a:pt x="116" y="200"/>
                  <a:pt x="117" y="200"/>
                </a:cubicBezTo>
                <a:cubicBezTo>
                  <a:pt x="118" y="196"/>
                  <a:pt x="119" y="192"/>
                  <a:pt x="121" y="188"/>
                </a:cubicBezTo>
                <a:cubicBezTo>
                  <a:pt x="121" y="193"/>
                  <a:pt x="118" y="197"/>
                  <a:pt x="119" y="202"/>
                </a:cubicBezTo>
                <a:cubicBezTo>
                  <a:pt x="122" y="201"/>
                  <a:pt x="121" y="195"/>
                  <a:pt x="124" y="192"/>
                </a:cubicBezTo>
                <a:cubicBezTo>
                  <a:pt x="124" y="195"/>
                  <a:pt x="123" y="199"/>
                  <a:pt x="122" y="201"/>
                </a:cubicBezTo>
                <a:cubicBezTo>
                  <a:pt x="123" y="201"/>
                  <a:pt x="124" y="203"/>
                  <a:pt x="124" y="202"/>
                </a:cubicBezTo>
                <a:cubicBezTo>
                  <a:pt x="128" y="187"/>
                  <a:pt x="131" y="172"/>
                  <a:pt x="134" y="156"/>
                </a:cubicBezTo>
                <a:cubicBezTo>
                  <a:pt x="134" y="155"/>
                  <a:pt x="134" y="154"/>
                  <a:pt x="133" y="154"/>
                </a:cubicBezTo>
                <a:cubicBezTo>
                  <a:pt x="133" y="155"/>
                  <a:pt x="133" y="158"/>
                  <a:pt x="131" y="158"/>
                </a:cubicBezTo>
                <a:cubicBezTo>
                  <a:pt x="131" y="153"/>
                  <a:pt x="132" y="147"/>
                  <a:pt x="133" y="144"/>
                </a:cubicBezTo>
                <a:cubicBezTo>
                  <a:pt x="133" y="143"/>
                  <a:pt x="133" y="142"/>
                  <a:pt x="133" y="141"/>
                </a:cubicBezTo>
                <a:cubicBezTo>
                  <a:pt x="134" y="138"/>
                  <a:pt x="134" y="136"/>
                  <a:pt x="135" y="134"/>
                </a:cubicBezTo>
                <a:cubicBezTo>
                  <a:pt x="135" y="131"/>
                  <a:pt x="134" y="127"/>
                  <a:pt x="137" y="127"/>
                </a:cubicBezTo>
                <a:cubicBezTo>
                  <a:pt x="137" y="129"/>
                  <a:pt x="136" y="131"/>
                  <a:pt x="136" y="132"/>
                </a:cubicBezTo>
                <a:cubicBezTo>
                  <a:pt x="136" y="134"/>
                  <a:pt x="137" y="134"/>
                  <a:pt x="138" y="135"/>
                </a:cubicBezTo>
                <a:cubicBezTo>
                  <a:pt x="139" y="128"/>
                  <a:pt x="142" y="118"/>
                  <a:pt x="143" y="110"/>
                </a:cubicBezTo>
                <a:cubicBezTo>
                  <a:pt x="143" y="111"/>
                  <a:pt x="141" y="112"/>
                  <a:pt x="141" y="110"/>
                </a:cubicBezTo>
                <a:cubicBezTo>
                  <a:pt x="142" y="105"/>
                  <a:pt x="145" y="98"/>
                  <a:pt x="144" y="93"/>
                </a:cubicBezTo>
                <a:cubicBezTo>
                  <a:pt x="142" y="98"/>
                  <a:pt x="141" y="106"/>
                  <a:pt x="139" y="111"/>
                </a:cubicBezTo>
                <a:cubicBezTo>
                  <a:pt x="139" y="106"/>
                  <a:pt x="141" y="99"/>
                  <a:pt x="143" y="92"/>
                </a:cubicBezTo>
                <a:cubicBezTo>
                  <a:pt x="141" y="92"/>
                  <a:pt x="141" y="90"/>
                  <a:pt x="141" y="90"/>
                </a:cubicBezTo>
                <a:cubicBezTo>
                  <a:pt x="140" y="91"/>
                  <a:pt x="139" y="94"/>
                  <a:pt x="139" y="96"/>
                </a:cubicBezTo>
                <a:close/>
                <a:moveTo>
                  <a:pt x="145" y="103"/>
                </a:moveTo>
                <a:cubicBezTo>
                  <a:pt x="145" y="102"/>
                  <a:pt x="146" y="99"/>
                  <a:pt x="145" y="98"/>
                </a:cubicBezTo>
                <a:cubicBezTo>
                  <a:pt x="145" y="100"/>
                  <a:pt x="145" y="101"/>
                  <a:pt x="145" y="103"/>
                </a:cubicBezTo>
                <a:close/>
                <a:moveTo>
                  <a:pt x="133" y="151"/>
                </a:moveTo>
                <a:cubicBezTo>
                  <a:pt x="135" y="153"/>
                  <a:pt x="136" y="157"/>
                  <a:pt x="140" y="159"/>
                </a:cubicBezTo>
                <a:cubicBezTo>
                  <a:pt x="140" y="159"/>
                  <a:pt x="139" y="159"/>
                  <a:pt x="139" y="160"/>
                </a:cubicBezTo>
                <a:cubicBezTo>
                  <a:pt x="141" y="162"/>
                  <a:pt x="144" y="164"/>
                  <a:pt x="146" y="167"/>
                </a:cubicBezTo>
                <a:cubicBezTo>
                  <a:pt x="146" y="167"/>
                  <a:pt x="146" y="169"/>
                  <a:pt x="147" y="168"/>
                </a:cubicBezTo>
                <a:cubicBezTo>
                  <a:pt x="147" y="165"/>
                  <a:pt x="144" y="161"/>
                  <a:pt x="144" y="157"/>
                </a:cubicBezTo>
                <a:cubicBezTo>
                  <a:pt x="144" y="157"/>
                  <a:pt x="145" y="157"/>
                  <a:pt x="145" y="157"/>
                </a:cubicBezTo>
                <a:cubicBezTo>
                  <a:pt x="147" y="158"/>
                  <a:pt x="149" y="159"/>
                  <a:pt x="151" y="160"/>
                </a:cubicBezTo>
                <a:cubicBezTo>
                  <a:pt x="150" y="152"/>
                  <a:pt x="143" y="149"/>
                  <a:pt x="140" y="142"/>
                </a:cubicBezTo>
                <a:cubicBezTo>
                  <a:pt x="138" y="141"/>
                  <a:pt x="138" y="138"/>
                  <a:pt x="136" y="136"/>
                </a:cubicBezTo>
                <a:cubicBezTo>
                  <a:pt x="135" y="141"/>
                  <a:pt x="134" y="145"/>
                  <a:pt x="133" y="151"/>
                </a:cubicBezTo>
                <a:close/>
                <a:moveTo>
                  <a:pt x="133" y="173"/>
                </a:moveTo>
                <a:cubicBezTo>
                  <a:pt x="133" y="174"/>
                  <a:pt x="132" y="176"/>
                  <a:pt x="131" y="177"/>
                </a:cubicBezTo>
                <a:cubicBezTo>
                  <a:pt x="129" y="187"/>
                  <a:pt x="128" y="196"/>
                  <a:pt x="126" y="205"/>
                </a:cubicBezTo>
                <a:cubicBezTo>
                  <a:pt x="127" y="204"/>
                  <a:pt x="128" y="203"/>
                  <a:pt x="129" y="203"/>
                </a:cubicBezTo>
                <a:cubicBezTo>
                  <a:pt x="131" y="191"/>
                  <a:pt x="133" y="178"/>
                  <a:pt x="135" y="166"/>
                </a:cubicBezTo>
                <a:cubicBezTo>
                  <a:pt x="136" y="163"/>
                  <a:pt x="138" y="160"/>
                  <a:pt x="136" y="158"/>
                </a:cubicBezTo>
                <a:cubicBezTo>
                  <a:pt x="134" y="162"/>
                  <a:pt x="134" y="168"/>
                  <a:pt x="133" y="173"/>
                </a:cubicBezTo>
                <a:close/>
                <a:moveTo>
                  <a:pt x="149" y="166"/>
                </a:moveTo>
                <a:cubicBezTo>
                  <a:pt x="149" y="164"/>
                  <a:pt x="150" y="163"/>
                  <a:pt x="150" y="161"/>
                </a:cubicBezTo>
                <a:cubicBezTo>
                  <a:pt x="149" y="160"/>
                  <a:pt x="147" y="159"/>
                  <a:pt x="146" y="159"/>
                </a:cubicBezTo>
                <a:cubicBezTo>
                  <a:pt x="147" y="162"/>
                  <a:pt x="148" y="164"/>
                  <a:pt x="149" y="166"/>
                </a:cubicBezTo>
                <a:close/>
                <a:moveTo>
                  <a:pt x="136" y="178"/>
                </a:moveTo>
                <a:cubicBezTo>
                  <a:pt x="140" y="177"/>
                  <a:pt x="143" y="175"/>
                  <a:pt x="146" y="174"/>
                </a:cubicBezTo>
                <a:cubicBezTo>
                  <a:pt x="147" y="174"/>
                  <a:pt x="147" y="173"/>
                  <a:pt x="147" y="172"/>
                </a:cubicBezTo>
                <a:cubicBezTo>
                  <a:pt x="145" y="168"/>
                  <a:pt x="142" y="164"/>
                  <a:pt x="139" y="162"/>
                </a:cubicBezTo>
                <a:cubicBezTo>
                  <a:pt x="138" y="167"/>
                  <a:pt x="136" y="173"/>
                  <a:pt x="136" y="178"/>
                </a:cubicBezTo>
                <a:close/>
                <a:moveTo>
                  <a:pt x="221" y="165"/>
                </a:moveTo>
                <a:cubicBezTo>
                  <a:pt x="214" y="164"/>
                  <a:pt x="207" y="164"/>
                  <a:pt x="201" y="167"/>
                </a:cubicBezTo>
                <a:cubicBezTo>
                  <a:pt x="201" y="167"/>
                  <a:pt x="200" y="167"/>
                  <a:pt x="200" y="167"/>
                </a:cubicBezTo>
                <a:cubicBezTo>
                  <a:pt x="198" y="175"/>
                  <a:pt x="195" y="181"/>
                  <a:pt x="194" y="188"/>
                </a:cubicBezTo>
                <a:cubicBezTo>
                  <a:pt x="201" y="185"/>
                  <a:pt x="209" y="180"/>
                  <a:pt x="215" y="175"/>
                </a:cubicBezTo>
                <a:cubicBezTo>
                  <a:pt x="216" y="175"/>
                  <a:pt x="217" y="175"/>
                  <a:pt x="217" y="174"/>
                </a:cubicBezTo>
                <a:cubicBezTo>
                  <a:pt x="218" y="174"/>
                  <a:pt x="218" y="173"/>
                  <a:pt x="219" y="172"/>
                </a:cubicBezTo>
                <a:cubicBezTo>
                  <a:pt x="221" y="170"/>
                  <a:pt x="223" y="170"/>
                  <a:pt x="223" y="167"/>
                </a:cubicBezTo>
                <a:cubicBezTo>
                  <a:pt x="223" y="166"/>
                  <a:pt x="221" y="166"/>
                  <a:pt x="221" y="165"/>
                </a:cubicBezTo>
                <a:close/>
                <a:moveTo>
                  <a:pt x="203" y="184"/>
                </a:moveTo>
                <a:cubicBezTo>
                  <a:pt x="202" y="186"/>
                  <a:pt x="199" y="187"/>
                  <a:pt x="197" y="188"/>
                </a:cubicBezTo>
                <a:cubicBezTo>
                  <a:pt x="196" y="189"/>
                  <a:pt x="195" y="191"/>
                  <a:pt x="193" y="191"/>
                </a:cubicBezTo>
                <a:cubicBezTo>
                  <a:pt x="193" y="192"/>
                  <a:pt x="192" y="193"/>
                  <a:pt x="192" y="193"/>
                </a:cubicBezTo>
                <a:cubicBezTo>
                  <a:pt x="196" y="193"/>
                  <a:pt x="199" y="190"/>
                  <a:pt x="202" y="189"/>
                </a:cubicBezTo>
                <a:cubicBezTo>
                  <a:pt x="204" y="187"/>
                  <a:pt x="209" y="185"/>
                  <a:pt x="211" y="183"/>
                </a:cubicBezTo>
                <a:cubicBezTo>
                  <a:pt x="214" y="181"/>
                  <a:pt x="218" y="180"/>
                  <a:pt x="220" y="178"/>
                </a:cubicBezTo>
                <a:cubicBezTo>
                  <a:pt x="223" y="176"/>
                  <a:pt x="228" y="172"/>
                  <a:pt x="225" y="169"/>
                </a:cubicBezTo>
                <a:cubicBezTo>
                  <a:pt x="220" y="175"/>
                  <a:pt x="211" y="180"/>
                  <a:pt x="203" y="184"/>
                </a:cubicBezTo>
                <a:close/>
                <a:moveTo>
                  <a:pt x="135" y="180"/>
                </a:moveTo>
                <a:cubicBezTo>
                  <a:pt x="133" y="186"/>
                  <a:pt x="133" y="194"/>
                  <a:pt x="131" y="201"/>
                </a:cubicBezTo>
                <a:cubicBezTo>
                  <a:pt x="133" y="202"/>
                  <a:pt x="133" y="202"/>
                  <a:pt x="137" y="202"/>
                </a:cubicBezTo>
                <a:cubicBezTo>
                  <a:pt x="136" y="202"/>
                  <a:pt x="137" y="201"/>
                  <a:pt x="137" y="200"/>
                </a:cubicBezTo>
                <a:cubicBezTo>
                  <a:pt x="141" y="193"/>
                  <a:pt x="143" y="184"/>
                  <a:pt x="146" y="176"/>
                </a:cubicBezTo>
                <a:cubicBezTo>
                  <a:pt x="146" y="176"/>
                  <a:pt x="146" y="176"/>
                  <a:pt x="146" y="176"/>
                </a:cubicBezTo>
                <a:cubicBezTo>
                  <a:pt x="142" y="178"/>
                  <a:pt x="138" y="178"/>
                  <a:pt x="135" y="18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>
          <a:xfrm>
            <a:off x="161706" y="0"/>
            <a:ext cx="7886700" cy="993775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Dancing Script"/>
                <a:ea typeface="Dancing Script"/>
                <a:cs typeface="Dancing Script"/>
              </a:rPr>
              <a:t>INTERSECTIONALITY</a:t>
            </a:r>
            <a:endParaRPr lang="en-GB"/>
          </a:p>
        </p:txBody>
      </p:sp>
      <p:sp>
        <p:nvSpPr>
          <p:cNvPr id="1048618" name="Content Placeholder 1048617"/>
          <p:cNvSpPr>
            <a:spLocks noGrp="1"/>
          </p:cNvSpPr>
          <p:nvPr>
            <p:ph idx="1"/>
          </p:nvPr>
        </p:nvSpPr>
        <p:spPr>
          <a:xfrm>
            <a:off x="161706" y="993774"/>
            <a:ext cx="4994250" cy="3736105"/>
          </a:xfrm>
        </p:spPr>
        <p:txBody>
          <a:bodyPr/>
          <a:lstStyle/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The term was first coined by Black Feminist Scholar Kimberley Williams Crenshaw.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It is also called Intersectional feminism.</a:t>
            </a:r>
            <a:endParaRPr lang="en-GB"/>
          </a:p>
          <a:p>
            <a:r>
              <a:rPr lang="en-US" sz="2400" b="1" i="1">
                <a:solidFill>
                  <a:srgbClr val="FFFFFF"/>
                </a:solidFill>
                <a:latin typeface="Roboto Thin"/>
                <a:ea typeface="Roboto Thin"/>
                <a:cs typeface="Roboto Thin"/>
              </a:rPr>
              <a:t>It asserts how different aspects of social &amp; political Identity discrimination overlaps I.e. intersects.</a:t>
            </a:r>
            <a:endParaRPr lang="en-GB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77" y="0"/>
            <a:ext cx="337729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Content Placeholder 1048643"/>
          <p:cNvSpPr>
            <a:spLocks noGrp="1"/>
          </p:cNvSpPr>
          <p:nvPr>
            <p:ph sz="half" idx="1"/>
          </p:nvPr>
        </p:nvSpPr>
        <p:spPr>
          <a:xfrm>
            <a:off x="421119" y="-86331"/>
            <a:ext cx="3886200" cy="5229831"/>
          </a:xfrm>
        </p:spPr>
        <p:txBody>
          <a:bodyPr/>
          <a:lstStyle/>
          <a:p>
            <a:endParaRPr lang="en-GB"/>
          </a:p>
        </p:txBody>
      </p:sp>
      <p:sp>
        <p:nvSpPr>
          <p:cNvPr id="1048645" name="Content Placeholder 1048644"/>
          <p:cNvSpPr>
            <a:spLocks noGrp="1"/>
          </p:cNvSpPr>
          <p:nvPr>
            <p:ph sz="half" idx="2"/>
          </p:nvPr>
        </p:nvSpPr>
        <p:spPr>
          <a:xfrm>
            <a:off x="4571999" y="37842"/>
            <a:ext cx="3886200" cy="5115609"/>
          </a:xfrm>
        </p:spPr>
        <p:txBody>
          <a:bodyPr/>
          <a:lstStyle/>
          <a:p>
            <a:endParaRPr lang="en-GB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9" y="0"/>
            <a:ext cx="4435250" cy="5143500"/>
          </a:xfrm>
          <a:prstGeom prst="rect">
            <a:avLst/>
          </a:prstGeom>
        </p:spPr>
      </p:pic>
      <p:pic>
        <p:nvPicPr>
          <p:cNvPr id="2097162" name="Picture 209716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86331"/>
            <a:ext cx="4534875" cy="52523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0" y="-177089"/>
            <a:ext cx="4312634" cy="5320589"/>
          </a:xfrm>
          <a:prstGeom prst="rect">
            <a:avLst/>
          </a:prstGeom>
        </p:spPr>
      </p:pic>
      <p:pic>
        <p:nvPicPr>
          <p:cNvPr id="2097164" name="Picture 209716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29773" y="0"/>
            <a:ext cx="42400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23"/>
            <a:ext cx="9144000" cy="50528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1203" y="110334"/>
            <a:ext cx="7121468" cy="5033165"/>
          </a:xfrm>
          <a:prstGeom prst="rect">
            <a:avLst/>
          </a:prstGeom>
        </p:spPr>
      </p:pic>
      <p:sp>
        <p:nvSpPr>
          <p:cNvPr id="1048646" name="Freeform: Shape 1048645"/>
          <p:cNvSpPr/>
          <p:nvPr/>
        </p:nvSpPr>
        <p:spPr>
          <a:xfrm>
            <a:off x="8052963" y="0"/>
            <a:ext cx="781222" cy="1279240"/>
          </a:xfrm>
          <a:custGeom>
            <a:avLst/>
            <a:gdLst/>
            <a:ahLst/>
            <a:cxnLst/>
            <a:rect l="0" t="0" r="r" b="b"/>
            <a:pathLst>
              <a:path w="243" h="172">
                <a:moveTo>
                  <a:pt x="169" y="40"/>
                </a:moveTo>
                <a:cubicBezTo>
                  <a:pt x="170" y="37"/>
                  <a:pt x="166" y="33"/>
                  <a:pt x="165" y="29"/>
                </a:cubicBezTo>
                <a:cubicBezTo>
                  <a:pt x="163" y="18"/>
                  <a:pt x="168" y="6"/>
                  <a:pt x="173" y="0"/>
                </a:cubicBezTo>
                <a:cubicBezTo>
                  <a:pt x="175" y="0"/>
                  <a:pt x="174" y="1"/>
                  <a:pt x="175" y="1"/>
                </a:cubicBezTo>
                <a:cubicBezTo>
                  <a:pt x="176" y="2"/>
                  <a:pt x="175" y="2"/>
                  <a:pt x="175" y="4"/>
                </a:cubicBezTo>
                <a:cubicBezTo>
                  <a:pt x="178" y="8"/>
                  <a:pt x="183" y="10"/>
                  <a:pt x="186" y="14"/>
                </a:cubicBezTo>
                <a:cubicBezTo>
                  <a:pt x="192" y="26"/>
                  <a:pt x="186" y="36"/>
                  <a:pt x="178" y="44"/>
                </a:cubicBezTo>
                <a:cubicBezTo>
                  <a:pt x="187" y="44"/>
                  <a:pt x="196" y="45"/>
                  <a:pt x="202" y="50"/>
                </a:cubicBezTo>
                <a:cubicBezTo>
                  <a:pt x="211" y="58"/>
                  <a:pt x="212" y="71"/>
                  <a:pt x="207" y="84"/>
                </a:cubicBezTo>
                <a:cubicBezTo>
                  <a:pt x="216" y="86"/>
                  <a:pt x="227" y="88"/>
                  <a:pt x="235" y="90"/>
                </a:cubicBezTo>
                <a:cubicBezTo>
                  <a:pt x="235" y="93"/>
                  <a:pt x="232" y="94"/>
                  <a:pt x="231" y="96"/>
                </a:cubicBezTo>
                <a:cubicBezTo>
                  <a:pt x="229" y="97"/>
                  <a:pt x="228" y="100"/>
                  <a:pt x="226" y="101"/>
                </a:cubicBezTo>
                <a:cubicBezTo>
                  <a:pt x="229" y="103"/>
                  <a:pt x="232" y="102"/>
                  <a:pt x="235" y="104"/>
                </a:cubicBezTo>
                <a:cubicBezTo>
                  <a:pt x="235" y="106"/>
                  <a:pt x="234" y="109"/>
                  <a:pt x="234" y="111"/>
                </a:cubicBezTo>
                <a:cubicBezTo>
                  <a:pt x="235" y="111"/>
                  <a:pt x="237" y="114"/>
                  <a:pt x="239" y="114"/>
                </a:cubicBezTo>
                <a:cubicBezTo>
                  <a:pt x="240" y="115"/>
                  <a:pt x="243" y="114"/>
                  <a:pt x="243" y="116"/>
                </a:cubicBezTo>
                <a:cubicBezTo>
                  <a:pt x="243" y="120"/>
                  <a:pt x="237" y="124"/>
                  <a:pt x="237" y="128"/>
                </a:cubicBezTo>
                <a:cubicBezTo>
                  <a:pt x="229" y="140"/>
                  <a:pt x="219" y="153"/>
                  <a:pt x="214" y="168"/>
                </a:cubicBezTo>
                <a:cubicBezTo>
                  <a:pt x="212" y="168"/>
                  <a:pt x="212" y="170"/>
                  <a:pt x="211" y="171"/>
                </a:cubicBezTo>
                <a:cubicBezTo>
                  <a:pt x="210" y="172"/>
                  <a:pt x="208" y="171"/>
                  <a:pt x="207" y="172"/>
                </a:cubicBezTo>
                <a:cubicBezTo>
                  <a:pt x="198" y="168"/>
                  <a:pt x="187" y="171"/>
                  <a:pt x="174" y="171"/>
                </a:cubicBezTo>
                <a:cubicBezTo>
                  <a:pt x="163" y="170"/>
                  <a:pt x="152" y="171"/>
                  <a:pt x="140" y="171"/>
                </a:cubicBezTo>
                <a:cubicBezTo>
                  <a:pt x="135" y="170"/>
                  <a:pt x="129" y="169"/>
                  <a:pt x="124" y="169"/>
                </a:cubicBezTo>
                <a:cubicBezTo>
                  <a:pt x="117" y="169"/>
                  <a:pt x="112" y="167"/>
                  <a:pt x="107" y="169"/>
                </a:cubicBezTo>
                <a:cubicBezTo>
                  <a:pt x="105" y="168"/>
                  <a:pt x="102" y="169"/>
                  <a:pt x="99" y="169"/>
                </a:cubicBezTo>
                <a:cubicBezTo>
                  <a:pt x="96" y="168"/>
                  <a:pt x="92" y="167"/>
                  <a:pt x="89" y="167"/>
                </a:cubicBezTo>
                <a:cubicBezTo>
                  <a:pt x="85" y="167"/>
                  <a:pt x="81" y="167"/>
                  <a:pt x="76" y="167"/>
                </a:cubicBezTo>
                <a:cubicBezTo>
                  <a:pt x="59" y="167"/>
                  <a:pt x="45" y="166"/>
                  <a:pt x="29" y="166"/>
                </a:cubicBezTo>
                <a:cubicBezTo>
                  <a:pt x="27" y="166"/>
                  <a:pt x="26" y="165"/>
                  <a:pt x="24" y="165"/>
                </a:cubicBezTo>
                <a:cubicBezTo>
                  <a:pt x="19" y="165"/>
                  <a:pt x="14" y="166"/>
                  <a:pt x="8" y="167"/>
                </a:cubicBezTo>
                <a:cubicBezTo>
                  <a:pt x="4" y="167"/>
                  <a:pt x="2" y="167"/>
                  <a:pt x="0" y="164"/>
                </a:cubicBezTo>
                <a:cubicBezTo>
                  <a:pt x="2" y="160"/>
                  <a:pt x="4" y="155"/>
                  <a:pt x="9" y="156"/>
                </a:cubicBezTo>
                <a:cubicBezTo>
                  <a:pt x="9" y="153"/>
                  <a:pt x="10" y="152"/>
                  <a:pt x="11" y="150"/>
                </a:cubicBezTo>
                <a:cubicBezTo>
                  <a:pt x="3" y="148"/>
                  <a:pt x="13" y="142"/>
                  <a:pt x="16" y="139"/>
                </a:cubicBezTo>
                <a:cubicBezTo>
                  <a:pt x="15" y="136"/>
                  <a:pt x="7" y="135"/>
                  <a:pt x="7" y="133"/>
                </a:cubicBezTo>
                <a:cubicBezTo>
                  <a:pt x="7" y="130"/>
                  <a:pt x="12" y="127"/>
                  <a:pt x="13" y="125"/>
                </a:cubicBezTo>
                <a:cubicBezTo>
                  <a:pt x="16" y="122"/>
                  <a:pt x="18" y="120"/>
                  <a:pt x="19" y="116"/>
                </a:cubicBezTo>
                <a:cubicBezTo>
                  <a:pt x="26" y="106"/>
                  <a:pt x="34" y="95"/>
                  <a:pt x="39" y="82"/>
                </a:cubicBezTo>
                <a:cubicBezTo>
                  <a:pt x="41" y="82"/>
                  <a:pt x="42" y="83"/>
                  <a:pt x="44" y="84"/>
                </a:cubicBezTo>
                <a:cubicBezTo>
                  <a:pt x="49" y="85"/>
                  <a:pt x="54" y="87"/>
                  <a:pt x="59" y="86"/>
                </a:cubicBezTo>
                <a:cubicBezTo>
                  <a:pt x="78" y="86"/>
                  <a:pt x="97" y="84"/>
                  <a:pt x="112" y="90"/>
                </a:cubicBezTo>
                <a:cubicBezTo>
                  <a:pt x="121" y="94"/>
                  <a:pt x="130" y="98"/>
                  <a:pt x="134" y="107"/>
                </a:cubicBezTo>
                <a:cubicBezTo>
                  <a:pt x="136" y="104"/>
                  <a:pt x="140" y="102"/>
                  <a:pt x="142" y="98"/>
                </a:cubicBezTo>
                <a:cubicBezTo>
                  <a:pt x="141" y="97"/>
                  <a:pt x="140" y="96"/>
                  <a:pt x="139" y="96"/>
                </a:cubicBezTo>
                <a:cubicBezTo>
                  <a:pt x="137" y="92"/>
                  <a:pt x="134" y="90"/>
                  <a:pt x="132" y="87"/>
                </a:cubicBezTo>
                <a:cubicBezTo>
                  <a:pt x="127" y="77"/>
                  <a:pt x="128" y="60"/>
                  <a:pt x="138" y="51"/>
                </a:cubicBezTo>
                <a:cubicBezTo>
                  <a:pt x="143" y="47"/>
                  <a:pt x="153" y="43"/>
                  <a:pt x="162" y="47"/>
                </a:cubicBezTo>
                <a:cubicBezTo>
                  <a:pt x="161" y="40"/>
                  <a:pt x="152" y="35"/>
                  <a:pt x="145" y="32"/>
                </a:cubicBezTo>
                <a:cubicBezTo>
                  <a:pt x="142" y="30"/>
                  <a:pt x="144" y="26"/>
                  <a:pt x="145" y="23"/>
                </a:cubicBezTo>
                <a:cubicBezTo>
                  <a:pt x="147" y="22"/>
                  <a:pt x="150" y="22"/>
                  <a:pt x="152" y="22"/>
                </a:cubicBezTo>
                <a:cubicBezTo>
                  <a:pt x="156" y="24"/>
                  <a:pt x="165" y="32"/>
                  <a:pt x="168" y="37"/>
                </a:cubicBezTo>
                <a:cubicBezTo>
                  <a:pt x="169" y="38"/>
                  <a:pt x="169" y="39"/>
                  <a:pt x="169" y="40"/>
                </a:cubicBezTo>
                <a:close/>
                <a:moveTo>
                  <a:pt x="233" y="115"/>
                </a:moveTo>
                <a:cubicBezTo>
                  <a:pt x="233" y="117"/>
                  <a:pt x="234" y="117"/>
                  <a:pt x="235" y="119"/>
                </a:cubicBezTo>
                <a:cubicBezTo>
                  <a:pt x="235" y="120"/>
                  <a:pt x="233" y="121"/>
                  <a:pt x="233" y="122"/>
                </a:cubicBezTo>
                <a:cubicBezTo>
                  <a:pt x="224" y="130"/>
                  <a:pt x="219" y="143"/>
                  <a:pt x="213" y="154"/>
                </a:cubicBezTo>
                <a:cubicBezTo>
                  <a:pt x="210" y="156"/>
                  <a:pt x="209" y="159"/>
                  <a:pt x="206" y="162"/>
                </a:cubicBezTo>
                <a:cubicBezTo>
                  <a:pt x="206" y="164"/>
                  <a:pt x="207" y="162"/>
                  <a:pt x="206" y="164"/>
                </a:cubicBezTo>
                <a:cubicBezTo>
                  <a:pt x="204" y="166"/>
                  <a:pt x="202" y="164"/>
                  <a:pt x="199" y="164"/>
                </a:cubicBezTo>
                <a:cubicBezTo>
                  <a:pt x="195" y="163"/>
                  <a:pt x="188" y="164"/>
                  <a:pt x="184" y="163"/>
                </a:cubicBezTo>
                <a:cubicBezTo>
                  <a:pt x="180" y="163"/>
                  <a:pt x="176" y="162"/>
                  <a:pt x="172" y="161"/>
                </a:cubicBezTo>
                <a:cubicBezTo>
                  <a:pt x="155" y="160"/>
                  <a:pt x="133" y="157"/>
                  <a:pt x="117" y="160"/>
                </a:cubicBezTo>
                <a:cubicBezTo>
                  <a:pt x="116" y="162"/>
                  <a:pt x="115" y="165"/>
                  <a:pt x="116" y="166"/>
                </a:cubicBezTo>
                <a:cubicBezTo>
                  <a:pt x="137" y="168"/>
                  <a:pt x="156" y="168"/>
                  <a:pt x="178" y="168"/>
                </a:cubicBezTo>
                <a:cubicBezTo>
                  <a:pt x="181" y="168"/>
                  <a:pt x="187" y="167"/>
                  <a:pt x="193" y="167"/>
                </a:cubicBezTo>
                <a:cubicBezTo>
                  <a:pt x="204" y="168"/>
                  <a:pt x="209" y="170"/>
                  <a:pt x="213" y="162"/>
                </a:cubicBezTo>
                <a:cubicBezTo>
                  <a:pt x="213" y="161"/>
                  <a:pt x="213" y="160"/>
                  <a:pt x="213" y="160"/>
                </a:cubicBezTo>
                <a:cubicBezTo>
                  <a:pt x="214" y="158"/>
                  <a:pt x="216" y="156"/>
                  <a:pt x="217" y="154"/>
                </a:cubicBezTo>
                <a:cubicBezTo>
                  <a:pt x="221" y="146"/>
                  <a:pt x="226" y="138"/>
                  <a:pt x="231" y="132"/>
                </a:cubicBezTo>
                <a:cubicBezTo>
                  <a:pt x="234" y="127"/>
                  <a:pt x="236" y="122"/>
                  <a:pt x="239" y="117"/>
                </a:cubicBezTo>
                <a:cubicBezTo>
                  <a:pt x="237" y="117"/>
                  <a:pt x="235" y="114"/>
                  <a:pt x="233" y="115"/>
                </a:cubicBezTo>
                <a:close/>
                <a:moveTo>
                  <a:pt x="168" y="16"/>
                </a:moveTo>
                <a:cubicBezTo>
                  <a:pt x="166" y="27"/>
                  <a:pt x="171" y="34"/>
                  <a:pt x="173" y="43"/>
                </a:cubicBezTo>
                <a:cubicBezTo>
                  <a:pt x="174" y="41"/>
                  <a:pt x="175" y="39"/>
                  <a:pt x="176" y="36"/>
                </a:cubicBezTo>
                <a:cubicBezTo>
                  <a:pt x="174" y="33"/>
                  <a:pt x="169" y="31"/>
                  <a:pt x="169" y="28"/>
                </a:cubicBezTo>
                <a:cubicBezTo>
                  <a:pt x="172" y="29"/>
                  <a:pt x="174" y="31"/>
                  <a:pt x="176" y="32"/>
                </a:cubicBezTo>
                <a:cubicBezTo>
                  <a:pt x="177" y="31"/>
                  <a:pt x="176" y="29"/>
                  <a:pt x="176" y="28"/>
                </a:cubicBezTo>
                <a:cubicBezTo>
                  <a:pt x="172" y="27"/>
                  <a:pt x="169" y="25"/>
                  <a:pt x="170" y="22"/>
                </a:cubicBezTo>
                <a:cubicBezTo>
                  <a:pt x="171" y="23"/>
                  <a:pt x="172" y="25"/>
                  <a:pt x="174" y="24"/>
                </a:cubicBezTo>
                <a:cubicBezTo>
                  <a:pt x="175" y="20"/>
                  <a:pt x="169" y="15"/>
                  <a:pt x="172" y="11"/>
                </a:cubicBezTo>
                <a:cubicBezTo>
                  <a:pt x="174" y="15"/>
                  <a:pt x="174" y="18"/>
                  <a:pt x="176" y="22"/>
                </a:cubicBezTo>
                <a:cubicBezTo>
                  <a:pt x="179" y="20"/>
                  <a:pt x="178" y="15"/>
                  <a:pt x="181" y="14"/>
                </a:cubicBezTo>
                <a:cubicBezTo>
                  <a:pt x="182" y="20"/>
                  <a:pt x="176" y="25"/>
                  <a:pt x="179" y="31"/>
                </a:cubicBezTo>
                <a:cubicBezTo>
                  <a:pt x="181" y="31"/>
                  <a:pt x="181" y="28"/>
                  <a:pt x="183" y="27"/>
                </a:cubicBezTo>
                <a:cubicBezTo>
                  <a:pt x="186" y="30"/>
                  <a:pt x="180" y="33"/>
                  <a:pt x="179" y="34"/>
                </a:cubicBezTo>
                <a:cubicBezTo>
                  <a:pt x="179" y="37"/>
                  <a:pt x="176" y="41"/>
                  <a:pt x="176" y="43"/>
                </a:cubicBezTo>
                <a:cubicBezTo>
                  <a:pt x="180" y="39"/>
                  <a:pt x="185" y="33"/>
                  <a:pt x="186" y="25"/>
                </a:cubicBezTo>
                <a:cubicBezTo>
                  <a:pt x="186" y="15"/>
                  <a:pt x="178" y="11"/>
                  <a:pt x="173" y="5"/>
                </a:cubicBezTo>
                <a:cubicBezTo>
                  <a:pt x="171" y="9"/>
                  <a:pt x="168" y="11"/>
                  <a:pt x="168" y="16"/>
                </a:cubicBezTo>
                <a:close/>
                <a:moveTo>
                  <a:pt x="152" y="25"/>
                </a:moveTo>
                <a:cubicBezTo>
                  <a:pt x="148" y="25"/>
                  <a:pt x="146" y="26"/>
                  <a:pt x="146" y="29"/>
                </a:cubicBezTo>
                <a:cubicBezTo>
                  <a:pt x="147" y="30"/>
                  <a:pt x="148" y="31"/>
                  <a:pt x="150" y="31"/>
                </a:cubicBezTo>
                <a:cubicBezTo>
                  <a:pt x="153" y="34"/>
                  <a:pt x="158" y="36"/>
                  <a:pt x="161" y="39"/>
                </a:cubicBezTo>
                <a:cubicBezTo>
                  <a:pt x="163" y="42"/>
                  <a:pt x="164" y="46"/>
                  <a:pt x="167" y="49"/>
                </a:cubicBezTo>
                <a:cubicBezTo>
                  <a:pt x="167" y="51"/>
                  <a:pt x="167" y="52"/>
                  <a:pt x="168" y="53"/>
                </a:cubicBezTo>
                <a:cubicBezTo>
                  <a:pt x="169" y="40"/>
                  <a:pt x="161" y="30"/>
                  <a:pt x="152" y="25"/>
                </a:cubicBezTo>
                <a:close/>
                <a:moveTo>
                  <a:pt x="207" y="63"/>
                </a:moveTo>
                <a:cubicBezTo>
                  <a:pt x="207" y="62"/>
                  <a:pt x="206" y="62"/>
                  <a:pt x="206" y="61"/>
                </a:cubicBezTo>
                <a:cubicBezTo>
                  <a:pt x="205" y="60"/>
                  <a:pt x="206" y="59"/>
                  <a:pt x="205" y="58"/>
                </a:cubicBezTo>
                <a:cubicBezTo>
                  <a:pt x="203" y="53"/>
                  <a:pt x="197" y="48"/>
                  <a:pt x="190" y="47"/>
                </a:cubicBezTo>
                <a:cubicBezTo>
                  <a:pt x="176" y="44"/>
                  <a:pt x="171" y="67"/>
                  <a:pt x="158" y="58"/>
                </a:cubicBezTo>
                <a:cubicBezTo>
                  <a:pt x="158" y="56"/>
                  <a:pt x="156" y="55"/>
                  <a:pt x="158" y="53"/>
                </a:cubicBezTo>
                <a:cubicBezTo>
                  <a:pt x="160" y="55"/>
                  <a:pt x="161" y="59"/>
                  <a:pt x="166" y="57"/>
                </a:cubicBezTo>
                <a:cubicBezTo>
                  <a:pt x="166" y="55"/>
                  <a:pt x="166" y="54"/>
                  <a:pt x="165" y="51"/>
                </a:cubicBezTo>
                <a:cubicBezTo>
                  <a:pt x="151" y="43"/>
                  <a:pt x="132" y="53"/>
                  <a:pt x="132" y="68"/>
                </a:cubicBezTo>
                <a:cubicBezTo>
                  <a:pt x="132" y="69"/>
                  <a:pt x="132" y="71"/>
                  <a:pt x="132" y="73"/>
                </a:cubicBezTo>
                <a:cubicBezTo>
                  <a:pt x="132" y="78"/>
                  <a:pt x="134" y="85"/>
                  <a:pt x="137" y="89"/>
                </a:cubicBezTo>
                <a:cubicBezTo>
                  <a:pt x="138" y="91"/>
                  <a:pt x="142" y="95"/>
                  <a:pt x="144" y="95"/>
                </a:cubicBezTo>
                <a:cubicBezTo>
                  <a:pt x="146" y="95"/>
                  <a:pt x="148" y="93"/>
                  <a:pt x="150" y="93"/>
                </a:cubicBezTo>
                <a:cubicBezTo>
                  <a:pt x="166" y="86"/>
                  <a:pt x="186" y="84"/>
                  <a:pt x="204" y="84"/>
                </a:cubicBezTo>
                <a:cubicBezTo>
                  <a:pt x="206" y="78"/>
                  <a:pt x="209" y="71"/>
                  <a:pt x="207" y="63"/>
                </a:cubicBezTo>
                <a:close/>
                <a:moveTo>
                  <a:pt x="172" y="50"/>
                </a:moveTo>
                <a:cubicBezTo>
                  <a:pt x="173" y="51"/>
                  <a:pt x="171" y="52"/>
                  <a:pt x="172" y="53"/>
                </a:cubicBezTo>
                <a:cubicBezTo>
                  <a:pt x="173" y="51"/>
                  <a:pt x="176" y="49"/>
                  <a:pt x="176" y="48"/>
                </a:cubicBezTo>
                <a:cubicBezTo>
                  <a:pt x="175" y="49"/>
                  <a:pt x="174" y="50"/>
                  <a:pt x="172" y="50"/>
                </a:cubicBezTo>
                <a:close/>
                <a:moveTo>
                  <a:pt x="215" y="89"/>
                </a:moveTo>
                <a:cubicBezTo>
                  <a:pt x="210" y="88"/>
                  <a:pt x="205" y="86"/>
                  <a:pt x="201" y="86"/>
                </a:cubicBezTo>
                <a:cubicBezTo>
                  <a:pt x="192" y="86"/>
                  <a:pt x="182" y="88"/>
                  <a:pt x="172" y="89"/>
                </a:cubicBezTo>
                <a:cubicBezTo>
                  <a:pt x="162" y="91"/>
                  <a:pt x="152" y="94"/>
                  <a:pt x="145" y="99"/>
                </a:cubicBezTo>
                <a:cubicBezTo>
                  <a:pt x="138" y="106"/>
                  <a:pt x="132" y="114"/>
                  <a:pt x="126" y="123"/>
                </a:cubicBezTo>
                <a:cubicBezTo>
                  <a:pt x="120" y="132"/>
                  <a:pt x="114" y="141"/>
                  <a:pt x="110" y="150"/>
                </a:cubicBezTo>
                <a:cubicBezTo>
                  <a:pt x="118" y="145"/>
                  <a:pt x="129" y="140"/>
                  <a:pt x="141" y="139"/>
                </a:cubicBezTo>
                <a:cubicBezTo>
                  <a:pt x="145" y="139"/>
                  <a:pt x="148" y="139"/>
                  <a:pt x="151" y="139"/>
                </a:cubicBezTo>
                <a:cubicBezTo>
                  <a:pt x="167" y="138"/>
                  <a:pt x="183" y="139"/>
                  <a:pt x="194" y="143"/>
                </a:cubicBezTo>
                <a:cubicBezTo>
                  <a:pt x="204" y="123"/>
                  <a:pt x="218" y="109"/>
                  <a:pt x="230" y="92"/>
                </a:cubicBezTo>
                <a:cubicBezTo>
                  <a:pt x="226" y="90"/>
                  <a:pt x="220" y="90"/>
                  <a:pt x="215" y="89"/>
                </a:cubicBezTo>
                <a:close/>
                <a:moveTo>
                  <a:pt x="116" y="95"/>
                </a:moveTo>
                <a:cubicBezTo>
                  <a:pt x="109" y="92"/>
                  <a:pt x="104" y="90"/>
                  <a:pt x="94" y="89"/>
                </a:cubicBezTo>
                <a:cubicBezTo>
                  <a:pt x="91" y="89"/>
                  <a:pt x="87" y="88"/>
                  <a:pt x="83" y="88"/>
                </a:cubicBezTo>
                <a:cubicBezTo>
                  <a:pt x="73" y="88"/>
                  <a:pt x="63" y="90"/>
                  <a:pt x="54" y="89"/>
                </a:cubicBezTo>
                <a:cubicBezTo>
                  <a:pt x="49" y="89"/>
                  <a:pt x="44" y="87"/>
                  <a:pt x="40" y="87"/>
                </a:cubicBezTo>
                <a:cubicBezTo>
                  <a:pt x="40" y="87"/>
                  <a:pt x="40" y="86"/>
                  <a:pt x="40" y="86"/>
                </a:cubicBezTo>
                <a:cubicBezTo>
                  <a:pt x="39" y="89"/>
                  <a:pt x="38" y="89"/>
                  <a:pt x="37" y="91"/>
                </a:cubicBezTo>
                <a:cubicBezTo>
                  <a:pt x="36" y="94"/>
                  <a:pt x="35" y="96"/>
                  <a:pt x="34" y="99"/>
                </a:cubicBezTo>
                <a:cubicBezTo>
                  <a:pt x="31" y="104"/>
                  <a:pt x="27" y="108"/>
                  <a:pt x="24" y="113"/>
                </a:cubicBezTo>
                <a:cubicBezTo>
                  <a:pt x="23" y="115"/>
                  <a:pt x="21" y="117"/>
                  <a:pt x="20" y="120"/>
                </a:cubicBezTo>
                <a:cubicBezTo>
                  <a:pt x="18" y="122"/>
                  <a:pt x="18" y="124"/>
                  <a:pt x="16" y="126"/>
                </a:cubicBezTo>
                <a:cubicBezTo>
                  <a:pt x="14" y="128"/>
                  <a:pt x="12" y="130"/>
                  <a:pt x="11" y="133"/>
                </a:cubicBezTo>
                <a:cubicBezTo>
                  <a:pt x="15" y="134"/>
                  <a:pt x="16" y="138"/>
                  <a:pt x="21" y="136"/>
                </a:cubicBezTo>
                <a:cubicBezTo>
                  <a:pt x="20" y="137"/>
                  <a:pt x="20" y="137"/>
                  <a:pt x="21" y="138"/>
                </a:cubicBezTo>
                <a:cubicBezTo>
                  <a:pt x="24" y="138"/>
                  <a:pt x="27" y="139"/>
                  <a:pt x="30" y="139"/>
                </a:cubicBezTo>
                <a:cubicBezTo>
                  <a:pt x="38" y="140"/>
                  <a:pt x="47" y="137"/>
                  <a:pt x="55" y="137"/>
                </a:cubicBezTo>
                <a:cubicBezTo>
                  <a:pt x="75" y="136"/>
                  <a:pt x="93" y="143"/>
                  <a:pt x="108" y="149"/>
                </a:cubicBezTo>
                <a:cubicBezTo>
                  <a:pt x="115" y="136"/>
                  <a:pt x="123" y="123"/>
                  <a:pt x="132" y="111"/>
                </a:cubicBezTo>
                <a:cubicBezTo>
                  <a:pt x="130" y="101"/>
                  <a:pt x="124" y="99"/>
                  <a:pt x="116" y="95"/>
                </a:cubicBezTo>
                <a:close/>
                <a:moveTo>
                  <a:pt x="224" y="104"/>
                </a:moveTo>
                <a:cubicBezTo>
                  <a:pt x="214" y="117"/>
                  <a:pt x="202" y="130"/>
                  <a:pt x="196" y="147"/>
                </a:cubicBezTo>
                <a:cubicBezTo>
                  <a:pt x="198" y="147"/>
                  <a:pt x="200" y="148"/>
                  <a:pt x="202" y="148"/>
                </a:cubicBezTo>
                <a:cubicBezTo>
                  <a:pt x="203" y="148"/>
                  <a:pt x="203" y="147"/>
                  <a:pt x="204" y="147"/>
                </a:cubicBezTo>
                <a:cubicBezTo>
                  <a:pt x="212" y="133"/>
                  <a:pt x="221" y="120"/>
                  <a:pt x="229" y="106"/>
                </a:cubicBezTo>
                <a:cubicBezTo>
                  <a:pt x="228" y="105"/>
                  <a:pt x="226" y="104"/>
                  <a:pt x="224" y="104"/>
                </a:cubicBezTo>
                <a:close/>
                <a:moveTo>
                  <a:pt x="227" y="115"/>
                </a:moveTo>
                <a:cubicBezTo>
                  <a:pt x="226" y="116"/>
                  <a:pt x="225" y="116"/>
                  <a:pt x="224" y="117"/>
                </a:cubicBezTo>
                <a:cubicBezTo>
                  <a:pt x="222" y="121"/>
                  <a:pt x="220" y="126"/>
                  <a:pt x="217" y="131"/>
                </a:cubicBezTo>
                <a:cubicBezTo>
                  <a:pt x="213" y="138"/>
                  <a:pt x="207" y="144"/>
                  <a:pt x="206" y="152"/>
                </a:cubicBezTo>
                <a:cubicBezTo>
                  <a:pt x="206" y="153"/>
                  <a:pt x="207" y="153"/>
                  <a:pt x="207" y="154"/>
                </a:cubicBezTo>
                <a:cubicBezTo>
                  <a:pt x="206" y="155"/>
                  <a:pt x="205" y="157"/>
                  <a:pt x="206" y="158"/>
                </a:cubicBezTo>
                <a:cubicBezTo>
                  <a:pt x="216" y="146"/>
                  <a:pt x="221" y="131"/>
                  <a:pt x="231" y="119"/>
                </a:cubicBezTo>
                <a:cubicBezTo>
                  <a:pt x="228" y="117"/>
                  <a:pt x="232" y="113"/>
                  <a:pt x="231" y="108"/>
                </a:cubicBezTo>
                <a:cubicBezTo>
                  <a:pt x="229" y="110"/>
                  <a:pt x="228" y="113"/>
                  <a:pt x="227" y="115"/>
                </a:cubicBezTo>
                <a:close/>
                <a:moveTo>
                  <a:pt x="79" y="141"/>
                </a:moveTo>
                <a:cubicBezTo>
                  <a:pt x="72" y="140"/>
                  <a:pt x="64" y="139"/>
                  <a:pt x="56" y="139"/>
                </a:cubicBezTo>
                <a:cubicBezTo>
                  <a:pt x="50" y="139"/>
                  <a:pt x="43" y="142"/>
                  <a:pt x="36" y="142"/>
                </a:cubicBezTo>
                <a:cubicBezTo>
                  <a:pt x="30" y="142"/>
                  <a:pt x="24" y="141"/>
                  <a:pt x="19" y="139"/>
                </a:cubicBezTo>
                <a:cubicBezTo>
                  <a:pt x="17" y="141"/>
                  <a:pt x="15" y="143"/>
                  <a:pt x="13" y="145"/>
                </a:cubicBezTo>
                <a:cubicBezTo>
                  <a:pt x="37" y="146"/>
                  <a:pt x="66" y="143"/>
                  <a:pt x="92" y="146"/>
                </a:cubicBezTo>
                <a:cubicBezTo>
                  <a:pt x="88" y="144"/>
                  <a:pt x="83" y="142"/>
                  <a:pt x="79" y="141"/>
                </a:cubicBezTo>
                <a:close/>
                <a:moveTo>
                  <a:pt x="178" y="142"/>
                </a:moveTo>
                <a:cubicBezTo>
                  <a:pt x="160" y="143"/>
                  <a:pt x="138" y="139"/>
                  <a:pt x="124" y="146"/>
                </a:cubicBezTo>
                <a:cubicBezTo>
                  <a:pt x="146" y="144"/>
                  <a:pt x="166" y="146"/>
                  <a:pt x="186" y="145"/>
                </a:cubicBezTo>
                <a:cubicBezTo>
                  <a:pt x="189" y="145"/>
                  <a:pt x="189" y="145"/>
                  <a:pt x="192" y="146"/>
                </a:cubicBezTo>
                <a:cubicBezTo>
                  <a:pt x="189" y="143"/>
                  <a:pt x="183" y="142"/>
                  <a:pt x="178" y="142"/>
                </a:cubicBezTo>
                <a:close/>
                <a:moveTo>
                  <a:pt x="82" y="148"/>
                </a:moveTo>
                <a:cubicBezTo>
                  <a:pt x="59" y="146"/>
                  <a:pt x="37" y="148"/>
                  <a:pt x="13" y="148"/>
                </a:cubicBezTo>
                <a:cubicBezTo>
                  <a:pt x="14" y="149"/>
                  <a:pt x="14" y="150"/>
                  <a:pt x="14" y="151"/>
                </a:cubicBezTo>
                <a:cubicBezTo>
                  <a:pt x="18" y="152"/>
                  <a:pt x="22" y="152"/>
                  <a:pt x="24" y="153"/>
                </a:cubicBezTo>
                <a:cubicBezTo>
                  <a:pt x="21" y="154"/>
                  <a:pt x="15" y="154"/>
                  <a:pt x="11" y="154"/>
                </a:cubicBezTo>
                <a:cubicBezTo>
                  <a:pt x="14" y="157"/>
                  <a:pt x="17" y="156"/>
                  <a:pt x="22" y="156"/>
                </a:cubicBezTo>
                <a:cubicBezTo>
                  <a:pt x="34" y="157"/>
                  <a:pt x="47" y="156"/>
                  <a:pt x="58" y="156"/>
                </a:cubicBezTo>
                <a:cubicBezTo>
                  <a:pt x="64" y="156"/>
                  <a:pt x="69" y="158"/>
                  <a:pt x="74" y="157"/>
                </a:cubicBezTo>
                <a:cubicBezTo>
                  <a:pt x="73" y="157"/>
                  <a:pt x="73" y="156"/>
                  <a:pt x="73" y="156"/>
                </a:cubicBezTo>
                <a:cubicBezTo>
                  <a:pt x="80" y="155"/>
                  <a:pt x="88" y="157"/>
                  <a:pt x="94" y="155"/>
                </a:cubicBezTo>
                <a:cubicBezTo>
                  <a:pt x="89" y="154"/>
                  <a:pt x="84" y="153"/>
                  <a:pt x="79" y="153"/>
                </a:cubicBezTo>
                <a:cubicBezTo>
                  <a:pt x="75" y="152"/>
                  <a:pt x="69" y="151"/>
                  <a:pt x="65" y="149"/>
                </a:cubicBezTo>
                <a:cubicBezTo>
                  <a:pt x="77" y="149"/>
                  <a:pt x="90" y="154"/>
                  <a:pt x="102" y="152"/>
                </a:cubicBezTo>
                <a:cubicBezTo>
                  <a:pt x="96" y="148"/>
                  <a:pt x="88" y="149"/>
                  <a:pt x="82" y="148"/>
                </a:cubicBezTo>
                <a:close/>
                <a:moveTo>
                  <a:pt x="198" y="150"/>
                </a:moveTo>
                <a:cubicBezTo>
                  <a:pt x="191" y="148"/>
                  <a:pt x="184" y="148"/>
                  <a:pt x="176" y="148"/>
                </a:cubicBezTo>
                <a:cubicBezTo>
                  <a:pt x="161" y="148"/>
                  <a:pt x="142" y="146"/>
                  <a:pt x="126" y="148"/>
                </a:cubicBezTo>
                <a:cubicBezTo>
                  <a:pt x="121" y="148"/>
                  <a:pt x="115" y="150"/>
                  <a:pt x="111" y="153"/>
                </a:cubicBezTo>
                <a:cubicBezTo>
                  <a:pt x="112" y="154"/>
                  <a:pt x="112" y="155"/>
                  <a:pt x="113" y="156"/>
                </a:cubicBezTo>
                <a:cubicBezTo>
                  <a:pt x="121" y="153"/>
                  <a:pt x="128" y="150"/>
                  <a:pt x="137" y="150"/>
                </a:cubicBezTo>
                <a:cubicBezTo>
                  <a:pt x="139" y="150"/>
                  <a:pt x="143" y="149"/>
                  <a:pt x="143" y="151"/>
                </a:cubicBezTo>
                <a:cubicBezTo>
                  <a:pt x="133" y="152"/>
                  <a:pt x="124" y="153"/>
                  <a:pt x="116" y="157"/>
                </a:cubicBezTo>
                <a:cubicBezTo>
                  <a:pt x="143" y="154"/>
                  <a:pt x="170" y="160"/>
                  <a:pt x="192" y="161"/>
                </a:cubicBezTo>
                <a:cubicBezTo>
                  <a:pt x="196" y="162"/>
                  <a:pt x="201" y="163"/>
                  <a:pt x="203" y="161"/>
                </a:cubicBezTo>
                <a:cubicBezTo>
                  <a:pt x="200" y="160"/>
                  <a:pt x="196" y="160"/>
                  <a:pt x="194" y="158"/>
                </a:cubicBezTo>
                <a:cubicBezTo>
                  <a:pt x="197" y="157"/>
                  <a:pt x="202" y="160"/>
                  <a:pt x="204" y="156"/>
                </a:cubicBezTo>
                <a:cubicBezTo>
                  <a:pt x="198" y="154"/>
                  <a:pt x="188" y="158"/>
                  <a:pt x="185" y="154"/>
                </a:cubicBezTo>
                <a:cubicBezTo>
                  <a:pt x="190" y="154"/>
                  <a:pt x="197" y="154"/>
                  <a:pt x="203" y="153"/>
                </a:cubicBezTo>
                <a:cubicBezTo>
                  <a:pt x="202" y="153"/>
                  <a:pt x="199" y="151"/>
                  <a:pt x="198" y="150"/>
                </a:cubicBezTo>
                <a:close/>
                <a:moveTo>
                  <a:pt x="102" y="158"/>
                </a:moveTo>
                <a:cubicBezTo>
                  <a:pt x="105" y="159"/>
                  <a:pt x="108" y="158"/>
                  <a:pt x="110" y="156"/>
                </a:cubicBezTo>
                <a:cubicBezTo>
                  <a:pt x="109" y="155"/>
                  <a:pt x="109" y="155"/>
                  <a:pt x="109" y="154"/>
                </a:cubicBezTo>
                <a:cubicBezTo>
                  <a:pt x="106" y="154"/>
                  <a:pt x="103" y="155"/>
                  <a:pt x="102" y="158"/>
                </a:cubicBezTo>
                <a:close/>
                <a:moveTo>
                  <a:pt x="98" y="157"/>
                </a:moveTo>
                <a:cubicBezTo>
                  <a:pt x="95" y="157"/>
                  <a:pt x="91" y="157"/>
                  <a:pt x="89" y="158"/>
                </a:cubicBezTo>
                <a:cubicBezTo>
                  <a:pt x="93" y="159"/>
                  <a:pt x="96" y="157"/>
                  <a:pt x="98" y="158"/>
                </a:cubicBezTo>
                <a:cubicBezTo>
                  <a:pt x="99" y="157"/>
                  <a:pt x="101" y="155"/>
                  <a:pt x="100" y="155"/>
                </a:cubicBezTo>
                <a:cubicBezTo>
                  <a:pt x="100" y="155"/>
                  <a:pt x="99" y="154"/>
                  <a:pt x="98" y="155"/>
                </a:cubicBezTo>
                <a:cubicBezTo>
                  <a:pt x="98" y="155"/>
                  <a:pt x="98" y="156"/>
                  <a:pt x="98" y="157"/>
                </a:cubicBezTo>
                <a:close/>
                <a:moveTo>
                  <a:pt x="80" y="157"/>
                </a:moveTo>
                <a:cubicBezTo>
                  <a:pt x="79" y="157"/>
                  <a:pt x="79" y="157"/>
                  <a:pt x="78" y="157"/>
                </a:cubicBezTo>
                <a:cubicBezTo>
                  <a:pt x="81" y="158"/>
                  <a:pt x="85" y="157"/>
                  <a:pt x="80" y="157"/>
                </a:cubicBezTo>
                <a:close/>
                <a:moveTo>
                  <a:pt x="62" y="159"/>
                </a:moveTo>
                <a:cubicBezTo>
                  <a:pt x="57" y="159"/>
                  <a:pt x="51" y="160"/>
                  <a:pt x="46" y="160"/>
                </a:cubicBezTo>
                <a:cubicBezTo>
                  <a:pt x="32" y="159"/>
                  <a:pt x="17" y="159"/>
                  <a:pt x="7" y="159"/>
                </a:cubicBezTo>
                <a:cubicBezTo>
                  <a:pt x="6" y="160"/>
                  <a:pt x="5" y="161"/>
                  <a:pt x="4" y="162"/>
                </a:cubicBezTo>
                <a:cubicBezTo>
                  <a:pt x="6" y="164"/>
                  <a:pt x="9" y="163"/>
                  <a:pt x="12" y="163"/>
                </a:cubicBezTo>
                <a:cubicBezTo>
                  <a:pt x="26" y="162"/>
                  <a:pt x="38" y="163"/>
                  <a:pt x="52" y="164"/>
                </a:cubicBezTo>
                <a:cubicBezTo>
                  <a:pt x="66" y="165"/>
                  <a:pt x="82" y="164"/>
                  <a:pt x="96" y="165"/>
                </a:cubicBezTo>
                <a:cubicBezTo>
                  <a:pt x="96" y="162"/>
                  <a:pt x="95" y="163"/>
                  <a:pt x="94" y="161"/>
                </a:cubicBezTo>
                <a:cubicBezTo>
                  <a:pt x="84" y="160"/>
                  <a:pt x="72" y="160"/>
                  <a:pt x="62" y="159"/>
                </a:cubicBezTo>
                <a:close/>
                <a:moveTo>
                  <a:pt x="103" y="162"/>
                </a:moveTo>
                <a:cubicBezTo>
                  <a:pt x="101" y="161"/>
                  <a:pt x="100" y="160"/>
                  <a:pt x="98" y="161"/>
                </a:cubicBezTo>
                <a:cubicBezTo>
                  <a:pt x="100" y="167"/>
                  <a:pt x="115" y="167"/>
                  <a:pt x="113" y="160"/>
                </a:cubicBezTo>
                <a:cubicBezTo>
                  <a:pt x="110" y="160"/>
                  <a:pt x="106" y="162"/>
                  <a:pt x="103" y="16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048647" name="Freeform: Shape 1048646"/>
          <p:cNvSpPr/>
          <p:nvPr/>
        </p:nvSpPr>
        <p:spPr>
          <a:xfrm>
            <a:off x="8052963" y="3020096"/>
            <a:ext cx="915781" cy="905016"/>
          </a:xfrm>
          <a:custGeom>
            <a:avLst/>
            <a:gdLst/>
            <a:ahLst/>
            <a:cxnLst/>
            <a:rect l="0" t="0" r="r" b="b"/>
            <a:pathLst>
              <a:path w="104" h="119">
                <a:moveTo>
                  <a:pt x="47" y="57"/>
                </a:moveTo>
                <a:cubicBezTo>
                  <a:pt x="50" y="57"/>
                  <a:pt x="53" y="56"/>
                  <a:pt x="56" y="56"/>
                </a:cubicBezTo>
                <a:cubicBezTo>
                  <a:pt x="58" y="52"/>
                  <a:pt x="60" y="48"/>
                  <a:pt x="62" y="43"/>
                </a:cubicBezTo>
                <a:cubicBezTo>
                  <a:pt x="60" y="41"/>
                  <a:pt x="60" y="40"/>
                  <a:pt x="59" y="37"/>
                </a:cubicBezTo>
                <a:cubicBezTo>
                  <a:pt x="56" y="33"/>
                  <a:pt x="48" y="27"/>
                  <a:pt x="55" y="24"/>
                </a:cubicBezTo>
                <a:cubicBezTo>
                  <a:pt x="59" y="14"/>
                  <a:pt x="78" y="7"/>
                  <a:pt x="91" y="12"/>
                </a:cubicBezTo>
                <a:cubicBezTo>
                  <a:pt x="93" y="13"/>
                  <a:pt x="95" y="14"/>
                  <a:pt x="97" y="15"/>
                </a:cubicBezTo>
                <a:cubicBezTo>
                  <a:pt x="101" y="17"/>
                  <a:pt x="104" y="18"/>
                  <a:pt x="103" y="23"/>
                </a:cubicBezTo>
                <a:cubicBezTo>
                  <a:pt x="96" y="30"/>
                  <a:pt x="90" y="36"/>
                  <a:pt x="84" y="43"/>
                </a:cubicBezTo>
                <a:cubicBezTo>
                  <a:pt x="82" y="48"/>
                  <a:pt x="81" y="53"/>
                  <a:pt x="80" y="58"/>
                </a:cubicBezTo>
                <a:cubicBezTo>
                  <a:pt x="85" y="56"/>
                  <a:pt x="89" y="59"/>
                  <a:pt x="94" y="60"/>
                </a:cubicBezTo>
                <a:cubicBezTo>
                  <a:pt x="94" y="61"/>
                  <a:pt x="95" y="62"/>
                  <a:pt x="96" y="63"/>
                </a:cubicBezTo>
                <a:cubicBezTo>
                  <a:pt x="92" y="74"/>
                  <a:pt x="86" y="84"/>
                  <a:pt x="84" y="96"/>
                </a:cubicBezTo>
                <a:cubicBezTo>
                  <a:pt x="86" y="97"/>
                  <a:pt x="86" y="96"/>
                  <a:pt x="89" y="97"/>
                </a:cubicBezTo>
                <a:cubicBezTo>
                  <a:pt x="91" y="101"/>
                  <a:pt x="91" y="108"/>
                  <a:pt x="85" y="109"/>
                </a:cubicBezTo>
                <a:cubicBezTo>
                  <a:pt x="85" y="109"/>
                  <a:pt x="84" y="109"/>
                  <a:pt x="83" y="109"/>
                </a:cubicBezTo>
                <a:cubicBezTo>
                  <a:pt x="80" y="109"/>
                  <a:pt x="77" y="110"/>
                  <a:pt x="76" y="108"/>
                </a:cubicBezTo>
                <a:cubicBezTo>
                  <a:pt x="73" y="109"/>
                  <a:pt x="71" y="108"/>
                  <a:pt x="68" y="108"/>
                </a:cubicBezTo>
                <a:cubicBezTo>
                  <a:pt x="68" y="107"/>
                  <a:pt x="68" y="107"/>
                  <a:pt x="67" y="106"/>
                </a:cubicBezTo>
                <a:cubicBezTo>
                  <a:pt x="59" y="106"/>
                  <a:pt x="50" y="109"/>
                  <a:pt x="42" y="109"/>
                </a:cubicBezTo>
                <a:cubicBezTo>
                  <a:pt x="41" y="112"/>
                  <a:pt x="37" y="113"/>
                  <a:pt x="34" y="113"/>
                </a:cubicBezTo>
                <a:cubicBezTo>
                  <a:pt x="34" y="114"/>
                  <a:pt x="33" y="115"/>
                  <a:pt x="33" y="116"/>
                </a:cubicBezTo>
                <a:cubicBezTo>
                  <a:pt x="28" y="119"/>
                  <a:pt x="20" y="117"/>
                  <a:pt x="16" y="118"/>
                </a:cubicBezTo>
                <a:cubicBezTo>
                  <a:pt x="15" y="117"/>
                  <a:pt x="14" y="118"/>
                  <a:pt x="13" y="117"/>
                </a:cubicBezTo>
                <a:cubicBezTo>
                  <a:pt x="13" y="116"/>
                  <a:pt x="13" y="115"/>
                  <a:pt x="13" y="115"/>
                </a:cubicBezTo>
                <a:cubicBezTo>
                  <a:pt x="12" y="115"/>
                  <a:pt x="12" y="116"/>
                  <a:pt x="12" y="117"/>
                </a:cubicBezTo>
                <a:cubicBezTo>
                  <a:pt x="6" y="118"/>
                  <a:pt x="4" y="110"/>
                  <a:pt x="5" y="107"/>
                </a:cubicBezTo>
                <a:cubicBezTo>
                  <a:pt x="7" y="107"/>
                  <a:pt x="7" y="105"/>
                  <a:pt x="9" y="105"/>
                </a:cubicBezTo>
                <a:cubicBezTo>
                  <a:pt x="8" y="99"/>
                  <a:pt x="7" y="93"/>
                  <a:pt x="5" y="87"/>
                </a:cubicBezTo>
                <a:cubicBezTo>
                  <a:pt x="4" y="81"/>
                  <a:pt x="1" y="76"/>
                  <a:pt x="0" y="70"/>
                </a:cubicBezTo>
                <a:cubicBezTo>
                  <a:pt x="0" y="61"/>
                  <a:pt x="16" y="64"/>
                  <a:pt x="20" y="62"/>
                </a:cubicBezTo>
                <a:cubicBezTo>
                  <a:pt x="21" y="62"/>
                  <a:pt x="21" y="61"/>
                  <a:pt x="21" y="62"/>
                </a:cubicBezTo>
                <a:cubicBezTo>
                  <a:pt x="20" y="59"/>
                  <a:pt x="20" y="55"/>
                  <a:pt x="20" y="52"/>
                </a:cubicBezTo>
                <a:cubicBezTo>
                  <a:pt x="19" y="50"/>
                  <a:pt x="19" y="48"/>
                  <a:pt x="18" y="46"/>
                </a:cubicBezTo>
                <a:cubicBezTo>
                  <a:pt x="18" y="44"/>
                  <a:pt x="17" y="43"/>
                  <a:pt x="16" y="41"/>
                </a:cubicBezTo>
                <a:cubicBezTo>
                  <a:pt x="15" y="37"/>
                  <a:pt x="15" y="33"/>
                  <a:pt x="12" y="31"/>
                </a:cubicBezTo>
                <a:cubicBezTo>
                  <a:pt x="10" y="27"/>
                  <a:pt x="5" y="26"/>
                  <a:pt x="3" y="23"/>
                </a:cubicBezTo>
                <a:cubicBezTo>
                  <a:pt x="2" y="21"/>
                  <a:pt x="2" y="19"/>
                  <a:pt x="0" y="18"/>
                </a:cubicBezTo>
                <a:cubicBezTo>
                  <a:pt x="1" y="4"/>
                  <a:pt x="28" y="0"/>
                  <a:pt x="39" y="7"/>
                </a:cubicBezTo>
                <a:cubicBezTo>
                  <a:pt x="41" y="8"/>
                  <a:pt x="44" y="10"/>
                  <a:pt x="45" y="12"/>
                </a:cubicBezTo>
                <a:cubicBezTo>
                  <a:pt x="45" y="12"/>
                  <a:pt x="45" y="14"/>
                  <a:pt x="45" y="14"/>
                </a:cubicBezTo>
                <a:cubicBezTo>
                  <a:pt x="45" y="16"/>
                  <a:pt x="43" y="19"/>
                  <a:pt x="42" y="21"/>
                </a:cubicBezTo>
                <a:cubicBezTo>
                  <a:pt x="40" y="24"/>
                  <a:pt x="38" y="29"/>
                  <a:pt x="38" y="31"/>
                </a:cubicBezTo>
                <a:cubicBezTo>
                  <a:pt x="38" y="37"/>
                  <a:pt x="41" y="42"/>
                  <a:pt x="43" y="46"/>
                </a:cubicBezTo>
                <a:cubicBezTo>
                  <a:pt x="45" y="50"/>
                  <a:pt x="45" y="53"/>
                  <a:pt x="47" y="57"/>
                </a:cubicBezTo>
                <a:close/>
                <a:moveTo>
                  <a:pt x="3" y="73"/>
                </a:moveTo>
                <a:cubicBezTo>
                  <a:pt x="3" y="73"/>
                  <a:pt x="3" y="73"/>
                  <a:pt x="3" y="73"/>
                </a:cubicBezTo>
                <a:cubicBezTo>
                  <a:pt x="5" y="79"/>
                  <a:pt x="8" y="85"/>
                  <a:pt x="9" y="91"/>
                </a:cubicBezTo>
                <a:cubicBezTo>
                  <a:pt x="10" y="96"/>
                  <a:pt x="10" y="102"/>
                  <a:pt x="13" y="106"/>
                </a:cubicBezTo>
                <a:cubicBezTo>
                  <a:pt x="12" y="97"/>
                  <a:pt x="8" y="88"/>
                  <a:pt x="7" y="79"/>
                </a:cubicBezTo>
                <a:cubicBezTo>
                  <a:pt x="7" y="79"/>
                  <a:pt x="6" y="78"/>
                  <a:pt x="6" y="77"/>
                </a:cubicBezTo>
                <a:cubicBezTo>
                  <a:pt x="5" y="75"/>
                  <a:pt x="4" y="73"/>
                  <a:pt x="4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10" y="66"/>
                  <a:pt x="16" y="69"/>
                  <a:pt x="21" y="69"/>
                </a:cubicBezTo>
                <a:cubicBezTo>
                  <a:pt x="23" y="69"/>
                  <a:pt x="25" y="67"/>
                  <a:pt x="27" y="69"/>
                </a:cubicBezTo>
                <a:cubicBezTo>
                  <a:pt x="27" y="75"/>
                  <a:pt x="23" y="81"/>
                  <a:pt x="24" y="86"/>
                </a:cubicBezTo>
                <a:cubicBezTo>
                  <a:pt x="21" y="91"/>
                  <a:pt x="21" y="100"/>
                  <a:pt x="18" y="106"/>
                </a:cubicBezTo>
                <a:cubicBezTo>
                  <a:pt x="25" y="106"/>
                  <a:pt x="29" y="105"/>
                  <a:pt x="35" y="105"/>
                </a:cubicBezTo>
                <a:cubicBezTo>
                  <a:pt x="37" y="101"/>
                  <a:pt x="40" y="97"/>
                  <a:pt x="41" y="91"/>
                </a:cubicBezTo>
                <a:cubicBezTo>
                  <a:pt x="45" y="84"/>
                  <a:pt x="49" y="75"/>
                  <a:pt x="52" y="68"/>
                </a:cubicBezTo>
                <a:cubicBezTo>
                  <a:pt x="47" y="67"/>
                  <a:pt x="43" y="69"/>
                  <a:pt x="39" y="69"/>
                </a:cubicBezTo>
                <a:cubicBezTo>
                  <a:pt x="36" y="69"/>
                  <a:pt x="33" y="70"/>
                  <a:pt x="31" y="69"/>
                </a:cubicBezTo>
                <a:cubicBezTo>
                  <a:pt x="37" y="65"/>
                  <a:pt x="45" y="67"/>
                  <a:pt x="51" y="65"/>
                </a:cubicBezTo>
                <a:cubicBezTo>
                  <a:pt x="52" y="65"/>
                  <a:pt x="52" y="66"/>
                  <a:pt x="53" y="66"/>
                </a:cubicBezTo>
                <a:cubicBezTo>
                  <a:pt x="54" y="63"/>
                  <a:pt x="55" y="61"/>
                  <a:pt x="55" y="58"/>
                </a:cubicBezTo>
                <a:cubicBezTo>
                  <a:pt x="48" y="59"/>
                  <a:pt x="42" y="60"/>
                  <a:pt x="36" y="60"/>
                </a:cubicBezTo>
                <a:cubicBezTo>
                  <a:pt x="25" y="62"/>
                  <a:pt x="14" y="67"/>
                  <a:pt x="6" y="67"/>
                </a:cubicBezTo>
                <a:cubicBezTo>
                  <a:pt x="5" y="67"/>
                  <a:pt x="4" y="68"/>
                  <a:pt x="3" y="68"/>
                </a:cubicBezTo>
                <a:cubicBezTo>
                  <a:pt x="3" y="70"/>
                  <a:pt x="3" y="71"/>
                  <a:pt x="3" y="73"/>
                </a:cubicBezTo>
                <a:close/>
                <a:moveTo>
                  <a:pt x="9" y="114"/>
                </a:moveTo>
                <a:cubicBezTo>
                  <a:pt x="12" y="114"/>
                  <a:pt x="11" y="105"/>
                  <a:pt x="7" y="109"/>
                </a:cubicBezTo>
                <a:cubicBezTo>
                  <a:pt x="7" y="110"/>
                  <a:pt x="7" y="113"/>
                  <a:pt x="9" y="114"/>
                </a:cubicBezTo>
                <a:close/>
                <a:moveTo>
                  <a:pt x="8" y="75"/>
                </a:moveTo>
                <a:cubicBezTo>
                  <a:pt x="8" y="76"/>
                  <a:pt x="9" y="77"/>
                  <a:pt x="9" y="79"/>
                </a:cubicBezTo>
                <a:cubicBezTo>
                  <a:pt x="10" y="82"/>
                  <a:pt x="11" y="86"/>
                  <a:pt x="12" y="90"/>
                </a:cubicBezTo>
                <a:cubicBezTo>
                  <a:pt x="12" y="93"/>
                  <a:pt x="13" y="96"/>
                  <a:pt x="14" y="99"/>
                </a:cubicBezTo>
                <a:cubicBezTo>
                  <a:pt x="15" y="101"/>
                  <a:pt x="14" y="105"/>
                  <a:pt x="17" y="106"/>
                </a:cubicBezTo>
                <a:cubicBezTo>
                  <a:pt x="17" y="105"/>
                  <a:pt x="16" y="106"/>
                  <a:pt x="16" y="104"/>
                </a:cubicBezTo>
                <a:cubicBezTo>
                  <a:pt x="19" y="94"/>
                  <a:pt x="22" y="83"/>
                  <a:pt x="24" y="71"/>
                </a:cubicBezTo>
                <a:cubicBezTo>
                  <a:pt x="20" y="70"/>
                  <a:pt x="12" y="69"/>
                  <a:pt x="7" y="71"/>
                </a:cubicBezTo>
                <a:cubicBezTo>
                  <a:pt x="8" y="72"/>
                  <a:pt x="9" y="75"/>
                  <a:pt x="8" y="75"/>
                </a:cubicBezTo>
                <a:close/>
                <a:moveTo>
                  <a:pt x="41" y="49"/>
                </a:moveTo>
                <a:cubicBezTo>
                  <a:pt x="41" y="48"/>
                  <a:pt x="41" y="47"/>
                  <a:pt x="40" y="46"/>
                </a:cubicBezTo>
                <a:cubicBezTo>
                  <a:pt x="39" y="41"/>
                  <a:pt x="35" y="36"/>
                  <a:pt x="35" y="32"/>
                </a:cubicBezTo>
                <a:cubicBezTo>
                  <a:pt x="34" y="26"/>
                  <a:pt x="41" y="20"/>
                  <a:pt x="43" y="16"/>
                </a:cubicBezTo>
                <a:cubicBezTo>
                  <a:pt x="44" y="13"/>
                  <a:pt x="40" y="12"/>
                  <a:pt x="37" y="10"/>
                </a:cubicBezTo>
                <a:cubicBezTo>
                  <a:pt x="37" y="9"/>
                  <a:pt x="36" y="8"/>
                  <a:pt x="36" y="8"/>
                </a:cubicBezTo>
                <a:cubicBezTo>
                  <a:pt x="33" y="6"/>
                  <a:pt x="28" y="6"/>
                  <a:pt x="24" y="6"/>
                </a:cubicBezTo>
                <a:cubicBezTo>
                  <a:pt x="14" y="7"/>
                  <a:pt x="8" y="9"/>
                  <a:pt x="4" y="14"/>
                </a:cubicBezTo>
                <a:cubicBezTo>
                  <a:pt x="2" y="17"/>
                  <a:pt x="4" y="20"/>
                  <a:pt x="7" y="23"/>
                </a:cubicBezTo>
                <a:cubicBezTo>
                  <a:pt x="10" y="27"/>
                  <a:pt x="15" y="28"/>
                  <a:pt x="16" y="32"/>
                </a:cubicBezTo>
                <a:cubicBezTo>
                  <a:pt x="17" y="32"/>
                  <a:pt x="16" y="33"/>
                  <a:pt x="16" y="33"/>
                </a:cubicBezTo>
                <a:cubicBezTo>
                  <a:pt x="18" y="42"/>
                  <a:pt x="23" y="51"/>
                  <a:pt x="22" y="61"/>
                </a:cubicBezTo>
                <a:cubicBezTo>
                  <a:pt x="23" y="61"/>
                  <a:pt x="25" y="61"/>
                  <a:pt x="26" y="60"/>
                </a:cubicBezTo>
                <a:cubicBezTo>
                  <a:pt x="25" y="52"/>
                  <a:pt x="23" y="40"/>
                  <a:pt x="20" y="31"/>
                </a:cubicBezTo>
                <a:cubicBezTo>
                  <a:pt x="17" y="28"/>
                  <a:pt x="11" y="25"/>
                  <a:pt x="8" y="22"/>
                </a:cubicBezTo>
                <a:cubicBezTo>
                  <a:pt x="7" y="21"/>
                  <a:pt x="6" y="20"/>
                  <a:pt x="6" y="19"/>
                </a:cubicBezTo>
                <a:cubicBezTo>
                  <a:pt x="6" y="18"/>
                  <a:pt x="8" y="15"/>
                  <a:pt x="8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3"/>
                </a:cubicBezTo>
                <a:cubicBezTo>
                  <a:pt x="11" y="12"/>
                  <a:pt x="13" y="10"/>
                  <a:pt x="14" y="10"/>
                </a:cubicBezTo>
                <a:cubicBezTo>
                  <a:pt x="21" y="8"/>
                  <a:pt x="30" y="10"/>
                  <a:pt x="35" y="11"/>
                </a:cubicBezTo>
                <a:cubicBezTo>
                  <a:pt x="37" y="13"/>
                  <a:pt x="38" y="14"/>
                  <a:pt x="39" y="17"/>
                </a:cubicBezTo>
                <a:cubicBezTo>
                  <a:pt x="37" y="20"/>
                  <a:pt x="35" y="23"/>
                  <a:pt x="32" y="26"/>
                </a:cubicBezTo>
                <a:cubicBezTo>
                  <a:pt x="32" y="29"/>
                  <a:pt x="30" y="30"/>
                  <a:pt x="31" y="33"/>
                </a:cubicBezTo>
                <a:cubicBezTo>
                  <a:pt x="33" y="39"/>
                  <a:pt x="38" y="47"/>
                  <a:pt x="40" y="52"/>
                </a:cubicBezTo>
                <a:cubicBezTo>
                  <a:pt x="41" y="54"/>
                  <a:pt x="41" y="57"/>
                  <a:pt x="44" y="57"/>
                </a:cubicBezTo>
                <a:cubicBezTo>
                  <a:pt x="44" y="55"/>
                  <a:pt x="42" y="52"/>
                  <a:pt x="41" y="49"/>
                </a:cubicBezTo>
                <a:close/>
                <a:moveTo>
                  <a:pt x="16" y="114"/>
                </a:moveTo>
                <a:cubicBezTo>
                  <a:pt x="17" y="113"/>
                  <a:pt x="17" y="114"/>
                  <a:pt x="18" y="114"/>
                </a:cubicBezTo>
                <a:cubicBezTo>
                  <a:pt x="18" y="113"/>
                  <a:pt x="18" y="111"/>
                  <a:pt x="17" y="110"/>
                </a:cubicBezTo>
                <a:cubicBezTo>
                  <a:pt x="15" y="111"/>
                  <a:pt x="15" y="112"/>
                  <a:pt x="16" y="114"/>
                </a:cubicBezTo>
                <a:close/>
                <a:moveTo>
                  <a:pt x="22" y="12"/>
                </a:moveTo>
                <a:cubicBezTo>
                  <a:pt x="15" y="12"/>
                  <a:pt x="11" y="14"/>
                  <a:pt x="9" y="19"/>
                </a:cubicBezTo>
                <a:cubicBezTo>
                  <a:pt x="13" y="23"/>
                  <a:pt x="18" y="26"/>
                  <a:pt x="22" y="28"/>
                </a:cubicBezTo>
                <a:cubicBezTo>
                  <a:pt x="25" y="36"/>
                  <a:pt x="25" y="45"/>
                  <a:pt x="28" y="55"/>
                </a:cubicBezTo>
                <a:cubicBezTo>
                  <a:pt x="27" y="55"/>
                  <a:pt x="27" y="58"/>
                  <a:pt x="28" y="60"/>
                </a:cubicBezTo>
                <a:cubicBezTo>
                  <a:pt x="32" y="58"/>
                  <a:pt x="36" y="58"/>
                  <a:pt x="40" y="58"/>
                </a:cubicBezTo>
                <a:cubicBezTo>
                  <a:pt x="37" y="48"/>
                  <a:pt x="30" y="39"/>
                  <a:pt x="28" y="28"/>
                </a:cubicBezTo>
                <a:cubicBezTo>
                  <a:pt x="30" y="28"/>
                  <a:pt x="29" y="26"/>
                  <a:pt x="30" y="25"/>
                </a:cubicBezTo>
                <a:cubicBezTo>
                  <a:pt x="33" y="22"/>
                  <a:pt x="35" y="20"/>
                  <a:pt x="36" y="16"/>
                </a:cubicBezTo>
                <a:cubicBezTo>
                  <a:pt x="33" y="13"/>
                  <a:pt x="28" y="12"/>
                  <a:pt x="22" y="12"/>
                </a:cubicBezTo>
                <a:close/>
                <a:moveTo>
                  <a:pt x="31" y="113"/>
                </a:moveTo>
                <a:cubicBezTo>
                  <a:pt x="32" y="111"/>
                  <a:pt x="32" y="109"/>
                  <a:pt x="32" y="108"/>
                </a:cubicBezTo>
                <a:cubicBezTo>
                  <a:pt x="28" y="109"/>
                  <a:pt x="23" y="107"/>
                  <a:pt x="19" y="109"/>
                </a:cubicBezTo>
                <a:cubicBezTo>
                  <a:pt x="20" y="110"/>
                  <a:pt x="20" y="113"/>
                  <a:pt x="21" y="115"/>
                </a:cubicBezTo>
                <a:cubicBezTo>
                  <a:pt x="24" y="115"/>
                  <a:pt x="28" y="116"/>
                  <a:pt x="30" y="113"/>
                </a:cubicBezTo>
                <a:cubicBezTo>
                  <a:pt x="30" y="114"/>
                  <a:pt x="31" y="112"/>
                  <a:pt x="31" y="113"/>
                </a:cubicBezTo>
                <a:close/>
                <a:moveTo>
                  <a:pt x="42" y="103"/>
                </a:moveTo>
                <a:cubicBezTo>
                  <a:pt x="44" y="99"/>
                  <a:pt x="45" y="95"/>
                  <a:pt x="47" y="91"/>
                </a:cubicBezTo>
                <a:cubicBezTo>
                  <a:pt x="48" y="88"/>
                  <a:pt x="50" y="87"/>
                  <a:pt x="50" y="84"/>
                </a:cubicBezTo>
                <a:cubicBezTo>
                  <a:pt x="51" y="84"/>
                  <a:pt x="50" y="83"/>
                  <a:pt x="51" y="83"/>
                </a:cubicBezTo>
                <a:cubicBezTo>
                  <a:pt x="54" y="75"/>
                  <a:pt x="58" y="68"/>
                  <a:pt x="60" y="60"/>
                </a:cubicBezTo>
                <a:cubicBezTo>
                  <a:pt x="63" y="54"/>
                  <a:pt x="67" y="47"/>
                  <a:pt x="68" y="40"/>
                </a:cubicBezTo>
                <a:cubicBezTo>
                  <a:pt x="66" y="35"/>
                  <a:pt x="62" y="32"/>
                  <a:pt x="60" y="27"/>
                </a:cubicBezTo>
                <a:cubicBezTo>
                  <a:pt x="62" y="23"/>
                  <a:pt x="66" y="21"/>
                  <a:pt x="70" y="19"/>
                </a:cubicBezTo>
                <a:cubicBezTo>
                  <a:pt x="76" y="17"/>
                  <a:pt x="86" y="16"/>
                  <a:pt x="92" y="19"/>
                </a:cubicBezTo>
                <a:cubicBezTo>
                  <a:pt x="93" y="19"/>
                  <a:pt x="95" y="20"/>
                  <a:pt x="95" y="21"/>
                </a:cubicBezTo>
                <a:cubicBezTo>
                  <a:pt x="96" y="24"/>
                  <a:pt x="92" y="27"/>
                  <a:pt x="90" y="29"/>
                </a:cubicBezTo>
                <a:cubicBezTo>
                  <a:pt x="86" y="34"/>
                  <a:pt x="80" y="39"/>
                  <a:pt x="77" y="46"/>
                </a:cubicBezTo>
                <a:cubicBezTo>
                  <a:pt x="77" y="50"/>
                  <a:pt x="75" y="54"/>
                  <a:pt x="75" y="58"/>
                </a:cubicBezTo>
                <a:cubicBezTo>
                  <a:pt x="75" y="58"/>
                  <a:pt x="74" y="58"/>
                  <a:pt x="74" y="58"/>
                </a:cubicBezTo>
                <a:cubicBezTo>
                  <a:pt x="73" y="70"/>
                  <a:pt x="70" y="86"/>
                  <a:pt x="71" y="99"/>
                </a:cubicBezTo>
                <a:cubicBezTo>
                  <a:pt x="73" y="95"/>
                  <a:pt x="73" y="85"/>
                  <a:pt x="75" y="80"/>
                </a:cubicBezTo>
                <a:cubicBezTo>
                  <a:pt x="75" y="79"/>
                  <a:pt x="74" y="81"/>
                  <a:pt x="73" y="80"/>
                </a:cubicBezTo>
                <a:cubicBezTo>
                  <a:pt x="73" y="79"/>
                  <a:pt x="74" y="79"/>
                  <a:pt x="74" y="79"/>
                </a:cubicBezTo>
                <a:cubicBezTo>
                  <a:pt x="75" y="78"/>
                  <a:pt x="75" y="80"/>
                  <a:pt x="75" y="79"/>
                </a:cubicBezTo>
                <a:cubicBezTo>
                  <a:pt x="76" y="68"/>
                  <a:pt x="79" y="51"/>
                  <a:pt x="82" y="41"/>
                </a:cubicBezTo>
                <a:cubicBezTo>
                  <a:pt x="82" y="40"/>
                  <a:pt x="83" y="40"/>
                  <a:pt x="84" y="40"/>
                </a:cubicBezTo>
                <a:cubicBezTo>
                  <a:pt x="89" y="33"/>
                  <a:pt x="95" y="29"/>
                  <a:pt x="100" y="22"/>
                </a:cubicBezTo>
                <a:cubicBezTo>
                  <a:pt x="100" y="22"/>
                  <a:pt x="100" y="21"/>
                  <a:pt x="100" y="20"/>
                </a:cubicBezTo>
                <a:cubicBezTo>
                  <a:pt x="94" y="14"/>
                  <a:pt x="84" y="11"/>
                  <a:pt x="73" y="13"/>
                </a:cubicBezTo>
                <a:cubicBezTo>
                  <a:pt x="70" y="14"/>
                  <a:pt x="63" y="18"/>
                  <a:pt x="60" y="20"/>
                </a:cubicBezTo>
                <a:cubicBezTo>
                  <a:pt x="59" y="21"/>
                  <a:pt x="58" y="24"/>
                  <a:pt x="57" y="25"/>
                </a:cubicBezTo>
                <a:cubicBezTo>
                  <a:pt x="57" y="26"/>
                  <a:pt x="56" y="25"/>
                  <a:pt x="56" y="26"/>
                </a:cubicBezTo>
                <a:cubicBezTo>
                  <a:pt x="55" y="27"/>
                  <a:pt x="55" y="29"/>
                  <a:pt x="56" y="31"/>
                </a:cubicBezTo>
                <a:cubicBezTo>
                  <a:pt x="57" y="31"/>
                  <a:pt x="58" y="33"/>
                  <a:pt x="59" y="34"/>
                </a:cubicBezTo>
                <a:cubicBezTo>
                  <a:pt x="60" y="36"/>
                  <a:pt x="63" y="40"/>
                  <a:pt x="65" y="43"/>
                </a:cubicBezTo>
                <a:cubicBezTo>
                  <a:pt x="62" y="46"/>
                  <a:pt x="62" y="51"/>
                  <a:pt x="59" y="55"/>
                </a:cubicBezTo>
                <a:cubicBezTo>
                  <a:pt x="53" y="74"/>
                  <a:pt x="44" y="89"/>
                  <a:pt x="38" y="106"/>
                </a:cubicBezTo>
                <a:cubicBezTo>
                  <a:pt x="35" y="107"/>
                  <a:pt x="35" y="109"/>
                  <a:pt x="35" y="112"/>
                </a:cubicBezTo>
                <a:cubicBezTo>
                  <a:pt x="39" y="110"/>
                  <a:pt x="40" y="106"/>
                  <a:pt x="42" y="103"/>
                </a:cubicBezTo>
                <a:close/>
                <a:moveTo>
                  <a:pt x="68" y="103"/>
                </a:moveTo>
                <a:cubicBezTo>
                  <a:pt x="68" y="91"/>
                  <a:pt x="70" y="78"/>
                  <a:pt x="71" y="66"/>
                </a:cubicBezTo>
                <a:cubicBezTo>
                  <a:pt x="69" y="65"/>
                  <a:pt x="65" y="67"/>
                  <a:pt x="62" y="65"/>
                </a:cubicBezTo>
                <a:cubicBezTo>
                  <a:pt x="65" y="64"/>
                  <a:pt x="68" y="63"/>
                  <a:pt x="72" y="63"/>
                </a:cubicBezTo>
                <a:cubicBezTo>
                  <a:pt x="71" y="62"/>
                  <a:pt x="73" y="59"/>
                  <a:pt x="72" y="59"/>
                </a:cubicBezTo>
                <a:cubicBezTo>
                  <a:pt x="70" y="57"/>
                  <a:pt x="66" y="60"/>
                  <a:pt x="64" y="58"/>
                </a:cubicBezTo>
                <a:cubicBezTo>
                  <a:pt x="57" y="75"/>
                  <a:pt x="50" y="90"/>
                  <a:pt x="43" y="106"/>
                </a:cubicBezTo>
                <a:cubicBezTo>
                  <a:pt x="50" y="106"/>
                  <a:pt x="59" y="104"/>
                  <a:pt x="68" y="103"/>
                </a:cubicBezTo>
                <a:close/>
                <a:moveTo>
                  <a:pt x="73" y="56"/>
                </a:moveTo>
                <a:cubicBezTo>
                  <a:pt x="74" y="51"/>
                  <a:pt x="75" y="47"/>
                  <a:pt x="76" y="43"/>
                </a:cubicBezTo>
                <a:cubicBezTo>
                  <a:pt x="81" y="35"/>
                  <a:pt x="88" y="30"/>
                  <a:pt x="93" y="23"/>
                </a:cubicBezTo>
                <a:cubicBezTo>
                  <a:pt x="92" y="22"/>
                  <a:pt x="91" y="22"/>
                  <a:pt x="91" y="21"/>
                </a:cubicBezTo>
                <a:cubicBezTo>
                  <a:pt x="86" y="20"/>
                  <a:pt x="81" y="19"/>
                  <a:pt x="74" y="20"/>
                </a:cubicBezTo>
                <a:cubicBezTo>
                  <a:pt x="71" y="21"/>
                  <a:pt x="63" y="25"/>
                  <a:pt x="63" y="27"/>
                </a:cubicBezTo>
                <a:cubicBezTo>
                  <a:pt x="63" y="29"/>
                  <a:pt x="65" y="31"/>
                  <a:pt x="66" y="33"/>
                </a:cubicBezTo>
                <a:cubicBezTo>
                  <a:pt x="67" y="34"/>
                  <a:pt x="68" y="37"/>
                  <a:pt x="69" y="38"/>
                </a:cubicBezTo>
                <a:cubicBezTo>
                  <a:pt x="69" y="39"/>
                  <a:pt x="70" y="39"/>
                  <a:pt x="70" y="39"/>
                </a:cubicBezTo>
                <a:cubicBezTo>
                  <a:pt x="71" y="40"/>
                  <a:pt x="71" y="43"/>
                  <a:pt x="70" y="43"/>
                </a:cubicBezTo>
                <a:cubicBezTo>
                  <a:pt x="69" y="47"/>
                  <a:pt x="65" y="53"/>
                  <a:pt x="65" y="56"/>
                </a:cubicBezTo>
                <a:cubicBezTo>
                  <a:pt x="67" y="55"/>
                  <a:pt x="71" y="56"/>
                  <a:pt x="73" y="56"/>
                </a:cubicBezTo>
                <a:close/>
                <a:moveTo>
                  <a:pt x="76" y="103"/>
                </a:moveTo>
                <a:cubicBezTo>
                  <a:pt x="74" y="102"/>
                  <a:pt x="73" y="102"/>
                  <a:pt x="71" y="102"/>
                </a:cubicBezTo>
                <a:cubicBezTo>
                  <a:pt x="71" y="101"/>
                  <a:pt x="71" y="100"/>
                  <a:pt x="70" y="100"/>
                </a:cubicBezTo>
                <a:cubicBezTo>
                  <a:pt x="70" y="101"/>
                  <a:pt x="71" y="103"/>
                  <a:pt x="70" y="104"/>
                </a:cubicBezTo>
                <a:cubicBezTo>
                  <a:pt x="71" y="106"/>
                  <a:pt x="77" y="107"/>
                  <a:pt x="76" y="103"/>
                </a:cubicBezTo>
                <a:close/>
                <a:moveTo>
                  <a:pt x="81" y="98"/>
                </a:moveTo>
                <a:cubicBezTo>
                  <a:pt x="81" y="97"/>
                  <a:pt x="81" y="96"/>
                  <a:pt x="81" y="96"/>
                </a:cubicBezTo>
                <a:cubicBezTo>
                  <a:pt x="83" y="92"/>
                  <a:pt x="84" y="87"/>
                  <a:pt x="85" y="82"/>
                </a:cubicBezTo>
                <a:cubicBezTo>
                  <a:pt x="88" y="77"/>
                  <a:pt x="93" y="67"/>
                  <a:pt x="91" y="62"/>
                </a:cubicBezTo>
                <a:cubicBezTo>
                  <a:pt x="92" y="64"/>
                  <a:pt x="90" y="64"/>
                  <a:pt x="88" y="64"/>
                </a:cubicBezTo>
                <a:cubicBezTo>
                  <a:pt x="85" y="64"/>
                  <a:pt x="80" y="66"/>
                  <a:pt x="80" y="63"/>
                </a:cubicBezTo>
                <a:cubicBezTo>
                  <a:pt x="83" y="62"/>
                  <a:pt x="87" y="63"/>
                  <a:pt x="89" y="61"/>
                </a:cubicBezTo>
                <a:cubicBezTo>
                  <a:pt x="85" y="60"/>
                  <a:pt x="82" y="61"/>
                  <a:pt x="80" y="59"/>
                </a:cubicBezTo>
                <a:cubicBezTo>
                  <a:pt x="80" y="60"/>
                  <a:pt x="80" y="60"/>
                  <a:pt x="80" y="61"/>
                </a:cubicBezTo>
                <a:cubicBezTo>
                  <a:pt x="78" y="67"/>
                  <a:pt x="78" y="75"/>
                  <a:pt x="77" y="82"/>
                </a:cubicBezTo>
                <a:cubicBezTo>
                  <a:pt x="76" y="87"/>
                  <a:pt x="74" y="94"/>
                  <a:pt x="75" y="99"/>
                </a:cubicBezTo>
                <a:cubicBezTo>
                  <a:pt x="77" y="98"/>
                  <a:pt x="79" y="98"/>
                  <a:pt x="81" y="98"/>
                </a:cubicBezTo>
                <a:close/>
                <a:moveTo>
                  <a:pt x="78" y="107"/>
                </a:moveTo>
                <a:cubicBezTo>
                  <a:pt x="84" y="107"/>
                  <a:pt x="90" y="105"/>
                  <a:pt x="86" y="100"/>
                </a:cubicBezTo>
                <a:cubicBezTo>
                  <a:pt x="85" y="100"/>
                  <a:pt x="82" y="100"/>
                  <a:pt x="79" y="100"/>
                </a:cubicBezTo>
                <a:cubicBezTo>
                  <a:pt x="79" y="103"/>
                  <a:pt x="79" y="105"/>
                  <a:pt x="78" y="10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1pPr>
            <a:lvl2pPr marL="342900" indent="1143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2pPr>
            <a:lvl3pPr marL="685800" indent="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3pPr>
            <a:lvl4pPr marL="1028700" indent="3429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4pPr>
            <a:lvl5pPr marL="1371600" indent="4572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300" b="0" i="0" u="none" baseline="0">
                <a:solidFill>
                  <a:schemeClr val="dk1"/>
                </a:solidFill>
                <a:latin typeface="Arial" pitchFamily="34" charset="0"/>
                <a:ea typeface="方正兰亭细黑_GBK" pitchFamily="2" charset="-122"/>
              </a:defRPr>
            </a:lvl5pPr>
          </a:lstStyle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7E6E6"/>
        </a:dk2>
        <a:lt2>
          <a:srgbClr val="44546A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484</Words>
  <Application>Microsoft Office PowerPoint</Application>
  <PresentationFormat>On-screen Show (16:9)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Dancing Script</vt:lpstr>
      <vt:lpstr>Noto Sans Kannada UI</vt:lpstr>
      <vt:lpstr>Roboto Condensed Light</vt:lpstr>
      <vt:lpstr>Roboto Thin</vt:lpstr>
      <vt:lpstr>Office 主题</vt:lpstr>
      <vt:lpstr>Office 主题</vt:lpstr>
      <vt:lpstr>MANY WOMEN,  MANY FEMINISM, INTERSECTIONALITY  </vt:lpstr>
      <vt:lpstr>PowerPoint Presentation</vt:lpstr>
      <vt:lpstr>A BRIEF HISTORY OF FEMINISM</vt:lpstr>
      <vt:lpstr>WHAT IS FEMINISM</vt:lpstr>
      <vt:lpstr>INTERSECTIONALITY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RADICAL FEMINISM</vt:lpstr>
      <vt:lpstr>PowerPoint Presentation</vt:lpstr>
      <vt:lpstr>PowerPoint Presentation</vt:lpstr>
      <vt:lpstr>PowerPoint Presentation</vt:lpstr>
      <vt:lpstr>LIBERAL FEMINISM</vt:lpstr>
      <vt:lpstr>PowerPoint Presentation</vt:lpstr>
      <vt:lpstr>PowerPoint Presentation</vt:lpstr>
      <vt:lpstr>SOCIALIST FEMINISM</vt:lpstr>
      <vt:lpstr>PowerPoint Presentation</vt:lpstr>
      <vt:lpstr>POSTMODERN FEMINISM</vt:lpstr>
      <vt:lpstr>                    CONCLUSION</vt:lpstr>
      <vt:lpstr>                       REFERENCES</vt:lpstr>
      <vt:lpstr>                      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kiranraja gudipati</cp:lastModifiedBy>
  <cp:revision>2</cp:revision>
  <dcterms:created xsi:type="dcterms:W3CDTF">2015-03-29T04:19:04Z</dcterms:created>
  <dcterms:modified xsi:type="dcterms:W3CDTF">2020-07-19T08:04:36Z</dcterms:modified>
</cp:coreProperties>
</file>