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EF5FA-4652-45BE-88D5-5C236938979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1401B3F-20E3-49DB-816F-7D4DBB08EE88}">
      <dgm:prSet phldrT="[Text]"/>
      <dgm:spPr/>
      <dgm:t>
        <a:bodyPr/>
        <a:lstStyle/>
        <a:p>
          <a:r>
            <a:rPr lang="en-IN" dirty="0" smtClean="0"/>
            <a:t>Shared Geodata</a:t>
          </a:r>
          <a:endParaRPr lang="en-IN" dirty="0"/>
        </a:p>
      </dgm:t>
    </dgm:pt>
    <dgm:pt modelId="{1372C5A2-C1FB-4054-90EF-E03B931EDE62}" type="parTrans" cxnId="{B7835D11-A77E-4981-AB46-68193FF2738C}">
      <dgm:prSet/>
      <dgm:spPr/>
      <dgm:t>
        <a:bodyPr/>
        <a:lstStyle/>
        <a:p>
          <a:endParaRPr lang="en-IN"/>
        </a:p>
      </dgm:t>
    </dgm:pt>
    <dgm:pt modelId="{FB59A864-E733-4764-9816-2A753FB88BF2}" type="sibTrans" cxnId="{B7835D11-A77E-4981-AB46-68193FF2738C}">
      <dgm:prSet/>
      <dgm:spPr/>
      <dgm:t>
        <a:bodyPr/>
        <a:lstStyle/>
        <a:p>
          <a:endParaRPr lang="en-IN"/>
        </a:p>
      </dgm:t>
    </dgm:pt>
    <dgm:pt modelId="{E325244C-5226-4D5A-A97E-CD881BB716B6}">
      <dgm:prSet phldrT="[Text]"/>
      <dgm:spPr/>
      <dgm:t>
        <a:bodyPr/>
        <a:lstStyle/>
        <a:p>
          <a:r>
            <a:rPr lang="en-IN" dirty="0" smtClean="0"/>
            <a:t>Embedded GIS</a:t>
          </a:r>
          <a:endParaRPr lang="en-IN" dirty="0"/>
        </a:p>
      </dgm:t>
    </dgm:pt>
    <dgm:pt modelId="{503857D2-E984-45BE-A527-53AC84880A8D}" type="parTrans" cxnId="{0DF44AEC-AC29-4957-A979-61D6FEEE7D1B}">
      <dgm:prSet/>
      <dgm:spPr/>
      <dgm:t>
        <a:bodyPr/>
        <a:lstStyle/>
        <a:p>
          <a:endParaRPr lang="en-IN"/>
        </a:p>
      </dgm:t>
    </dgm:pt>
    <dgm:pt modelId="{939E013A-F4AE-4922-81BD-A73A946CAEAC}" type="sibTrans" cxnId="{0DF44AEC-AC29-4957-A979-61D6FEEE7D1B}">
      <dgm:prSet/>
      <dgm:spPr/>
      <dgm:t>
        <a:bodyPr/>
        <a:lstStyle/>
        <a:p>
          <a:endParaRPr lang="en-IN"/>
        </a:p>
      </dgm:t>
    </dgm:pt>
    <dgm:pt modelId="{7217BC6A-9B71-4B4A-B978-C4F471E0C8F9}">
      <dgm:prSet phldrT="[Text]"/>
      <dgm:spPr/>
      <dgm:t>
        <a:bodyPr/>
        <a:lstStyle/>
        <a:p>
          <a:r>
            <a:rPr lang="en-IN" dirty="0" smtClean="0"/>
            <a:t>Desktop GIS</a:t>
          </a:r>
          <a:endParaRPr lang="en-IN" dirty="0"/>
        </a:p>
      </dgm:t>
    </dgm:pt>
    <dgm:pt modelId="{EEF4518A-67C9-435B-9C2F-6DDBE8D22022}" type="parTrans" cxnId="{1105A223-6F34-405C-B872-6DE3262012EC}">
      <dgm:prSet/>
      <dgm:spPr/>
      <dgm:t>
        <a:bodyPr/>
        <a:lstStyle/>
        <a:p>
          <a:endParaRPr lang="en-IN"/>
        </a:p>
      </dgm:t>
    </dgm:pt>
    <dgm:pt modelId="{BCF59A7D-3294-4C74-B7F6-6809F56F599C}" type="sibTrans" cxnId="{1105A223-6F34-405C-B872-6DE3262012EC}">
      <dgm:prSet/>
      <dgm:spPr/>
      <dgm:t>
        <a:bodyPr/>
        <a:lstStyle/>
        <a:p>
          <a:endParaRPr lang="en-IN"/>
        </a:p>
      </dgm:t>
    </dgm:pt>
    <dgm:pt modelId="{1A9C72A2-D0DB-480E-902E-0B2B22427F7E}">
      <dgm:prSet phldrT="[Text]"/>
      <dgm:spPr/>
      <dgm:t>
        <a:bodyPr/>
        <a:lstStyle/>
        <a:p>
          <a:r>
            <a:rPr lang="en-IN" dirty="0" smtClean="0"/>
            <a:t>CAD based GIS</a:t>
          </a:r>
          <a:endParaRPr lang="en-IN" dirty="0"/>
        </a:p>
      </dgm:t>
    </dgm:pt>
    <dgm:pt modelId="{0017B09F-949F-4BB9-A8CE-112534181DCF}" type="parTrans" cxnId="{F169391C-E0B0-4609-9557-1FA1B8F3F784}">
      <dgm:prSet/>
      <dgm:spPr/>
      <dgm:t>
        <a:bodyPr/>
        <a:lstStyle/>
        <a:p>
          <a:endParaRPr lang="en-IN"/>
        </a:p>
      </dgm:t>
    </dgm:pt>
    <dgm:pt modelId="{229E88B3-E7C2-43A2-80D7-CB557DFC363D}" type="sibTrans" cxnId="{F169391C-E0B0-4609-9557-1FA1B8F3F784}">
      <dgm:prSet/>
      <dgm:spPr/>
      <dgm:t>
        <a:bodyPr/>
        <a:lstStyle/>
        <a:p>
          <a:endParaRPr lang="en-IN"/>
        </a:p>
      </dgm:t>
    </dgm:pt>
    <dgm:pt modelId="{D2CD19ED-932B-4E58-A570-B5BDACF9808B}">
      <dgm:prSet phldrT="[Text]"/>
      <dgm:spPr/>
      <dgm:t>
        <a:bodyPr/>
        <a:lstStyle/>
        <a:p>
          <a:r>
            <a:rPr lang="en-IN" dirty="0" smtClean="0"/>
            <a:t>Internet GIS</a:t>
          </a:r>
          <a:endParaRPr lang="en-IN" dirty="0"/>
        </a:p>
      </dgm:t>
    </dgm:pt>
    <dgm:pt modelId="{3CD992B4-DDA2-4AD2-AA8D-C37FCFBA83FB}" type="parTrans" cxnId="{9D5FB6B2-8D51-45D4-AD4A-FDD6A15CCDEC}">
      <dgm:prSet/>
      <dgm:spPr/>
      <dgm:t>
        <a:bodyPr/>
        <a:lstStyle/>
        <a:p>
          <a:endParaRPr lang="en-IN"/>
        </a:p>
      </dgm:t>
    </dgm:pt>
    <dgm:pt modelId="{796677F7-0105-44C3-A73D-607AEDA86C02}" type="sibTrans" cxnId="{9D5FB6B2-8D51-45D4-AD4A-FDD6A15CCDEC}">
      <dgm:prSet/>
      <dgm:spPr/>
      <dgm:t>
        <a:bodyPr/>
        <a:lstStyle/>
        <a:p>
          <a:endParaRPr lang="en-IN"/>
        </a:p>
      </dgm:t>
    </dgm:pt>
    <dgm:pt modelId="{DE4B5665-C6D6-41E4-9161-F76CCB8ECDF9}">
      <dgm:prSet phldrT="[Text]"/>
      <dgm:spPr/>
      <dgm:t>
        <a:bodyPr/>
        <a:lstStyle/>
        <a:p>
          <a:r>
            <a:rPr lang="en-IN" dirty="0" smtClean="0"/>
            <a:t>Open GIS</a:t>
          </a:r>
          <a:endParaRPr lang="en-IN" dirty="0"/>
        </a:p>
      </dgm:t>
    </dgm:pt>
    <dgm:pt modelId="{0A5CF3D2-A136-42CE-AF36-A5FDBA62C19A}" type="parTrans" cxnId="{9AAB821C-61CF-4844-9AE1-EA2F7C2665F7}">
      <dgm:prSet/>
      <dgm:spPr/>
      <dgm:t>
        <a:bodyPr/>
        <a:lstStyle/>
        <a:p>
          <a:endParaRPr lang="en-IN"/>
        </a:p>
      </dgm:t>
    </dgm:pt>
    <dgm:pt modelId="{B6544C9B-BEC7-4573-9107-2D665687F7F2}" type="sibTrans" cxnId="{9AAB821C-61CF-4844-9AE1-EA2F7C2665F7}">
      <dgm:prSet/>
      <dgm:spPr/>
      <dgm:t>
        <a:bodyPr/>
        <a:lstStyle/>
        <a:p>
          <a:endParaRPr lang="en-IN"/>
        </a:p>
      </dgm:t>
    </dgm:pt>
    <dgm:pt modelId="{BB418EDE-A11B-48FC-9417-EC45956F7730}">
      <dgm:prSet phldrT="[Text]"/>
      <dgm:spPr/>
      <dgm:t>
        <a:bodyPr/>
        <a:lstStyle/>
        <a:p>
          <a:r>
            <a:rPr lang="en-IN" dirty="0" smtClean="0"/>
            <a:t>Professional GIS</a:t>
          </a:r>
          <a:endParaRPr lang="en-IN" dirty="0"/>
        </a:p>
      </dgm:t>
    </dgm:pt>
    <dgm:pt modelId="{C7C7F584-158C-4540-BF05-32565A6D906F}" type="parTrans" cxnId="{0A2AE3CA-AB49-4357-9212-9A6BDA1EBDE6}">
      <dgm:prSet/>
      <dgm:spPr/>
      <dgm:t>
        <a:bodyPr/>
        <a:lstStyle/>
        <a:p>
          <a:endParaRPr lang="en-IN"/>
        </a:p>
      </dgm:t>
    </dgm:pt>
    <dgm:pt modelId="{D5EA3C4D-5D83-4158-BEAC-9D68CBF29E83}" type="sibTrans" cxnId="{0A2AE3CA-AB49-4357-9212-9A6BDA1EBDE6}">
      <dgm:prSet/>
      <dgm:spPr/>
      <dgm:t>
        <a:bodyPr/>
        <a:lstStyle/>
        <a:p>
          <a:endParaRPr lang="en-IN"/>
        </a:p>
      </dgm:t>
    </dgm:pt>
    <dgm:pt modelId="{EDBCCD8F-CC9E-4E5B-8917-7F949DA7AC81}" type="pres">
      <dgm:prSet presAssocID="{696EF5FA-4652-45BE-88D5-5C236938979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FF2CE3C-F29E-41DD-81CC-007AB20BC71B}" type="pres">
      <dgm:prSet presAssocID="{61401B3F-20E3-49DB-816F-7D4DBB08EE88}" presName="centerShape" presStyleLbl="node0" presStyleIdx="0" presStyleCnt="1"/>
      <dgm:spPr/>
      <dgm:t>
        <a:bodyPr/>
        <a:lstStyle/>
        <a:p>
          <a:endParaRPr lang="en-IN"/>
        </a:p>
      </dgm:t>
    </dgm:pt>
    <dgm:pt modelId="{777A24EA-AE6D-4FCF-B905-8EF010DBDE33}" type="pres">
      <dgm:prSet presAssocID="{503857D2-E984-45BE-A527-53AC84880A8D}" presName="Name9" presStyleLbl="parChTrans1D2" presStyleIdx="0" presStyleCnt="6"/>
      <dgm:spPr/>
      <dgm:t>
        <a:bodyPr/>
        <a:lstStyle/>
        <a:p>
          <a:endParaRPr lang="en-IN"/>
        </a:p>
      </dgm:t>
    </dgm:pt>
    <dgm:pt modelId="{68C77245-6AF4-426D-854D-66F79DAF103C}" type="pres">
      <dgm:prSet presAssocID="{503857D2-E984-45BE-A527-53AC84880A8D}" presName="connTx" presStyleLbl="parChTrans1D2" presStyleIdx="0" presStyleCnt="6"/>
      <dgm:spPr/>
      <dgm:t>
        <a:bodyPr/>
        <a:lstStyle/>
        <a:p>
          <a:endParaRPr lang="en-IN"/>
        </a:p>
      </dgm:t>
    </dgm:pt>
    <dgm:pt modelId="{8527BD30-913C-468D-B595-DF20834B9EDA}" type="pres">
      <dgm:prSet presAssocID="{E325244C-5226-4D5A-A97E-CD881BB716B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AB62034-C5B8-4F30-8B40-91F1B4DE64CC}" type="pres">
      <dgm:prSet presAssocID="{EEF4518A-67C9-435B-9C2F-6DDBE8D22022}" presName="Name9" presStyleLbl="parChTrans1D2" presStyleIdx="1" presStyleCnt="6"/>
      <dgm:spPr/>
      <dgm:t>
        <a:bodyPr/>
        <a:lstStyle/>
        <a:p>
          <a:endParaRPr lang="en-IN"/>
        </a:p>
      </dgm:t>
    </dgm:pt>
    <dgm:pt modelId="{0D204475-26C5-44C0-BAB3-F003C83C3482}" type="pres">
      <dgm:prSet presAssocID="{EEF4518A-67C9-435B-9C2F-6DDBE8D22022}" presName="connTx" presStyleLbl="parChTrans1D2" presStyleIdx="1" presStyleCnt="6"/>
      <dgm:spPr/>
      <dgm:t>
        <a:bodyPr/>
        <a:lstStyle/>
        <a:p>
          <a:endParaRPr lang="en-IN"/>
        </a:p>
      </dgm:t>
    </dgm:pt>
    <dgm:pt modelId="{66F88380-027B-4D95-9FE0-A9A140290870}" type="pres">
      <dgm:prSet presAssocID="{7217BC6A-9B71-4B4A-B978-C4F471E0C8F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971996A-6CB2-4F27-9CC1-6F9F3242444F}" type="pres">
      <dgm:prSet presAssocID="{0017B09F-949F-4BB9-A8CE-112534181DCF}" presName="Name9" presStyleLbl="parChTrans1D2" presStyleIdx="2" presStyleCnt="6"/>
      <dgm:spPr/>
      <dgm:t>
        <a:bodyPr/>
        <a:lstStyle/>
        <a:p>
          <a:endParaRPr lang="en-IN"/>
        </a:p>
      </dgm:t>
    </dgm:pt>
    <dgm:pt modelId="{910033D4-75AE-4BE9-ABA7-610F0880B7A3}" type="pres">
      <dgm:prSet presAssocID="{0017B09F-949F-4BB9-A8CE-112534181DCF}" presName="connTx" presStyleLbl="parChTrans1D2" presStyleIdx="2" presStyleCnt="6"/>
      <dgm:spPr/>
      <dgm:t>
        <a:bodyPr/>
        <a:lstStyle/>
        <a:p>
          <a:endParaRPr lang="en-IN"/>
        </a:p>
      </dgm:t>
    </dgm:pt>
    <dgm:pt modelId="{AB8E9DCE-B469-4EB6-A82A-CB6B24B7EE3D}" type="pres">
      <dgm:prSet presAssocID="{1A9C72A2-D0DB-480E-902E-0B2B22427F7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D4AD23C-2C8D-4FB2-A57F-7C603BC1D3D0}" type="pres">
      <dgm:prSet presAssocID="{3CD992B4-DDA2-4AD2-AA8D-C37FCFBA83FB}" presName="Name9" presStyleLbl="parChTrans1D2" presStyleIdx="3" presStyleCnt="6"/>
      <dgm:spPr/>
      <dgm:t>
        <a:bodyPr/>
        <a:lstStyle/>
        <a:p>
          <a:endParaRPr lang="en-IN"/>
        </a:p>
      </dgm:t>
    </dgm:pt>
    <dgm:pt modelId="{D09E5AE4-8FC9-4AF7-A7D3-6F66BF493A47}" type="pres">
      <dgm:prSet presAssocID="{3CD992B4-DDA2-4AD2-AA8D-C37FCFBA83FB}" presName="connTx" presStyleLbl="parChTrans1D2" presStyleIdx="3" presStyleCnt="6"/>
      <dgm:spPr/>
      <dgm:t>
        <a:bodyPr/>
        <a:lstStyle/>
        <a:p>
          <a:endParaRPr lang="en-IN"/>
        </a:p>
      </dgm:t>
    </dgm:pt>
    <dgm:pt modelId="{3845F038-24F2-46EB-8F78-08E7B9F93142}" type="pres">
      <dgm:prSet presAssocID="{D2CD19ED-932B-4E58-A570-B5BDACF9808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A6ABCE-2841-4BA5-A5A2-45F57F5B8B99}" type="pres">
      <dgm:prSet presAssocID="{0A5CF3D2-A136-42CE-AF36-A5FDBA62C19A}" presName="Name9" presStyleLbl="parChTrans1D2" presStyleIdx="4" presStyleCnt="6"/>
      <dgm:spPr/>
      <dgm:t>
        <a:bodyPr/>
        <a:lstStyle/>
        <a:p>
          <a:endParaRPr lang="en-IN"/>
        </a:p>
      </dgm:t>
    </dgm:pt>
    <dgm:pt modelId="{524E3F51-0A87-486D-A992-0D4B1CD346D6}" type="pres">
      <dgm:prSet presAssocID="{0A5CF3D2-A136-42CE-AF36-A5FDBA62C19A}" presName="connTx" presStyleLbl="parChTrans1D2" presStyleIdx="4" presStyleCnt="6"/>
      <dgm:spPr/>
      <dgm:t>
        <a:bodyPr/>
        <a:lstStyle/>
        <a:p>
          <a:endParaRPr lang="en-IN"/>
        </a:p>
      </dgm:t>
    </dgm:pt>
    <dgm:pt modelId="{24412B94-38AB-4185-93B0-72A262AEE34A}" type="pres">
      <dgm:prSet presAssocID="{DE4B5665-C6D6-41E4-9161-F76CCB8ECD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138EDC-9517-4238-8077-DCE4373DA0A7}" type="pres">
      <dgm:prSet presAssocID="{C7C7F584-158C-4540-BF05-32565A6D906F}" presName="Name9" presStyleLbl="parChTrans1D2" presStyleIdx="5" presStyleCnt="6"/>
      <dgm:spPr/>
      <dgm:t>
        <a:bodyPr/>
        <a:lstStyle/>
        <a:p>
          <a:endParaRPr lang="en-IN"/>
        </a:p>
      </dgm:t>
    </dgm:pt>
    <dgm:pt modelId="{C30D6193-E2E3-4E73-8C03-606E9BBF5E60}" type="pres">
      <dgm:prSet presAssocID="{C7C7F584-158C-4540-BF05-32565A6D906F}" presName="connTx" presStyleLbl="parChTrans1D2" presStyleIdx="5" presStyleCnt="6"/>
      <dgm:spPr/>
      <dgm:t>
        <a:bodyPr/>
        <a:lstStyle/>
        <a:p>
          <a:endParaRPr lang="en-IN"/>
        </a:p>
      </dgm:t>
    </dgm:pt>
    <dgm:pt modelId="{602BC6B1-4E46-4424-94E9-35FCDA7A229C}" type="pres">
      <dgm:prSet presAssocID="{BB418EDE-A11B-48FC-9417-EC45956F773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9538938-04BB-4276-8439-CED85F0CAF65}" type="presOf" srcId="{696EF5FA-4652-45BE-88D5-5C2369389793}" destId="{EDBCCD8F-CC9E-4E5B-8917-7F949DA7AC81}" srcOrd="0" destOrd="0" presId="urn:microsoft.com/office/officeart/2005/8/layout/radial1"/>
    <dgm:cxn modelId="{8798F034-A884-4D21-86AE-29E619F0AD12}" type="presOf" srcId="{61401B3F-20E3-49DB-816F-7D4DBB08EE88}" destId="{2FF2CE3C-F29E-41DD-81CC-007AB20BC71B}" srcOrd="0" destOrd="0" presId="urn:microsoft.com/office/officeart/2005/8/layout/radial1"/>
    <dgm:cxn modelId="{B5A14369-357C-4DC5-B39B-43C4D465717A}" type="presOf" srcId="{EEF4518A-67C9-435B-9C2F-6DDBE8D22022}" destId="{0D204475-26C5-44C0-BAB3-F003C83C3482}" srcOrd="1" destOrd="0" presId="urn:microsoft.com/office/officeart/2005/8/layout/radial1"/>
    <dgm:cxn modelId="{E3A8A00B-73B2-4721-B841-E319626AA065}" type="presOf" srcId="{0017B09F-949F-4BB9-A8CE-112534181DCF}" destId="{8971996A-6CB2-4F27-9CC1-6F9F3242444F}" srcOrd="0" destOrd="0" presId="urn:microsoft.com/office/officeart/2005/8/layout/radial1"/>
    <dgm:cxn modelId="{781AD2A2-BBE1-41E2-9DF5-EC6BAC362D4C}" type="presOf" srcId="{0A5CF3D2-A136-42CE-AF36-A5FDBA62C19A}" destId="{9EA6ABCE-2841-4BA5-A5A2-45F57F5B8B99}" srcOrd="0" destOrd="0" presId="urn:microsoft.com/office/officeart/2005/8/layout/radial1"/>
    <dgm:cxn modelId="{EF21C028-FB97-4162-AFF4-044E26A0C5D5}" type="presOf" srcId="{0017B09F-949F-4BB9-A8CE-112534181DCF}" destId="{910033D4-75AE-4BE9-ABA7-610F0880B7A3}" srcOrd="1" destOrd="0" presId="urn:microsoft.com/office/officeart/2005/8/layout/radial1"/>
    <dgm:cxn modelId="{F169391C-E0B0-4609-9557-1FA1B8F3F784}" srcId="{61401B3F-20E3-49DB-816F-7D4DBB08EE88}" destId="{1A9C72A2-D0DB-480E-902E-0B2B22427F7E}" srcOrd="2" destOrd="0" parTransId="{0017B09F-949F-4BB9-A8CE-112534181DCF}" sibTransId="{229E88B3-E7C2-43A2-80D7-CB557DFC363D}"/>
    <dgm:cxn modelId="{4319E1D7-C95A-4FC5-AC0A-A3B1C1D30940}" type="presOf" srcId="{7217BC6A-9B71-4B4A-B978-C4F471E0C8F9}" destId="{66F88380-027B-4D95-9FE0-A9A140290870}" srcOrd="0" destOrd="0" presId="urn:microsoft.com/office/officeart/2005/8/layout/radial1"/>
    <dgm:cxn modelId="{2CA913AC-1E2E-4ED0-B237-6BBFD6768353}" type="presOf" srcId="{C7C7F584-158C-4540-BF05-32565A6D906F}" destId="{C30D6193-E2E3-4E73-8C03-606E9BBF5E60}" srcOrd="1" destOrd="0" presId="urn:microsoft.com/office/officeart/2005/8/layout/radial1"/>
    <dgm:cxn modelId="{1105A223-6F34-405C-B872-6DE3262012EC}" srcId="{61401B3F-20E3-49DB-816F-7D4DBB08EE88}" destId="{7217BC6A-9B71-4B4A-B978-C4F471E0C8F9}" srcOrd="1" destOrd="0" parTransId="{EEF4518A-67C9-435B-9C2F-6DDBE8D22022}" sibTransId="{BCF59A7D-3294-4C74-B7F6-6809F56F599C}"/>
    <dgm:cxn modelId="{0A2AE3CA-AB49-4357-9212-9A6BDA1EBDE6}" srcId="{61401B3F-20E3-49DB-816F-7D4DBB08EE88}" destId="{BB418EDE-A11B-48FC-9417-EC45956F7730}" srcOrd="5" destOrd="0" parTransId="{C7C7F584-158C-4540-BF05-32565A6D906F}" sibTransId="{D5EA3C4D-5D83-4158-BEAC-9D68CBF29E83}"/>
    <dgm:cxn modelId="{9D5FB6B2-8D51-45D4-AD4A-FDD6A15CCDEC}" srcId="{61401B3F-20E3-49DB-816F-7D4DBB08EE88}" destId="{D2CD19ED-932B-4E58-A570-B5BDACF9808B}" srcOrd="3" destOrd="0" parTransId="{3CD992B4-DDA2-4AD2-AA8D-C37FCFBA83FB}" sibTransId="{796677F7-0105-44C3-A73D-607AEDA86C02}"/>
    <dgm:cxn modelId="{92E65801-B78B-4A41-B9B2-52AC160EA94E}" type="presOf" srcId="{1A9C72A2-D0DB-480E-902E-0B2B22427F7E}" destId="{AB8E9DCE-B469-4EB6-A82A-CB6B24B7EE3D}" srcOrd="0" destOrd="0" presId="urn:microsoft.com/office/officeart/2005/8/layout/radial1"/>
    <dgm:cxn modelId="{AD4716B5-DCFC-4C90-9CD7-32B7B42F6B21}" type="presOf" srcId="{3CD992B4-DDA2-4AD2-AA8D-C37FCFBA83FB}" destId="{FD4AD23C-2C8D-4FB2-A57F-7C603BC1D3D0}" srcOrd="0" destOrd="0" presId="urn:microsoft.com/office/officeart/2005/8/layout/radial1"/>
    <dgm:cxn modelId="{53B41751-E38B-4E86-9EC6-DBDB0BCD029B}" type="presOf" srcId="{0A5CF3D2-A136-42CE-AF36-A5FDBA62C19A}" destId="{524E3F51-0A87-486D-A992-0D4B1CD346D6}" srcOrd="1" destOrd="0" presId="urn:microsoft.com/office/officeart/2005/8/layout/radial1"/>
    <dgm:cxn modelId="{0DF44AEC-AC29-4957-A979-61D6FEEE7D1B}" srcId="{61401B3F-20E3-49DB-816F-7D4DBB08EE88}" destId="{E325244C-5226-4D5A-A97E-CD881BB716B6}" srcOrd="0" destOrd="0" parTransId="{503857D2-E984-45BE-A527-53AC84880A8D}" sibTransId="{939E013A-F4AE-4922-81BD-A73A946CAEAC}"/>
    <dgm:cxn modelId="{6019C191-D93F-47C0-B8FF-34C8895801C6}" type="presOf" srcId="{E325244C-5226-4D5A-A97E-CD881BB716B6}" destId="{8527BD30-913C-468D-B595-DF20834B9EDA}" srcOrd="0" destOrd="0" presId="urn:microsoft.com/office/officeart/2005/8/layout/radial1"/>
    <dgm:cxn modelId="{1BA498B7-3638-4318-86CB-66F593703D30}" type="presOf" srcId="{BB418EDE-A11B-48FC-9417-EC45956F7730}" destId="{602BC6B1-4E46-4424-94E9-35FCDA7A229C}" srcOrd="0" destOrd="0" presId="urn:microsoft.com/office/officeart/2005/8/layout/radial1"/>
    <dgm:cxn modelId="{389DF381-BB5B-438D-AA8F-BB101163C2A3}" type="presOf" srcId="{503857D2-E984-45BE-A527-53AC84880A8D}" destId="{68C77245-6AF4-426D-854D-66F79DAF103C}" srcOrd="1" destOrd="0" presId="urn:microsoft.com/office/officeart/2005/8/layout/radial1"/>
    <dgm:cxn modelId="{B6520861-5F8B-4DB9-B135-9B1D4A1E945E}" type="presOf" srcId="{C7C7F584-158C-4540-BF05-32565A6D906F}" destId="{F0138EDC-9517-4238-8077-DCE4373DA0A7}" srcOrd="0" destOrd="0" presId="urn:microsoft.com/office/officeart/2005/8/layout/radial1"/>
    <dgm:cxn modelId="{8FD28A5E-8952-48E1-BF2B-D03550815503}" type="presOf" srcId="{EEF4518A-67C9-435B-9C2F-6DDBE8D22022}" destId="{8AB62034-C5B8-4F30-8B40-91F1B4DE64CC}" srcOrd="0" destOrd="0" presId="urn:microsoft.com/office/officeart/2005/8/layout/radial1"/>
    <dgm:cxn modelId="{9AAB821C-61CF-4844-9AE1-EA2F7C2665F7}" srcId="{61401B3F-20E3-49DB-816F-7D4DBB08EE88}" destId="{DE4B5665-C6D6-41E4-9161-F76CCB8ECDF9}" srcOrd="4" destOrd="0" parTransId="{0A5CF3D2-A136-42CE-AF36-A5FDBA62C19A}" sibTransId="{B6544C9B-BEC7-4573-9107-2D665687F7F2}"/>
    <dgm:cxn modelId="{B7835D11-A77E-4981-AB46-68193FF2738C}" srcId="{696EF5FA-4652-45BE-88D5-5C2369389793}" destId="{61401B3F-20E3-49DB-816F-7D4DBB08EE88}" srcOrd="0" destOrd="0" parTransId="{1372C5A2-C1FB-4054-90EF-E03B931EDE62}" sibTransId="{FB59A864-E733-4764-9816-2A753FB88BF2}"/>
    <dgm:cxn modelId="{B062F071-07BC-4E79-8DDA-AD634261BF14}" type="presOf" srcId="{503857D2-E984-45BE-A527-53AC84880A8D}" destId="{777A24EA-AE6D-4FCF-B905-8EF010DBDE33}" srcOrd="0" destOrd="0" presId="urn:microsoft.com/office/officeart/2005/8/layout/radial1"/>
    <dgm:cxn modelId="{652E4635-7648-41EB-8193-2E531B07DF71}" type="presOf" srcId="{DE4B5665-C6D6-41E4-9161-F76CCB8ECDF9}" destId="{24412B94-38AB-4185-93B0-72A262AEE34A}" srcOrd="0" destOrd="0" presId="urn:microsoft.com/office/officeart/2005/8/layout/radial1"/>
    <dgm:cxn modelId="{9AA63D50-63EA-4088-B118-D63E5FB56E23}" type="presOf" srcId="{3CD992B4-DDA2-4AD2-AA8D-C37FCFBA83FB}" destId="{D09E5AE4-8FC9-4AF7-A7D3-6F66BF493A47}" srcOrd="1" destOrd="0" presId="urn:microsoft.com/office/officeart/2005/8/layout/radial1"/>
    <dgm:cxn modelId="{9BC9C441-C6A4-45F8-9F0A-A49477C749EC}" type="presOf" srcId="{D2CD19ED-932B-4E58-A570-B5BDACF9808B}" destId="{3845F038-24F2-46EB-8F78-08E7B9F93142}" srcOrd="0" destOrd="0" presId="urn:microsoft.com/office/officeart/2005/8/layout/radial1"/>
    <dgm:cxn modelId="{272D34C9-637A-4027-80DC-A4294D075E04}" type="presParOf" srcId="{EDBCCD8F-CC9E-4E5B-8917-7F949DA7AC81}" destId="{2FF2CE3C-F29E-41DD-81CC-007AB20BC71B}" srcOrd="0" destOrd="0" presId="urn:microsoft.com/office/officeart/2005/8/layout/radial1"/>
    <dgm:cxn modelId="{DFBF7FD9-6865-4A7B-BD9D-877D98785520}" type="presParOf" srcId="{EDBCCD8F-CC9E-4E5B-8917-7F949DA7AC81}" destId="{777A24EA-AE6D-4FCF-B905-8EF010DBDE33}" srcOrd="1" destOrd="0" presId="urn:microsoft.com/office/officeart/2005/8/layout/radial1"/>
    <dgm:cxn modelId="{A82D8479-EE6A-4BB6-BDE5-4737358EDBDB}" type="presParOf" srcId="{777A24EA-AE6D-4FCF-B905-8EF010DBDE33}" destId="{68C77245-6AF4-426D-854D-66F79DAF103C}" srcOrd="0" destOrd="0" presId="urn:microsoft.com/office/officeart/2005/8/layout/radial1"/>
    <dgm:cxn modelId="{1BF58923-9272-4190-9D04-99FC4C08CF6D}" type="presParOf" srcId="{EDBCCD8F-CC9E-4E5B-8917-7F949DA7AC81}" destId="{8527BD30-913C-468D-B595-DF20834B9EDA}" srcOrd="2" destOrd="0" presId="urn:microsoft.com/office/officeart/2005/8/layout/radial1"/>
    <dgm:cxn modelId="{98583181-E9F2-4844-8AE5-6405E27E241F}" type="presParOf" srcId="{EDBCCD8F-CC9E-4E5B-8917-7F949DA7AC81}" destId="{8AB62034-C5B8-4F30-8B40-91F1B4DE64CC}" srcOrd="3" destOrd="0" presId="urn:microsoft.com/office/officeart/2005/8/layout/radial1"/>
    <dgm:cxn modelId="{858FCBEC-0C6B-419A-B795-1609F1044D36}" type="presParOf" srcId="{8AB62034-C5B8-4F30-8B40-91F1B4DE64CC}" destId="{0D204475-26C5-44C0-BAB3-F003C83C3482}" srcOrd="0" destOrd="0" presId="urn:microsoft.com/office/officeart/2005/8/layout/radial1"/>
    <dgm:cxn modelId="{0EF9995C-872E-47EB-89EA-D02A1FEB6C4E}" type="presParOf" srcId="{EDBCCD8F-CC9E-4E5B-8917-7F949DA7AC81}" destId="{66F88380-027B-4D95-9FE0-A9A140290870}" srcOrd="4" destOrd="0" presId="urn:microsoft.com/office/officeart/2005/8/layout/radial1"/>
    <dgm:cxn modelId="{D72A5608-BC0A-4E18-819C-F0AA21E2A2F3}" type="presParOf" srcId="{EDBCCD8F-CC9E-4E5B-8917-7F949DA7AC81}" destId="{8971996A-6CB2-4F27-9CC1-6F9F3242444F}" srcOrd="5" destOrd="0" presId="urn:microsoft.com/office/officeart/2005/8/layout/radial1"/>
    <dgm:cxn modelId="{CC09D3B2-AFCF-40B3-A980-24D751920F04}" type="presParOf" srcId="{8971996A-6CB2-4F27-9CC1-6F9F3242444F}" destId="{910033D4-75AE-4BE9-ABA7-610F0880B7A3}" srcOrd="0" destOrd="0" presId="urn:microsoft.com/office/officeart/2005/8/layout/radial1"/>
    <dgm:cxn modelId="{9CD348FE-E484-48F3-8AB7-82D00FAAEA87}" type="presParOf" srcId="{EDBCCD8F-CC9E-4E5B-8917-7F949DA7AC81}" destId="{AB8E9DCE-B469-4EB6-A82A-CB6B24B7EE3D}" srcOrd="6" destOrd="0" presId="urn:microsoft.com/office/officeart/2005/8/layout/radial1"/>
    <dgm:cxn modelId="{E888D2D4-F7CA-43F6-A23F-F38085A1B84C}" type="presParOf" srcId="{EDBCCD8F-CC9E-4E5B-8917-7F949DA7AC81}" destId="{FD4AD23C-2C8D-4FB2-A57F-7C603BC1D3D0}" srcOrd="7" destOrd="0" presId="urn:microsoft.com/office/officeart/2005/8/layout/radial1"/>
    <dgm:cxn modelId="{D6BBC8EC-718A-4969-B761-FE6AB9D2B283}" type="presParOf" srcId="{FD4AD23C-2C8D-4FB2-A57F-7C603BC1D3D0}" destId="{D09E5AE4-8FC9-4AF7-A7D3-6F66BF493A47}" srcOrd="0" destOrd="0" presId="urn:microsoft.com/office/officeart/2005/8/layout/radial1"/>
    <dgm:cxn modelId="{1A487B61-0BC6-45AC-9680-18371DB62B48}" type="presParOf" srcId="{EDBCCD8F-CC9E-4E5B-8917-7F949DA7AC81}" destId="{3845F038-24F2-46EB-8F78-08E7B9F93142}" srcOrd="8" destOrd="0" presId="urn:microsoft.com/office/officeart/2005/8/layout/radial1"/>
    <dgm:cxn modelId="{A7A3A064-870E-454B-8D75-B2C844C20C79}" type="presParOf" srcId="{EDBCCD8F-CC9E-4E5B-8917-7F949DA7AC81}" destId="{9EA6ABCE-2841-4BA5-A5A2-45F57F5B8B99}" srcOrd="9" destOrd="0" presId="urn:microsoft.com/office/officeart/2005/8/layout/radial1"/>
    <dgm:cxn modelId="{FD69E32E-6906-4C1F-AB13-1CDEF0E94313}" type="presParOf" srcId="{9EA6ABCE-2841-4BA5-A5A2-45F57F5B8B99}" destId="{524E3F51-0A87-486D-A992-0D4B1CD346D6}" srcOrd="0" destOrd="0" presId="urn:microsoft.com/office/officeart/2005/8/layout/radial1"/>
    <dgm:cxn modelId="{CA992AA5-6AA1-4B16-97A8-9D34ED8E7BFB}" type="presParOf" srcId="{EDBCCD8F-CC9E-4E5B-8917-7F949DA7AC81}" destId="{24412B94-38AB-4185-93B0-72A262AEE34A}" srcOrd="10" destOrd="0" presId="urn:microsoft.com/office/officeart/2005/8/layout/radial1"/>
    <dgm:cxn modelId="{1A420A4A-274A-4E27-8DFD-7F238E6DDDA9}" type="presParOf" srcId="{EDBCCD8F-CC9E-4E5B-8917-7F949DA7AC81}" destId="{F0138EDC-9517-4238-8077-DCE4373DA0A7}" srcOrd="11" destOrd="0" presId="urn:microsoft.com/office/officeart/2005/8/layout/radial1"/>
    <dgm:cxn modelId="{DDA8D4C4-1E5B-4FAB-BFB3-89A16B72046C}" type="presParOf" srcId="{F0138EDC-9517-4238-8077-DCE4373DA0A7}" destId="{C30D6193-E2E3-4E73-8C03-606E9BBF5E60}" srcOrd="0" destOrd="0" presId="urn:microsoft.com/office/officeart/2005/8/layout/radial1"/>
    <dgm:cxn modelId="{7B57E7D5-3C8E-4834-A75E-6BAB03C14220}" type="presParOf" srcId="{EDBCCD8F-CC9E-4E5B-8917-7F949DA7AC81}" destId="{602BC6B1-4E46-4424-94E9-35FCDA7A229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F2E300-81CE-4F9F-9685-457C0776CC4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57CA2F7-55F2-4824-BC55-1F9039D9F44D}">
      <dgm:prSet phldrT="[Text]"/>
      <dgm:spPr/>
      <dgm:t>
        <a:bodyPr/>
        <a:lstStyle/>
        <a:p>
          <a:r>
            <a:rPr lang="en-IN" dirty="0" smtClean="0"/>
            <a:t>Existing graphics or Images</a:t>
          </a:r>
        </a:p>
        <a:p>
          <a:endParaRPr lang="en-IN" dirty="0"/>
        </a:p>
      </dgm:t>
    </dgm:pt>
    <dgm:pt modelId="{92CB6DF6-AC09-4D48-A600-7E4F45EBD7D9}" type="parTrans" cxnId="{45109A73-9125-41D2-9DEA-B8D1D22D7FB5}">
      <dgm:prSet/>
      <dgm:spPr/>
      <dgm:t>
        <a:bodyPr/>
        <a:lstStyle/>
        <a:p>
          <a:endParaRPr lang="en-IN"/>
        </a:p>
      </dgm:t>
    </dgm:pt>
    <dgm:pt modelId="{B00F2C4F-29B0-478B-A22D-45CA605A101A}" type="sibTrans" cxnId="{45109A73-9125-41D2-9DEA-B8D1D22D7FB5}">
      <dgm:prSet/>
      <dgm:spPr/>
      <dgm:t>
        <a:bodyPr/>
        <a:lstStyle/>
        <a:p>
          <a:endParaRPr lang="en-IN"/>
        </a:p>
      </dgm:t>
    </dgm:pt>
    <dgm:pt modelId="{12AD31D0-85CF-4452-9BBD-EEC1F38FE34B}">
      <dgm:prSet phldrT="[Text]"/>
      <dgm:spPr/>
      <dgm:t>
        <a:bodyPr/>
        <a:lstStyle/>
        <a:p>
          <a:r>
            <a:rPr lang="en-IN" dirty="0" smtClean="0"/>
            <a:t>Manual digitizing</a:t>
          </a:r>
          <a:endParaRPr lang="en-IN" dirty="0"/>
        </a:p>
      </dgm:t>
    </dgm:pt>
    <dgm:pt modelId="{1CD528E5-5120-44FD-B9F5-5303EB08D38D}" type="parTrans" cxnId="{45149D2E-6601-45B2-9B43-ED4606941B50}">
      <dgm:prSet/>
      <dgm:spPr/>
      <dgm:t>
        <a:bodyPr/>
        <a:lstStyle/>
        <a:p>
          <a:endParaRPr lang="en-IN"/>
        </a:p>
      </dgm:t>
    </dgm:pt>
    <dgm:pt modelId="{6D6906AF-5C27-434D-9796-4EE83E5818DC}" type="sibTrans" cxnId="{45149D2E-6601-45B2-9B43-ED4606941B50}">
      <dgm:prSet/>
      <dgm:spPr/>
      <dgm:t>
        <a:bodyPr/>
        <a:lstStyle/>
        <a:p>
          <a:endParaRPr lang="en-IN"/>
        </a:p>
      </dgm:t>
    </dgm:pt>
    <dgm:pt modelId="{6C647DC0-1A28-4F18-B5A3-C79905BD3D90}">
      <dgm:prSet phldrT="[Text]"/>
      <dgm:spPr/>
      <dgm:t>
        <a:bodyPr/>
        <a:lstStyle/>
        <a:p>
          <a:r>
            <a:rPr lang="en-IN" dirty="0" smtClean="0"/>
            <a:t>coordinate entry via keyboard, digitizing table, </a:t>
          </a:r>
          <a:r>
            <a:rPr lang="en-IN" dirty="0" err="1" smtClean="0"/>
            <a:t>stereoplotter</a:t>
          </a:r>
          <a:endParaRPr lang="en-IN" dirty="0" smtClean="0"/>
        </a:p>
      </dgm:t>
    </dgm:pt>
    <dgm:pt modelId="{23F48348-7EC7-4FAA-8C1D-1136C653A05E}" type="parTrans" cxnId="{22DC74EA-9FF6-4668-974D-1ECF9061E579}">
      <dgm:prSet/>
      <dgm:spPr/>
      <dgm:t>
        <a:bodyPr/>
        <a:lstStyle/>
        <a:p>
          <a:endParaRPr lang="en-IN"/>
        </a:p>
      </dgm:t>
    </dgm:pt>
    <dgm:pt modelId="{FB7BD547-5310-463F-8094-496969A53E70}" type="sibTrans" cxnId="{22DC74EA-9FF6-4668-974D-1ECF9061E579}">
      <dgm:prSet/>
      <dgm:spPr/>
      <dgm:t>
        <a:bodyPr/>
        <a:lstStyle/>
        <a:p>
          <a:endParaRPr lang="en-IN"/>
        </a:p>
      </dgm:t>
    </dgm:pt>
    <dgm:pt modelId="{BB83681A-581D-4A60-BC49-11C7B951050F}">
      <dgm:prSet phldrT="[Text]"/>
      <dgm:spPr/>
      <dgm:t>
        <a:bodyPr/>
        <a:lstStyle/>
        <a:p>
          <a:r>
            <a:rPr lang="en-IN" dirty="0" smtClean="0"/>
            <a:t>Automatic / Semi automatic digitizing</a:t>
          </a:r>
          <a:endParaRPr lang="en-IN" dirty="0"/>
        </a:p>
      </dgm:t>
    </dgm:pt>
    <dgm:pt modelId="{12F34407-4056-47D0-9C45-B14EED1918E7}" type="sibTrans" cxnId="{33222F38-6F8E-4737-A8BB-2E15BBF1662C}">
      <dgm:prSet/>
      <dgm:spPr/>
      <dgm:t>
        <a:bodyPr/>
        <a:lstStyle/>
        <a:p>
          <a:endParaRPr lang="en-IN"/>
        </a:p>
      </dgm:t>
    </dgm:pt>
    <dgm:pt modelId="{900C19CF-A3C8-42D0-A661-68ACCF83CC62}" type="parTrans" cxnId="{33222F38-6F8E-4737-A8BB-2E15BBF1662C}">
      <dgm:prSet/>
      <dgm:spPr/>
      <dgm:t>
        <a:bodyPr/>
        <a:lstStyle/>
        <a:p>
          <a:endParaRPr lang="en-IN"/>
        </a:p>
      </dgm:t>
    </dgm:pt>
    <dgm:pt modelId="{09B075B7-5D9A-49C3-991D-5692D4F951F8}">
      <dgm:prSet phldrT="[Text]"/>
      <dgm:spPr/>
      <dgm:t>
        <a:bodyPr/>
        <a:lstStyle/>
        <a:p>
          <a:r>
            <a:rPr lang="en-IN" dirty="0" smtClean="0"/>
            <a:t>Scanner,  line-following software</a:t>
          </a:r>
          <a:endParaRPr lang="en-IN" dirty="0"/>
        </a:p>
      </dgm:t>
    </dgm:pt>
    <dgm:pt modelId="{9CB015EC-D5FA-4E76-AA26-06AD0C826709}" type="parTrans" cxnId="{D6C0ECDE-73ED-4E1C-B3E8-5F1F4512DF17}">
      <dgm:prSet/>
      <dgm:spPr/>
      <dgm:t>
        <a:bodyPr/>
        <a:lstStyle/>
        <a:p>
          <a:endParaRPr lang="en-IN"/>
        </a:p>
      </dgm:t>
    </dgm:pt>
    <dgm:pt modelId="{55D6CCED-33BE-4CEA-A7B8-4ADF8F0750BF}" type="sibTrans" cxnId="{D6C0ECDE-73ED-4E1C-B3E8-5F1F4512DF17}">
      <dgm:prSet/>
      <dgm:spPr/>
      <dgm:t>
        <a:bodyPr/>
        <a:lstStyle/>
        <a:p>
          <a:endParaRPr lang="en-IN"/>
        </a:p>
      </dgm:t>
    </dgm:pt>
    <dgm:pt modelId="{DF38781C-8844-4BE8-9F60-5E80481A4187}">
      <dgm:prSet phldrT="[Text]"/>
      <dgm:spPr/>
      <dgm:t>
        <a:bodyPr/>
        <a:lstStyle/>
        <a:p>
          <a:r>
            <a:rPr lang="en-IN" dirty="0" smtClean="0"/>
            <a:t>Real time data</a:t>
          </a:r>
          <a:endParaRPr lang="en-IN" dirty="0"/>
        </a:p>
      </dgm:t>
    </dgm:pt>
    <dgm:pt modelId="{5EF9A62F-1DBA-4DE5-9F04-BD4710AF43D5}" type="parTrans" cxnId="{33BD63E1-95B3-48B9-9DAC-2BB048EA4530}">
      <dgm:prSet/>
      <dgm:spPr/>
      <dgm:t>
        <a:bodyPr/>
        <a:lstStyle/>
        <a:p>
          <a:endParaRPr lang="en-IN"/>
        </a:p>
      </dgm:t>
    </dgm:pt>
    <dgm:pt modelId="{9F5667B4-1DC0-4206-81AB-0A7C645CBC65}" type="sibTrans" cxnId="{33BD63E1-95B3-48B9-9DAC-2BB048EA4530}">
      <dgm:prSet/>
      <dgm:spPr/>
      <dgm:t>
        <a:bodyPr/>
        <a:lstStyle/>
        <a:p>
          <a:endParaRPr lang="en-IN"/>
        </a:p>
      </dgm:t>
    </dgm:pt>
    <dgm:pt modelId="{D9348BEA-CAE7-47BA-BD8C-01D3BF9510C1}">
      <dgm:prSet phldrT="[Text]"/>
      <dgm:spPr/>
      <dgm:t>
        <a:bodyPr/>
        <a:lstStyle/>
        <a:p>
          <a:r>
            <a:rPr lang="en-IN" dirty="0" smtClean="0"/>
            <a:t>GPS, Surveying</a:t>
          </a:r>
          <a:endParaRPr lang="en-IN" dirty="0"/>
        </a:p>
      </dgm:t>
    </dgm:pt>
    <dgm:pt modelId="{EEFC0BCD-4633-48A6-B148-E9D1FD0A904E}" type="parTrans" cxnId="{36CDA429-A3A4-45E3-9E0F-7B06CF0EFDF9}">
      <dgm:prSet/>
      <dgm:spPr/>
      <dgm:t>
        <a:bodyPr/>
        <a:lstStyle/>
        <a:p>
          <a:endParaRPr lang="en-IN"/>
        </a:p>
      </dgm:t>
    </dgm:pt>
    <dgm:pt modelId="{A1E165B7-3A1E-49C0-8B1B-C0304A193102}" type="sibTrans" cxnId="{36CDA429-A3A4-45E3-9E0F-7B06CF0EFDF9}">
      <dgm:prSet/>
      <dgm:spPr/>
      <dgm:t>
        <a:bodyPr/>
        <a:lstStyle/>
        <a:p>
          <a:endParaRPr lang="en-IN"/>
        </a:p>
      </dgm:t>
    </dgm:pt>
    <dgm:pt modelId="{BF54FBE8-C400-4775-9BF7-73A5B914FE42}">
      <dgm:prSet phldrT="[Text]"/>
      <dgm:spPr/>
      <dgm:t>
        <a:bodyPr/>
        <a:lstStyle/>
        <a:p>
          <a:r>
            <a:rPr lang="en-IN" dirty="0" smtClean="0"/>
            <a:t>Existing digital data</a:t>
          </a:r>
          <a:endParaRPr lang="en-IN" dirty="0"/>
        </a:p>
      </dgm:t>
    </dgm:pt>
    <dgm:pt modelId="{C3E6FA9F-A0E3-4A20-B378-7A144080ADE9}" type="parTrans" cxnId="{AE91B6DD-507D-45C7-9FD9-3DCBED031B3C}">
      <dgm:prSet/>
      <dgm:spPr/>
      <dgm:t>
        <a:bodyPr/>
        <a:lstStyle/>
        <a:p>
          <a:endParaRPr lang="en-IN"/>
        </a:p>
      </dgm:t>
    </dgm:pt>
    <dgm:pt modelId="{44B57F05-82D7-4E6B-845D-0C3F0A9EE713}" type="sibTrans" cxnId="{AE91B6DD-507D-45C7-9FD9-3DCBED031B3C}">
      <dgm:prSet/>
      <dgm:spPr/>
      <dgm:t>
        <a:bodyPr/>
        <a:lstStyle/>
        <a:p>
          <a:endParaRPr lang="en-IN"/>
        </a:p>
      </dgm:t>
    </dgm:pt>
    <dgm:pt modelId="{DA8F554D-8734-4770-B51D-92E9D9C31555}">
      <dgm:prSet phldrT="[Text]"/>
      <dgm:spPr/>
      <dgm:t>
        <a:bodyPr/>
        <a:lstStyle/>
        <a:p>
          <a:r>
            <a:rPr lang="en-IN" dirty="0" smtClean="0"/>
            <a:t>Topographic maps, road network, Census data</a:t>
          </a:r>
          <a:endParaRPr lang="en-IN" dirty="0"/>
        </a:p>
      </dgm:t>
    </dgm:pt>
    <dgm:pt modelId="{24938ED8-8864-42F7-8E8B-791F586B033B}" type="parTrans" cxnId="{9895879D-312B-424C-A8B2-79B0F1324248}">
      <dgm:prSet/>
      <dgm:spPr/>
      <dgm:t>
        <a:bodyPr/>
        <a:lstStyle/>
        <a:p>
          <a:endParaRPr lang="en-IN"/>
        </a:p>
      </dgm:t>
    </dgm:pt>
    <dgm:pt modelId="{7DD39F27-EA7F-470C-9918-051E2EE2A30B}" type="sibTrans" cxnId="{9895879D-312B-424C-A8B2-79B0F1324248}">
      <dgm:prSet/>
      <dgm:spPr/>
      <dgm:t>
        <a:bodyPr/>
        <a:lstStyle/>
        <a:p>
          <a:endParaRPr lang="en-IN"/>
        </a:p>
      </dgm:t>
    </dgm:pt>
    <dgm:pt modelId="{1A3B13B1-22CC-44A3-AB62-86E7389F6900}" type="pres">
      <dgm:prSet presAssocID="{99F2E300-81CE-4F9F-9685-457C0776CC4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973DECE-6FB6-4769-9E31-A0104B47B6AF}" type="pres">
      <dgm:prSet presAssocID="{557CA2F7-55F2-4824-BC55-1F9039D9F44D}" presName="root1" presStyleCnt="0"/>
      <dgm:spPr/>
    </dgm:pt>
    <dgm:pt modelId="{063B271F-3919-4E26-B78B-BDB91E60F55F}" type="pres">
      <dgm:prSet presAssocID="{557CA2F7-55F2-4824-BC55-1F9039D9F44D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3DAEAF9-983E-4E8D-9F8E-160F7A01F1A4}" type="pres">
      <dgm:prSet presAssocID="{557CA2F7-55F2-4824-BC55-1F9039D9F44D}" presName="level2hierChild" presStyleCnt="0"/>
      <dgm:spPr/>
    </dgm:pt>
    <dgm:pt modelId="{E0B15F1E-869C-4159-ABBC-F0E4CDFFCEC9}" type="pres">
      <dgm:prSet presAssocID="{1CD528E5-5120-44FD-B9F5-5303EB08D38D}" presName="conn2-1" presStyleLbl="parChTrans1D2" presStyleIdx="0" presStyleCnt="4"/>
      <dgm:spPr/>
      <dgm:t>
        <a:bodyPr/>
        <a:lstStyle/>
        <a:p>
          <a:endParaRPr lang="en-IN"/>
        </a:p>
      </dgm:t>
    </dgm:pt>
    <dgm:pt modelId="{2D3350D4-D346-438C-8F1E-0BD455AF1FBE}" type="pres">
      <dgm:prSet presAssocID="{1CD528E5-5120-44FD-B9F5-5303EB08D38D}" presName="connTx" presStyleLbl="parChTrans1D2" presStyleIdx="0" presStyleCnt="4"/>
      <dgm:spPr/>
      <dgm:t>
        <a:bodyPr/>
        <a:lstStyle/>
        <a:p>
          <a:endParaRPr lang="en-IN"/>
        </a:p>
      </dgm:t>
    </dgm:pt>
    <dgm:pt modelId="{23A8530B-6879-4AA3-B073-346AB56D4ED5}" type="pres">
      <dgm:prSet presAssocID="{12AD31D0-85CF-4452-9BBD-EEC1F38FE34B}" presName="root2" presStyleCnt="0"/>
      <dgm:spPr/>
    </dgm:pt>
    <dgm:pt modelId="{7310AB2D-EE40-4947-8A4C-E022C5BDD65A}" type="pres">
      <dgm:prSet presAssocID="{12AD31D0-85CF-4452-9BBD-EEC1F38FE34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3A9F86A-D042-4DA5-9A0C-50A48F7F3E38}" type="pres">
      <dgm:prSet presAssocID="{12AD31D0-85CF-4452-9BBD-EEC1F38FE34B}" presName="level3hierChild" presStyleCnt="0"/>
      <dgm:spPr/>
    </dgm:pt>
    <dgm:pt modelId="{470B3AF0-9A1D-43CB-B9C4-7853B74BE39D}" type="pres">
      <dgm:prSet presAssocID="{23F48348-7EC7-4FAA-8C1D-1136C653A05E}" presName="conn2-1" presStyleLbl="parChTrans1D3" presStyleIdx="0" presStyleCnt="2"/>
      <dgm:spPr/>
      <dgm:t>
        <a:bodyPr/>
        <a:lstStyle/>
        <a:p>
          <a:endParaRPr lang="en-IN"/>
        </a:p>
      </dgm:t>
    </dgm:pt>
    <dgm:pt modelId="{F4CC25B5-B180-4022-9831-8783517658EC}" type="pres">
      <dgm:prSet presAssocID="{23F48348-7EC7-4FAA-8C1D-1136C653A05E}" presName="connTx" presStyleLbl="parChTrans1D3" presStyleIdx="0" presStyleCnt="2"/>
      <dgm:spPr/>
      <dgm:t>
        <a:bodyPr/>
        <a:lstStyle/>
        <a:p>
          <a:endParaRPr lang="en-IN"/>
        </a:p>
      </dgm:t>
    </dgm:pt>
    <dgm:pt modelId="{7873B29B-73EE-4D8C-B946-BC1D82889D3B}" type="pres">
      <dgm:prSet presAssocID="{6C647DC0-1A28-4F18-B5A3-C79905BD3D90}" presName="root2" presStyleCnt="0"/>
      <dgm:spPr/>
    </dgm:pt>
    <dgm:pt modelId="{DF615D52-CBF9-48C2-85EC-61EB169A96F5}" type="pres">
      <dgm:prSet presAssocID="{6C647DC0-1A28-4F18-B5A3-C79905BD3D90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07BF976-BB95-4FAC-A00C-1BE3A962FC43}" type="pres">
      <dgm:prSet presAssocID="{6C647DC0-1A28-4F18-B5A3-C79905BD3D90}" presName="level3hierChild" presStyleCnt="0"/>
      <dgm:spPr/>
    </dgm:pt>
    <dgm:pt modelId="{CC259591-067D-4F35-AABC-959B3F5647D5}" type="pres">
      <dgm:prSet presAssocID="{900C19CF-A3C8-42D0-A661-68ACCF83CC62}" presName="conn2-1" presStyleLbl="parChTrans1D2" presStyleIdx="1" presStyleCnt="4"/>
      <dgm:spPr/>
      <dgm:t>
        <a:bodyPr/>
        <a:lstStyle/>
        <a:p>
          <a:endParaRPr lang="en-IN"/>
        </a:p>
      </dgm:t>
    </dgm:pt>
    <dgm:pt modelId="{4FBA135B-7F32-4D0C-8826-DA8EA1701D31}" type="pres">
      <dgm:prSet presAssocID="{900C19CF-A3C8-42D0-A661-68ACCF83CC62}" presName="connTx" presStyleLbl="parChTrans1D2" presStyleIdx="1" presStyleCnt="4"/>
      <dgm:spPr/>
      <dgm:t>
        <a:bodyPr/>
        <a:lstStyle/>
        <a:p>
          <a:endParaRPr lang="en-IN"/>
        </a:p>
      </dgm:t>
    </dgm:pt>
    <dgm:pt modelId="{85C47555-713C-4631-B34B-6DA2D69AAA2F}" type="pres">
      <dgm:prSet presAssocID="{BB83681A-581D-4A60-BC49-11C7B951050F}" presName="root2" presStyleCnt="0"/>
      <dgm:spPr/>
    </dgm:pt>
    <dgm:pt modelId="{4411F12C-F9EC-4FD3-873A-7444768010C7}" type="pres">
      <dgm:prSet presAssocID="{BB83681A-581D-4A60-BC49-11C7B951050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3F49CDB-0065-47D6-AF41-91A7A4AAE276}" type="pres">
      <dgm:prSet presAssocID="{BB83681A-581D-4A60-BC49-11C7B951050F}" presName="level3hierChild" presStyleCnt="0"/>
      <dgm:spPr/>
    </dgm:pt>
    <dgm:pt modelId="{E9270C1A-B980-46A9-98D4-CC8458E84CAD}" type="pres">
      <dgm:prSet presAssocID="{9CB015EC-D5FA-4E76-AA26-06AD0C826709}" presName="conn2-1" presStyleLbl="parChTrans1D3" presStyleIdx="1" presStyleCnt="2"/>
      <dgm:spPr/>
      <dgm:t>
        <a:bodyPr/>
        <a:lstStyle/>
        <a:p>
          <a:endParaRPr lang="en-IN"/>
        </a:p>
      </dgm:t>
    </dgm:pt>
    <dgm:pt modelId="{DA7B3B98-8567-4B0F-9214-84B2E73961CB}" type="pres">
      <dgm:prSet presAssocID="{9CB015EC-D5FA-4E76-AA26-06AD0C826709}" presName="connTx" presStyleLbl="parChTrans1D3" presStyleIdx="1" presStyleCnt="2"/>
      <dgm:spPr/>
      <dgm:t>
        <a:bodyPr/>
        <a:lstStyle/>
        <a:p>
          <a:endParaRPr lang="en-IN"/>
        </a:p>
      </dgm:t>
    </dgm:pt>
    <dgm:pt modelId="{7FBB50BC-C2F0-4F17-9F17-BF408021AC0E}" type="pres">
      <dgm:prSet presAssocID="{09B075B7-5D9A-49C3-991D-5692D4F951F8}" presName="root2" presStyleCnt="0"/>
      <dgm:spPr/>
    </dgm:pt>
    <dgm:pt modelId="{0BE5CEED-C00E-4D01-9A1B-C02F5210E900}" type="pres">
      <dgm:prSet presAssocID="{09B075B7-5D9A-49C3-991D-5692D4F951F8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38F477E-6BD0-4840-9CD6-B6A253E6D698}" type="pres">
      <dgm:prSet presAssocID="{09B075B7-5D9A-49C3-991D-5692D4F951F8}" presName="level3hierChild" presStyleCnt="0"/>
      <dgm:spPr/>
    </dgm:pt>
    <dgm:pt modelId="{4B87B424-2B7E-435D-BF17-2709ECD09786}" type="pres">
      <dgm:prSet presAssocID="{DF38781C-8844-4BE8-9F60-5E80481A4187}" presName="root1" presStyleCnt="0"/>
      <dgm:spPr/>
    </dgm:pt>
    <dgm:pt modelId="{5A1892C5-6BDD-46FE-B64D-4A6CB7801427}" type="pres">
      <dgm:prSet presAssocID="{DF38781C-8844-4BE8-9F60-5E80481A4187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D83E35E-D20D-4824-BAB2-A714382A450C}" type="pres">
      <dgm:prSet presAssocID="{DF38781C-8844-4BE8-9F60-5E80481A4187}" presName="level2hierChild" presStyleCnt="0"/>
      <dgm:spPr/>
    </dgm:pt>
    <dgm:pt modelId="{F6B6CE8A-BA58-4CD1-9A9B-04869031EB97}" type="pres">
      <dgm:prSet presAssocID="{EEFC0BCD-4633-48A6-B148-E9D1FD0A904E}" presName="conn2-1" presStyleLbl="parChTrans1D2" presStyleIdx="2" presStyleCnt="4"/>
      <dgm:spPr/>
      <dgm:t>
        <a:bodyPr/>
        <a:lstStyle/>
        <a:p>
          <a:endParaRPr lang="en-IN"/>
        </a:p>
      </dgm:t>
    </dgm:pt>
    <dgm:pt modelId="{69BCF70F-42B3-4F13-8018-95F1B1CFD55A}" type="pres">
      <dgm:prSet presAssocID="{EEFC0BCD-4633-48A6-B148-E9D1FD0A904E}" presName="connTx" presStyleLbl="parChTrans1D2" presStyleIdx="2" presStyleCnt="4"/>
      <dgm:spPr/>
      <dgm:t>
        <a:bodyPr/>
        <a:lstStyle/>
        <a:p>
          <a:endParaRPr lang="en-IN"/>
        </a:p>
      </dgm:t>
    </dgm:pt>
    <dgm:pt modelId="{B3B3C810-967D-413D-AEBB-3A78EE5CE997}" type="pres">
      <dgm:prSet presAssocID="{D9348BEA-CAE7-47BA-BD8C-01D3BF9510C1}" presName="root2" presStyleCnt="0"/>
      <dgm:spPr/>
    </dgm:pt>
    <dgm:pt modelId="{7161FACC-E07E-464E-AEF8-FE042EFC0BFC}" type="pres">
      <dgm:prSet presAssocID="{D9348BEA-CAE7-47BA-BD8C-01D3BF9510C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FF5D3BB-BDF6-430D-B645-805E57AAE826}" type="pres">
      <dgm:prSet presAssocID="{D9348BEA-CAE7-47BA-BD8C-01D3BF9510C1}" presName="level3hierChild" presStyleCnt="0"/>
      <dgm:spPr/>
    </dgm:pt>
    <dgm:pt modelId="{76E72D94-EE8C-4BE5-B49F-624234AA1105}" type="pres">
      <dgm:prSet presAssocID="{BF54FBE8-C400-4775-9BF7-73A5B914FE42}" presName="root1" presStyleCnt="0"/>
      <dgm:spPr/>
    </dgm:pt>
    <dgm:pt modelId="{A0F55654-AAE8-45D0-B96D-C9C0CABF3162}" type="pres">
      <dgm:prSet presAssocID="{BF54FBE8-C400-4775-9BF7-73A5B914FE42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BAE7D93-A170-448E-A6EB-412DA1E63755}" type="pres">
      <dgm:prSet presAssocID="{BF54FBE8-C400-4775-9BF7-73A5B914FE42}" presName="level2hierChild" presStyleCnt="0"/>
      <dgm:spPr/>
    </dgm:pt>
    <dgm:pt modelId="{369E8134-BCD7-41D1-984D-4E8CAB2F14B8}" type="pres">
      <dgm:prSet presAssocID="{24938ED8-8864-42F7-8E8B-791F586B033B}" presName="conn2-1" presStyleLbl="parChTrans1D2" presStyleIdx="3" presStyleCnt="4"/>
      <dgm:spPr/>
      <dgm:t>
        <a:bodyPr/>
        <a:lstStyle/>
        <a:p>
          <a:endParaRPr lang="en-IN"/>
        </a:p>
      </dgm:t>
    </dgm:pt>
    <dgm:pt modelId="{B8E09C51-AF6C-4B43-84EC-AB83281A9DA8}" type="pres">
      <dgm:prSet presAssocID="{24938ED8-8864-42F7-8E8B-791F586B033B}" presName="connTx" presStyleLbl="parChTrans1D2" presStyleIdx="3" presStyleCnt="4"/>
      <dgm:spPr/>
      <dgm:t>
        <a:bodyPr/>
        <a:lstStyle/>
        <a:p>
          <a:endParaRPr lang="en-IN"/>
        </a:p>
      </dgm:t>
    </dgm:pt>
    <dgm:pt modelId="{A99494A9-3F17-40EA-AC69-9A391AA44DAA}" type="pres">
      <dgm:prSet presAssocID="{DA8F554D-8734-4770-B51D-92E9D9C31555}" presName="root2" presStyleCnt="0"/>
      <dgm:spPr/>
    </dgm:pt>
    <dgm:pt modelId="{A1277041-432F-4BA4-ADCF-A86D8429CD3C}" type="pres">
      <dgm:prSet presAssocID="{DA8F554D-8734-4770-B51D-92E9D9C31555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8219E83-1C81-45A2-804B-B3CA41BCE282}" type="pres">
      <dgm:prSet presAssocID="{DA8F554D-8734-4770-B51D-92E9D9C31555}" presName="level3hierChild" presStyleCnt="0"/>
      <dgm:spPr/>
    </dgm:pt>
  </dgm:ptLst>
  <dgm:cxnLst>
    <dgm:cxn modelId="{12AF4ED0-91FD-44A5-B7A2-884793F8B2A7}" type="presOf" srcId="{900C19CF-A3C8-42D0-A661-68ACCF83CC62}" destId="{CC259591-067D-4F35-AABC-959B3F5647D5}" srcOrd="0" destOrd="0" presId="urn:microsoft.com/office/officeart/2005/8/layout/hierarchy2"/>
    <dgm:cxn modelId="{57CCA952-0B1C-4DEF-9216-204AD707364A}" type="presOf" srcId="{9CB015EC-D5FA-4E76-AA26-06AD0C826709}" destId="{DA7B3B98-8567-4B0F-9214-84B2E73961CB}" srcOrd="1" destOrd="0" presId="urn:microsoft.com/office/officeart/2005/8/layout/hierarchy2"/>
    <dgm:cxn modelId="{D6C0ECDE-73ED-4E1C-B3E8-5F1F4512DF17}" srcId="{BB83681A-581D-4A60-BC49-11C7B951050F}" destId="{09B075B7-5D9A-49C3-991D-5692D4F951F8}" srcOrd="0" destOrd="0" parTransId="{9CB015EC-D5FA-4E76-AA26-06AD0C826709}" sibTransId="{55D6CCED-33BE-4CEA-A7B8-4ADF8F0750BF}"/>
    <dgm:cxn modelId="{FDDF1814-E6FD-452D-8634-BEE6E1D5EEF0}" type="presOf" srcId="{900C19CF-A3C8-42D0-A661-68ACCF83CC62}" destId="{4FBA135B-7F32-4D0C-8826-DA8EA1701D31}" srcOrd="1" destOrd="0" presId="urn:microsoft.com/office/officeart/2005/8/layout/hierarchy2"/>
    <dgm:cxn modelId="{E84B5C77-0A93-47E5-9681-E3D06EF798A6}" type="presOf" srcId="{23F48348-7EC7-4FAA-8C1D-1136C653A05E}" destId="{470B3AF0-9A1D-43CB-B9C4-7853B74BE39D}" srcOrd="0" destOrd="0" presId="urn:microsoft.com/office/officeart/2005/8/layout/hierarchy2"/>
    <dgm:cxn modelId="{86BA6710-3BE1-4F85-BC01-BF99D51B44EA}" type="presOf" srcId="{24938ED8-8864-42F7-8E8B-791F586B033B}" destId="{B8E09C51-AF6C-4B43-84EC-AB83281A9DA8}" srcOrd="1" destOrd="0" presId="urn:microsoft.com/office/officeart/2005/8/layout/hierarchy2"/>
    <dgm:cxn modelId="{99ACE691-7D90-451E-93B9-6B5FFA7B075A}" type="presOf" srcId="{DF38781C-8844-4BE8-9F60-5E80481A4187}" destId="{5A1892C5-6BDD-46FE-B64D-4A6CB7801427}" srcOrd="0" destOrd="0" presId="urn:microsoft.com/office/officeart/2005/8/layout/hierarchy2"/>
    <dgm:cxn modelId="{45149D2E-6601-45B2-9B43-ED4606941B50}" srcId="{557CA2F7-55F2-4824-BC55-1F9039D9F44D}" destId="{12AD31D0-85CF-4452-9BBD-EEC1F38FE34B}" srcOrd="0" destOrd="0" parTransId="{1CD528E5-5120-44FD-B9F5-5303EB08D38D}" sibTransId="{6D6906AF-5C27-434D-9796-4EE83E5818DC}"/>
    <dgm:cxn modelId="{DB5E9853-5547-4E0D-8CC5-EB7BE213C71E}" type="presOf" srcId="{24938ED8-8864-42F7-8E8B-791F586B033B}" destId="{369E8134-BCD7-41D1-984D-4E8CAB2F14B8}" srcOrd="0" destOrd="0" presId="urn:microsoft.com/office/officeart/2005/8/layout/hierarchy2"/>
    <dgm:cxn modelId="{27946AB1-2BA0-4D59-AEC4-2FA42EAF97E5}" type="presOf" srcId="{23F48348-7EC7-4FAA-8C1D-1136C653A05E}" destId="{F4CC25B5-B180-4022-9831-8783517658EC}" srcOrd="1" destOrd="0" presId="urn:microsoft.com/office/officeart/2005/8/layout/hierarchy2"/>
    <dgm:cxn modelId="{1DBF4B12-D077-4018-81F4-3519C7099097}" type="presOf" srcId="{BB83681A-581D-4A60-BC49-11C7B951050F}" destId="{4411F12C-F9EC-4FD3-873A-7444768010C7}" srcOrd="0" destOrd="0" presId="urn:microsoft.com/office/officeart/2005/8/layout/hierarchy2"/>
    <dgm:cxn modelId="{DCB27CB7-409E-4B3B-ACD4-890AD4856020}" type="presOf" srcId="{6C647DC0-1A28-4F18-B5A3-C79905BD3D90}" destId="{DF615D52-CBF9-48C2-85EC-61EB169A96F5}" srcOrd="0" destOrd="0" presId="urn:microsoft.com/office/officeart/2005/8/layout/hierarchy2"/>
    <dgm:cxn modelId="{6DE91CF9-9710-4030-8E25-C70BEA15C370}" type="presOf" srcId="{99F2E300-81CE-4F9F-9685-457C0776CC42}" destId="{1A3B13B1-22CC-44A3-AB62-86E7389F6900}" srcOrd="0" destOrd="0" presId="urn:microsoft.com/office/officeart/2005/8/layout/hierarchy2"/>
    <dgm:cxn modelId="{9895879D-312B-424C-A8B2-79B0F1324248}" srcId="{BF54FBE8-C400-4775-9BF7-73A5B914FE42}" destId="{DA8F554D-8734-4770-B51D-92E9D9C31555}" srcOrd="0" destOrd="0" parTransId="{24938ED8-8864-42F7-8E8B-791F586B033B}" sibTransId="{7DD39F27-EA7F-470C-9918-051E2EE2A30B}"/>
    <dgm:cxn modelId="{33222F38-6F8E-4737-A8BB-2E15BBF1662C}" srcId="{557CA2F7-55F2-4824-BC55-1F9039D9F44D}" destId="{BB83681A-581D-4A60-BC49-11C7B951050F}" srcOrd="1" destOrd="0" parTransId="{900C19CF-A3C8-42D0-A661-68ACCF83CC62}" sibTransId="{12F34407-4056-47D0-9C45-B14EED1918E7}"/>
    <dgm:cxn modelId="{9F4D8B79-69DD-4004-9B02-538898866C11}" type="presOf" srcId="{EEFC0BCD-4633-48A6-B148-E9D1FD0A904E}" destId="{69BCF70F-42B3-4F13-8018-95F1B1CFD55A}" srcOrd="1" destOrd="0" presId="urn:microsoft.com/office/officeart/2005/8/layout/hierarchy2"/>
    <dgm:cxn modelId="{FE50722E-93AC-42C9-B5EF-F9C7DF84A8A1}" type="presOf" srcId="{09B075B7-5D9A-49C3-991D-5692D4F951F8}" destId="{0BE5CEED-C00E-4D01-9A1B-C02F5210E900}" srcOrd="0" destOrd="0" presId="urn:microsoft.com/office/officeart/2005/8/layout/hierarchy2"/>
    <dgm:cxn modelId="{AE91B6DD-507D-45C7-9FD9-3DCBED031B3C}" srcId="{99F2E300-81CE-4F9F-9685-457C0776CC42}" destId="{BF54FBE8-C400-4775-9BF7-73A5B914FE42}" srcOrd="2" destOrd="0" parTransId="{C3E6FA9F-A0E3-4A20-B378-7A144080ADE9}" sibTransId="{44B57F05-82D7-4E6B-845D-0C3F0A9EE713}"/>
    <dgm:cxn modelId="{36CDA429-A3A4-45E3-9E0F-7B06CF0EFDF9}" srcId="{DF38781C-8844-4BE8-9F60-5E80481A4187}" destId="{D9348BEA-CAE7-47BA-BD8C-01D3BF9510C1}" srcOrd="0" destOrd="0" parTransId="{EEFC0BCD-4633-48A6-B148-E9D1FD0A904E}" sibTransId="{A1E165B7-3A1E-49C0-8B1B-C0304A193102}"/>
    <dgm:cxn modelId="{22DC74EA-9FF6-4668-974D-1ECF9061E579}" srcId="{12AD31D0-85CF-4452-9BBD-EEC1F38FE34B}" destId="{6C647DC0-1A28-4F18-B5A3-C79905BD3D90}" srcOrd="0" destOrd="0" parTransId="{23F48348-7EC7-4FAA-8C1D-1136C653A05E}" sibTransId="{FB7BD547-5310-463F-8094-496969A53E70}"/>
    <dgm:cxn modelId="{45109A73-9125-41D2-9DEA-B8D1D22D7FB5}" srcId="{99F2E300-81CE-4F9F-9685-457C0776CC42}" destId="{557CA2F7-55F2-4824-BC55-1F9039D9F44D}" srcOrd="0" destOrd="0" parTransId="{92CB6DF6-AC09-4D48-A600-7E4F45EBD7D9}" sibTransId="{B00F2C4F-29B0-478B-A22D-45CA605A101A}"/>
    <dgm:cxn modelId="{8FA4F283-F05C-43FF-B0BD-2119DD36F2DD}" type="presOf" srcId="{1CD528E5-5120-44FD-B9F5-5303EB08D38D}" destId="{E0B15F1E-869C-4159-ABBC-F0E4CDFFCEC9}" srcOrd="0" destOrd="0" presId="urn:microsoft.com/office/officeart/2005/8/layout/hierarchy2"/>
    <dgm:cxn modelId="{EC5F8AFB-3322-4BA6-97F8-976D47319171}" type="presOf" srcId="{12AD31D0-85CF-4452-9BBD-EEC1F38FE34B}" destId="{7310AB2D-EE40-4947-8A4C-E022C5BDD65A}" srcOrd="0" destOrd="0" presId="urn:microsoft.com/office/officeart/2005/8/layout/hierarchy2"/>
    <dgm:cxn modelId="{42B3B9D5-7BC4-49BC-9589-71A0F052C299}" type="presOf" srcId="{557CA2F7-55F2-4824-BC55-1F9039D9F44D}" destId="{063B271F-3919-4E26-B78B-BDB91E60F55F}" srcOrd="0" destOrd="0" presId="urn:microsoft.com/office/officeart/2005/8/layout/hierarchy2"/>
    <dgm:cxn modelId="{A0CEA78A-2F58-45A1-8990-9573F26206AA}" type="presOf" srcId="{DA8F554D-8734-4770-B51D-92E9D9C31555}" destId="{A1277041-432F-4BA4-ADCF-A86D8429CD3C}" srcOrd="0" destOrd="0" presId="urn:microsoft.com/office/officeart/2005/8/layout/hierarchy2"/>
    <dgm:cxn modelId="{A160B41B-7381-4F4D-B5E9-FCD1DA05B613}" type="presOf" srcId="{D9348BEA-CAE7-47BA-BD8C-01D3BF9510C1}" destId="{7161FACC-E07E-464E-AEF8-FE042EFC0BFC}" srcOrd="0" destOrd="0" presId="urn:microsoft.com/office/officeart/2005/8/layout/hierarchy2"/>
    <dgm:cxn modelId="{33BD63E1-95B3-48B9-9DAC-2BB048EA4530}" srcId="{99F2E300-81CE-4F9F-9685-457C0776CC42}" destId="{DF38781C-8844-4BE8-9F60-5E80481A4187}" srcOrd="1" destOrd="0" parTransId="{5EF9A62F-1DBA-4DE5-9F04-BD4710AF43D5}" sibTransId="{9F5667B4-1DC0-4206-81AB-0A7C645CBC65}"/>
    <dgm:cxn modelId="{5110F117-FB91-4019-B7AF-1CA39DEDB011}" type="presOf" srcId="{9CB015EC-D5FA-4E76-AA26-06AD0C826709}" destId="{E9270C1A-B980-46A9-98D4-CC8458E84CAD}" srcOrd="0" destOrd="0" presId="urn:microsoft.com/office/officeart/2005/8/layout/hierarchy2"/>
    <dgm:cxn modelId="{7A7F5046-4694-4BB6-932C-A62CC1B37886}" type="presOf" srcId="{1CD528E5-5120-44FD-B9F5-5303EB08D38D}" destId="{2D3350D4-D346-438C-8F1E-0BD455AF1FBE}" srcOrd="1" destOrd="0" presId="urn:microsoft.com/office/officeart/2005/8/layout/hierarchy2"/>
    <dgm:cxn modelId="{9D40CE2E-ECEA-4A0B-896B-21163138DC56}" type="presOf" srcId="{BF54FBE8-C400-4775-9BF7-73A5B914FE42}" destId="{A0F55654-AAE8-45D0-B96D-C9C0CABF3162}" srcOrd="0" destOrd="0" presId="urn:microsoft.com/office/officeart/2005/8/layout/hierarchy2"/>
    <dgm:cxn modelId="{E8FC19F3-ED6A-4887-9955-3847E4C38409}" type="presOf" srcId="{EEFC0BCD-4633-48A6-B148-E9D1FD0A904E}" destId="{F6B6CE8A-BA58-4CD1-9A9B-04869031EB97}" srcOrd="0" destOrd="0" presId="urn:microsoft.com/office/officeart/2005/8/layout/hierarchy2"/>
    <dgm:cxn modelId="{77A7B9C1-1D9A-46B9-8040-03BBB60DA7A3}" type="presParOf" srcId="{1A3B13B1-22CC-44A3-AB62-86E7389F6900}" destId="{7973DECE-6FB6-4769-9E31-A0104B47B6AF}" srcOrd="0" destOrd="0" presId="urn:microsoft.com/office/officeart/2005/8/layout/hierarchy2"/>
    <dgm:cxn modelId="{CF8919A3-8669-48F8-B722-ED6351AEEF60}" type="presParOf" srcId="{7973DECE-6FB6-4769-9E31-A0104B47B6AF}" destId="{063B271F-3919-4E26-B78B-BDB91E60F55F}" srcOrd="0" destOrd="0" presId="urn:microsoft.com/office/officeart/2005/8/layout/hierarchy2"/>
    <dgm:cxn modelId="{D74CE223-49BF-4D74-A744-52612B3C69FA}" type="presParOf" srcId="{7973DECE-6FB6-4769-9E31-A0104B47B6AF}" destId="{43DAEAF9-983E-4E8D-9F8E-160F7A01F1A4}" srcOrd="1" destOrd="0" presId="urn:microsoft.com/office/officeart/2005/8/layout/hierarchy2"/>
    <dgm:cxn modelId="{D2E6AF64-86D5-4CC8-83BA-73378AB9160B}" type="presParOf" srcId="{43DAEAF9-983E-4E8D-9F8E-160F7A01F1A4}" destId="{E0B15F1E-869C-4159-ABBC-F0E4CDFFCEC9}" srcOrd="0" destOrd="0" presId="urn:microsoft.com/office/officeart/2005/8/layout/hierarchy2"/>
    <dgm:cxn modelId="{7FF39DDC-02FC-47F6-947F-C297B2DA8988}" type="presParOf" srcId="{E0B15F1E-869C-4159-ABBC-F0E4CDFFCEC9}" destId="{2D3350D4-D346-438C-8F1E-0BD455AF1FBE}" srcOrd="0" destOrd="0" presId="urn:microsoft.com/office/officeart/2005/8/layout/hierarchy2"/>
    <dgm:cxn modelId="{7A3B8043-85EB-46B4-85CC-AD100A2B4C03}" type="presParOf" srcId="{43DAEAF9-983E-4E8D-9F8E-160F7A01F1A4}" destId="{23A8530B-6879-4AA3-B073-346AB56D4ED5}" srcOrd="1" destOrd="0" presId="urn:microsoft.com/office/officeart/2005/8/layout/hierarchy2"/>
    <dgm:cxn modelId="{D9AA4F3B-1A86-4811-803E-0BABB682B2D1}" type="presParOf" srcId="{23A8530B-6879-4AA3-B073-346AB56D4ED5}" destId="{7310AB2D-EE40-4947-8A4C-E022C5BDD65A}" srcOrd="0" destOrd="0" presId="urn:microsoft.com/office/officeart/2005/8/layout/hierarchy2"/>
    <dgm:cxn modelId="{8922692B-EE4F-45B0-A656-562A44B799D7}" type="presParOf" srcId="{23A8530B-6879-4AA3-B073-346AB56D4ED5}" destId="{B3A9F86A-D042-4DA5-9A0C-50A48F7F3E38}" srcOrd="1" destOrd="0" presId="urn:microsoft.com/office/officeart/2005/8/layout/hierarchy2"/>
    <dgm:cxn modelId="{BA891EE4-C5D8-4C86-A8B1-A085F0DA3AFE}" type="presParOf" srcId="{B3A9F86A-D042-4DA5-9A0C-50A48F7F3E38}" destId="{470B3AF0-9A1D-43CB-B9C4-7853B74BE39D}" srcOrd="0" destOrd="0" presId="urn:microsoft.com/office/officeart/2005/8/layout/hierarchy2"/>
    <dgm:cxn modelId="{4F945795-335F-4A90-9D51-593693657737}" type="presParOf" srcId="{470B3AF0-9A1D-43CB-B9C4-7853B74BE39D}" destId="{F4CC25B5-B180-4022-9831-8783517658EC}" srcOrd="0" destOrd="0" presId="urn:microsoft.com/office/officeart/2005/8/layout/hierarchy2"/>
    <dgm:cxn modelId="{7EB30189-CAC1-4CBC-AC45-F12C4C1F05FD}" type="presParOf" srcId="{B3A9F86A-D042-4DA5-9A0C-50A48F7F3E38}" destId="{7873B29B-73EE-4D8C-B946-BC1D82889D3B}" srcOrd="1" destOrd="0" presId="urn:microsoft.com/office/officeart/2005/8/layout/hierarchy2"/>
    <dgm:cxn modelId="{DED9B052-A3F7-4C7D-811C-76CBBF0F6AF2}" type="presParOf" srcId="{7873B29B-73EE-4D8C-B946-BC1D82889D3B}" destId="{DF615D52-CBF9-48C2-85EC-61EB169A96F5}" srcOrd="0" destOrd="0" presId="urn:microsoft.com/office/officeart/2005/8/layout/hierarchy2"/>
    <dgm:cxn modelId="{DA2110AD-4AB0-4646-A614-53F646284450}" type="presParOf" srcId="{7873B29B-73EE-4D8C-B946-BC1D82889D3B}" destId="{B07BF976-BB95-4FAC-A00C-1BE3A962FC43}" srcOrd="1" destOrd="0" presId="urn:microsoft.com/office/officeart/2005/8/layout/hierarchy2"/>
    <dgm:cxn modelId="{CB723947-F9D2-4184-8429-160F3DDBC334}" type="presParOf" srcId="{43DAEAF9-983E-4E8D-9F8E-160F7A01F1A4}" destId="{CC259591-067D-4F35-AABC-959B3F5647D5}" srcOrd="2" destOrd="0" presId="urn:microsoft.com/office/officeart/2005/8/layout/hierarchy2"/>
    <dgm:cxn modelId="{3A5A77FE-E811-4D9B-AE06-2A53FD51B670}" type="presParOf" srcId="{CC259591-067D-4F35-AABC-959B3F5647D5}" destId="{4FBA135B-7F32-4D0C-8826-DA8EA1701D31}" srcOrd="0" destOrd="0" presId="urn:microsoft.com/office/officeart/2005/8/layout/hierarchy2"/>
    <dgm:cxn modelId="{3CE40D7C-EAD8-4CBE-AA3E-3039208F84AD}" type="presParOf" srcId="{43DAEAF9-983E-4E8D-9F8E-160F7A01F1A4}" destId="{85C47555-713C-4631-B34B-6DA2D69AAA2F}" srcOrd="3" destOrd="0" presId="urn:microsoft.com/office/officeart/2005/8/layout/hierarchy2"/>
    <dgm:cxn modelId="{99200810-5C60-4A88-9357-823CD342F463}" type="presParOf" srcId="{85C47555-713C-4631-B34B-6DA2D69AAA2F}" destId="{4411F12C-F9EC-4FD3-873A-7444768010C7}" srcOrd="0" destOrd="0" presId="urn:microsoft.com/office/officeart/2005/8/layout/hierarchy2"/>
    <dgm:cxn modelId="{1A0F1A57-A40B-4335-AED8-4ECA41AC5405}" type="presParOf" srcId="{85C47555-713C-4631-B34B-6DA2D69AAA2F}" destId="{43F49CDB-0065-47D6-AF41-91A7A4AAE276}" srcOrd="1" destOrd="0" presId="urn:microsoft.com/office/officeart/2005/8/layout/hierarchy2"/>
    <dgm:cxn modelId="{CEEC4F3C-A0A9-46D4-A483-35A7771E5E61}" type="presParOf" srcId="{43F49CDB-0065-47D6-AF41-91A7A4AAE276}" destId="{E9270C1A-B980-46A9-98D4-CC8458E84CAD}" srcOrd="0" destOrd="0" presId="urn:microsoft.com/office/officeart/2005/8/layout/hierarchy2"/>
    <dgm:cxn modelId="{E238BBD8-D819-4203-B153-C0847B231669}" type="presParOf" srcId="{E9270C1A-B980-46A9-98D4-CC8458E84CAD}" destId="{DA7B3B98-8567-4B0F-9214-84B2E73961CB}" srcOrd="0" destOrd="0" presId="urn:microsoft.com/office/officeart/2005/8/layout/hierarchy2"/>
    <dgm:cxn modelId="{6A8499C8-51DF-4471-9317-B31C7D1E6210}" type="presParOf" srcId="{43F49CDB-0065-47D6-AF41-91A7A4AAE276}" destId="{7FBB50BC-C2F0-4F17-9F17-BF408021AC0E}" srcOrd="1" destOrd="0" presId="urn:microsoft.com/office/officeart/2005/8/layout/hierarchy2"/>
    <dgm:cxn modelId="{2A60B9B0-D86F-4DD5-ADC4-3B46A4CF4BF8}" type="presParOf" srcId="{7FBB50BC-C2F0-4F17-9F17-BF408021AC0E}" destId="{0BE5CEED-C00E-4D01-9A1B-C02F5210E900}" srcOrd="0" destOrd="0" presId="urn:microsoft.com/office/officeart/2005/8/layout/hierarchy2"/>
    <dgm:cxn modelId="{1685C560-DD4A-4029-A437-C247EC4E89D9}" type="presParOf" srcId="{7FBB50BC-C2F0-4F17-9F17-BF408021AC0E}" destId="{038F477E-6BD0-4840-9CD6-B6A253E6D698}" srcOrd="1" destOrd="0" presId="urn:microsoft.com/office/officeart/2005/8/layout/hierarchy2"/>
    <dgm:cxn modelId="{328D7B21-1A64-45F9-B243-CB463F8CDB77}" type="presParOf" srcId="{1A3B13B1-22CC-44A3-AB62-86E7389F6900}" destId="{4B87B424-2B7E-435D-BF17-2709ECD09786}" srcOrd="1" destOrd="0" presId="urn:microsoft.com/office/officeart/2005/8/layout/hierarchy2"/>
    <dgm:cxn modelId="{8FEFE66F-C967-4593-B93F-6CC06FD25C75}" type="presParOf" srcId="{4B87B424-2B7E-435D-BF17-2709ECD09786}" destId="{5A1892C5-6BDD-46FE-B64D-4A6CB7801427}" srcOrd="0" destOrd="0" presId="urn:microsoft.com/office/officeart/2005/8/layout/hierarchy2"/>
    <dgm:cxn modelId="{15654302-E0D9-4E18-9601-CF14D130B79E}" type="presParOf" srcId="{4B87B424-2B7E-435D-BF17-2709ECD09786}" destId="{CD83E35E-D20D-4824-BAB2-A714382A450C}" srcOrd="1" destOrd="0" presId="urn:microsoft.com/office/officeart/2005/8/layout/hierarchy2"/>
    <dgm:cxn modelId="{09006B03-D930-49B8-BD26-252B6637D3BE}" type="presParOf" srcId="{CD83E35E-D20D-4824-BAB2-A714382A450C}" destId="{F6B6CE8A-BA58-4CD1-9A9B-04869031EB97}" srcOrd="0" destOrd="0" presId="urn:microsoft.com/office/officeart/2005/8/layout/hierarchy2"/>
    <dgm:cxn modelId="{9A70D789-4A30-45F2-B6B6-B552DAE0B275}" type="presParOf" srcId="{F6B6CE8A-BA58-4CD1-9A9B-04869031EB97}" destId="{69BCF70F-42B3-4F13-8018-95F1B1CFD55A}" srcOrd="0" destOrd="0" presId="urn:microsoft.com/office/officeart/2005/8/layout/hierarchy2"/>
    <dgm:cxn modelId="{583FA2C4-1F7D-41D6-917B-79011301B0CD}" type="presParOf" srcId="{CD83E35E-D20D-4824-BAB2-A714382A450C}" destId="{B3B3C810-967D-413D-AEBB-3A78EE5CE997}" srcOrd="1" destOrd="0" presId="urn:microsoft.com/office/officeart/2005/8/layout/hierarchy2"/>
    <dgm:cxn modelId="{38FC7151-04F2-477F-B911-8CFA4A9BD4CC}" type="presParOf" srcId="{B3B3C810-967D-413D-AEBB-3A78EE5CE997}" destId="{7161FACC-E07E-464E-AEF8-FE042EFC0BFC}" srcOrd="0" destOrd="0" presId="urn:microsoft.com/office/officeart/2005/8/layout/hierarchy2"/>
    <dgm:cxn modelId="{70546AEF-03F4-482D-B7FD-01450A0BFE52}" type="presParOf" srcId="{B3B3C810-967D-413D-AEBB-3A78EE5CE997}" destId="{AFF5D3BB-BDF6-430D-B645-805E57AAE826}" srcOrd="1" destOrd="0" presId="urn:microsoft.com/office/officeart/2005/8/layout/hierarchy2"/>
    <dgm:cxn modelId="{55CA5E9D-BE5A-4134-B95E-925CA6C59CD6}" type="presParOf" srcId="{1A3B13B1-22CC-44A3-AB62-86E7389F6900}" destId="{76E72D94-EE8C-4BE5-B49F-624234AA1105}" srcOrd="2" destOrd="0" presId="urn:microsoft.com/office/officeart/2005/8/layout/hierarchy2"/>
    <dgm:cxn modelId="{8CD18B15-D35C-470D-BD84-069736C290D6}" type="presParOf" srcId="{76E72D94-EE8C-4BE5-B49F-624234AA1105}" destId="{A0F55654-AAE8-45D0-B96D-C9C0CABF3162}" srcOrd="0" destOrd="0" presId="urn:microsoft.com/office/officeart/2005/8/layout/hierarchy2"/>
    <dgm:cxn modelId="{2D8D115F-9206-45B1-8326-49AD87AD7CAE}" type="presParOf" srcId="{76E72D94-EE8C-4BE5-B49F-624234AA1105}" destId="{ABAE7D93-A170-448E-A6EB-412DA1E63755}" srcOrd="1" destOrd="0" presId="urn:microsoft.com/office/officeart/2005/8/layout/hierarchy2"/>
    <dgm:cxn modelId="{1DDE74A2-5D5E-43C5-BD8C-98551B5374E6}" type="presParOf" srcId="{ABAE7D93-A170-448E-A6EB-412DA1E63755}" destId="{369E8134-BCD7-41D1-984D-4E8CAB2F14B8}" srcOrd="0" destOrd="0" presId="urn:microsoft.com/office/officeart/2005/8/layout/hierarchy2"/>
    <dgm:cxn modelId="{DEE2C4D0-AD31-4312-9C22-27FB2691A4F8}" type="presParOf" srcId="{369E8134-BCD7-41D1-984D-4E8CAB2F14B8}" destId="{B8E09C51-AF6C-4B43-84EC-AB83281A9DA8}" srcOrd="0" destOrd="0" presId="urn:microsoft.com/office/officeart/2005/8/layout/hierarchy2"/>
    <dgm:cxn modelId="{83A8B664-8B17-4619-9C4D-8B02D11A8710}" type="presParOf" srcId="{ABAE7D93-A170-448E-A6EB-412DA1E63755}" destId="{A99494A9-3F17-40EA-AC69-9A391AA44DAA}" srcOrd="1" destOrd="0" presId="urn:microsoft.com/office/officeart/2005/8/layout/hierarchy2"/>
    <dgm:cxn modelId="{D557D2ED-B2F6-400E-90C3-61D75168D64F}" type="presParOf" srcId="{A99494A9-3F17-40EA-AC69-9A391AA44DAA}" destId="{A1277041-432F-4BA4-ADCF-A86D8429CD3C}" srcOrd="0" destOrd="0" presId="urn:microsoft.com/office/officeart/2005/8/layout/hierarchy2"/>
    <dgm:cxn modelId="{E7D13496-6B6D-4178-BE50-17EA8B21E443}" type="presParOf" srcId="{A99494A9-3F17-40EA-AC69-9A391AA44DAA}" destId="{38219E83-1C81-45A2-804B-B3CA41BCE2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2CE3C-F29E-41DD-81CC-007AB20BC71B}">
      <dsp:nvSpPr>
        <dsp:cNvPr id="0" name=""/>
        <dsp:cNvSpPr/>
      </dsp:nvSpPr>
      <dsp:spPr>
        <a:xfrm>
          <a:off x="4658564" y="157643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Shared Geodata</a:t>
          </a:r>
          <a:endParaRPr lang="en-IN" sz="1800" kern="1200" dirty="0"/>
        </a:p>
      </dsp:txBody>
      <dsp:txXfrm>
        <a:off x="4834076" y="1751945"/>
        <a:ext cx="847446" cy="847446"/>
      </dsp:txXfrm>
    </dsp:sp>
    <dsp:sp modelId="{777A24EA-AE6D-4FCF-B905-8EF010DBDE33}">
      <dsp:nvSpPr>
        <dsp:cNvPr id="0" name=""/>
        <dsp:cNvSpPr/>
      </dsp:nvSpPr>
      <dsp:spPr>
        <a:xfrm rot="16200000">
          <a:off x="5077105" y="1385481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248765" y="1386703"/>
        <a:ext cx="18069" cy="18069"/>
      </dsp:txXfrm>
    </dsp:sp>
    <dsp:sp modelId="{8527BD30-913C-468D-B595-DF20834B9EDA}">
      <dsp:nvSpPr>
        <dsp:cNvPr id="0" name=""/>
        <dsp:cNvSpPr/>
      </dsp:nvSpPr>
      <dsp:spPr>
        <a:xfrm>
          <a:off x="4658564" y="16572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Embedded GIS</a:t>
          </a:r>
          <a:endParaRPr lang="en-IN" sz="1300" kern="1200" dirty="0"/>
        </a:p>
      </dsp:txBody>
      <dsp:txXfrm>
        <a:off x="4834076" y="192084"/>
        <a:ext cx="847446" cy="847446"/>
      </dsp:txXfrm>
    </dsp:sp>
    <dsp:sp modelId="{8AB62034-C5B8-4F30-8B40-91F1B4DE64CC}">
      <dsp:nvSpPr>
        <dsp:cNvPr id="0" name=""/>
        <dsp:cNvSpPr/>
      </dsp:nvSpPr>
      <dsp:spPr>
        <a:xfrm rot="19800000">
          <a:off x="5752544" y="1775446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924204" y="1776669"/>
        <a:ext cx="18069" cy="18069"/>
      </dsp:txXfrm>
    </dsp:sp>
    <dsp:sp modelId="{66F88380-027B-4D95-9FE0-A9A140290870}">
      <dsp:nvSpPr>
        <dsp:cNvPr id="0" name=""/>
        <dsp:cNvSpPr/>
      </dsp:nvSpPr>
      <dsp:spPr>
        <a:xfrm>
          <a:off x="6009443" y="79650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Desktop GIS</a:t>
          </a:r>
          <a:endParaRPr lang="en-IN" sz="1300" kern="1200" dirty="0"/>
        </a:p>
      </dsp:txBody>
      <dsp:txXfrm>
        <a:off x="6184955" y="972015"/>
        <a:ext cx="847446" cy="847446"/>
      </dsp:txXfrm>
    </dsp:sp>
    <dsp:sp modelId="{8971996A-6CB2-4F27-9CC1-6F9F3242444F}">
      <dsp:nvSpPr>
        <dsp:cNvPr id="0" name=""/>
        <dsp:cNvSpPr/>
      </dsp:nvSpPr>
      <dsp:spPr>
        <a:xfrm rot="1800000">
          <a:off x="5752544" y="2555376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924204" y="2556599"/>
        <a:ext cx="18069" cy="18069"/>
      </dsp:txXfrm>
    </dsp:sp>
    <dsp:sp modelId="{AB8E9DCE-B469-4EB6-A82A-CB6B24B7EE3D}">
      <dsp:nvSpPr>
        <dsp:cNvPr id="0" name=""/>
        <dsp:cNvSpPr/>
      </dsp:nvSpPr>
      <dsp:spPr>
        <a:xfrm>
          <a:off x="6009443" y="235636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CAD based GIS</a:t>
          </a:r>
          <a:endParaRPr lang="en-IN" sz="1300" kern="1200" dirty="0"/>
        </a:p>
      </dsp:txBody>
      <dsp:txXfrm>
        <a:off x="6184955" y="2531875"/>
        <a:ext cx="847446" cy="847446"/>
      </dsp:txXfrm>
    </dsp:sp>
    <dsp:sp modelId="{FD4AD23C-2C8D-4FB2-A57F-7C603BC1D3D0}">
      <dsp:nvSpPr>
        <dsp:cNvPr id="0" name=""/>
        <dsp:cNvSpPr/>
      </dsp:nvSpPr>
      <dsp:spPr>
        <a:xfrm rot="5400000">
          <a:off x="5077105" y="2945342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248765" y="2946564"/>
        <a:ext cx="18069" cy="18069"/>
      </dsp:txXfrm>
    </dsp:sp>
    <dsp:sp modelId="{3845F038-24F2-46EB-8F78-08E7B9F93142}">
      <dsp:nvSpPr>
        <dsp:cNvPr id="0" name=""/>
        <dsp:cNvSpPr/>
      </dsp:nvSpPr>
      <dsp:spPr>
        <a:xfrm>
          <a:off x="4658564" y="3136294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Internet GIS</a:t>
          </a:r>
          <a:endParaRPr lang="en-IN" sz="1300" kern="1200" dirty="0"/>
        </a:p>
      </dsp:txBody>
      <dsp:txXfrm>
        <a:off x="4834076" y="3311806"/>
        <a:ext cx="847446" cy="847446"/>
      </dsp:txXfrm>
    </dsp:sp>
    <dsp:sp modelId="{9EA6ABCE-2841-4BA5-A5A2-45F57F5B8B99}">
      <dsp:nvSpPr>
        <dsp:cNvPr id="0" name=""/>
        <dsp:cNvSpPr/>
      </dsp:nvSpPr>
      <dsp:spPr>
        <a:xfrm rot="9000000">
          <a:off x="4401665" y="2555376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 rot="10800000">
        <a:off x="4573325" y="2556599"/>
        <a:ext cx="18069" cy="18069"/>
      </dsp:txXfrm>
    </dsp:sp>
    <dsp:sp modelId="{24412B94-38AB-4185-93B0-72A262AEE34A}">
      <dsp:nvSpPr>
        <dsp:cNvPr id="0" name=""/>
        <dsp:cNvSpPr/>
      </dsp:nvSpPr>
      <dsp:spPr>
        <a:xfrm>
          <a:off x="3307685" y="235636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Open GIS</a:t>
          </a:r>
          <a:endParaRPr lang="en-IN" sz="1300" kern="1200" dirty="0"/>
        </a:p>
      </dsp:txBody>
      <dsp:txXfrm>
        <a:off x="3483197" y="2531875"/>
        <a:ext cx="847446" cy="847446"/>
      </dsp:txXfrm>
    </dsp:sp>
    <dsp:sp modelId="{F0138EDC-9517-4238-8077-DCE4373DA0A7}">
      <dsp:nvSpPr>
        <dsp:cNvPr id="0" name=""/>
        <dsp:cNvSpPr/>
      </dsp:nvSpPr>
      <dsp:spPr>
        <a:xfrm rot="12600000">
          <a:off x="4401665" y="1775446"/>
          <a:ext cx="361389" cy="20514"/>
        </a:xfrm>
        <a:custGeom>
          <a:avLst/>
          <a:gdLst/>
          <a:ahLst/>
          <a:cxnLst/>
          <a:rect l="0" t="0" r="0" b="0"/>
          <a:pathLst>
            <a:path>
              <a:moveTo>
                <a:pt x="0" y="10257"/>
              </a:moveTo>
              <a:lnTo>
                <a:pt x="361389" y="10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 rot="10800000">
        <a:off x="4573325" y="1776669"/>
        <a:ext cx="18069" cy="18069"/>
      </dsp:txXfrm>
    </dsp:sp>
    <dsp:sp modelId="{602BC6B1-4E46-4424-94E9-35FCDA7A229C}">
      <dsp:nvSpPr>
        <dsp:cNvPr id="0" name=""/>
        <dsp:cNvSpPr/>
      </dsp:nvSpPr>
      <dsp:spPr>
        <a:xfrm>
          <a:off x="3307685" y="796503"/>
          <a:ext cx="1198470" cy="11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Professional GIS</a:t>
          </a:r>
          <a:endParaRPr lang="en-IN" sz="1300" kern="1200" dirty="0"/>
        </a:p>
      </dsp:txBody>
      <dsp:txXfrm>
        <a:off x="3483197" y="972015"/>
        <a:ext cx="847446" cy="847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B271F-3919-4E26-B78B-BDB91E60F55F}">
      <dsp:nvSpPr>
        <dsp:cNvPr id="0" name=""/>
        <dsp:cNvSpPr/>
      </dsp:nvSpPr>
      <dsp:spPr>
        <a:xfrm>
          <a:off x="1039549" y="743463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Existing graphics or Images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300" kern="1200" dirty="0"/>
        </a:p>
      </dsp:txBody>
      <dsp:txXfrm>
        <a:off x="1077348" y="781262"/>
        <a:ext cx="2505481" cy="1214941"/>
      </dsp:txXfrm>
    </dsp:sp>
    <dsp:sp modelId="{E0B15F1E-869C-4159-ABBC-F0E4CDFFCEC9}">
      <dsp:nvSpPr>
        <dsp:cNvPr id="0" name=""/>
        <dsp:cNvSpPr/>
      </dsp:nvSpPr>
      <dsp:spPr>
        <a:xfrm rot="19457599">
          <a:off x="3501122" y="997487"/>
          <a:ext cx="127144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71443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05058" y="985916"/>
        <a:ext cx="63572" cy="63572"/>
      </dsp:txXfrm>
    </dsp:sp>
    <dsp:sp modelId="{7310AB2D-EE40-4947-8A4C-E022C5BDD65A}">
      <dsp:nvSpPr>
        <dsp:cNvPr id="0" name=""/>
        <dsp:cNvSpPr/>
      </dsp:nvSpPr>
      <dsp:spPr>
        <a:xfrm>
          <a:off x="4653060" y="1402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Manual digitizing</a:t>
          </a:r>
          <a:endParaRPr lang="en-IN" sz="2300" kern="1200" dirty="0"/>
        </a:p>
      </dsp:txBody>
      <dsp:txXfrm>
        <a:off x="4690859" y="39201"/>
        <a:ext cx="2505481" cy="1214941"/>
      </dsp:txXfrm>
    </dsp:sp>
    <dsp:sp modelId="{470B3AF0-9A1D-43CB-B9C4-7853B74BE39D}">
      <dsp:nvSpPr>
        <dsp:cNvPr id="0" name=""/>
        <dsp:cNvSpPr/>
      </dsp:nvSpPr>
      <dsp:spPr>
        <a:xfrm>
          <a:off x="7234139" y="626457"/>
          <a:ext cx="10324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2431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724544" y="620861"/>
        <a:ext cx="51621" cy="51621"/>
      </dsp:txXfrm>
    </dsp:sp>
    <dsp:sp modelId="{DF615D52-CBF9-48C2-85EC-61EB169A96F5}">
      <dsp:nvSpPr>
        <dsp:cNvPr id="0" name=""/>
        <dsp:cNvSpPr/>
      </dsp:nvSpPr>
      <dsp:spPr>
        <a:xfrm>
          <a:off x="8266571" y="1402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coordinate entry via keyboard, digitizing table, </a:t>
          </a:r>
          <a:r>
            <a:rPr lang="en-IN" sz="2300" kern="1200" dirty="0" err="1" smtClean="0"/>
            <a:t>stereoplotter</a:t>
          </a:r>
          <a:endParaRPr lang="en-IN" sz="2300" kern="1200" dirty="0" smtClean="0"/>
        </a:p>
      </dsp:txBody>
      <dsp:txXfrm>
        <a:off x="8304370" y="39201"/>
        <a:ext cx="2505481" cy="1214941"/>
      </dsp:txXfrm>
    </dsp:sp>
    <dsp:sp modelId="{CC259591-067D-4F35-AABC-959B3F5647D5}">
      <dsp:nvSpPr>
        <dsp:cNvPr id="0" name=""/>
        <dsp:cNvSpPr/>
      </dsp:nvSpPr>
      <dsp:spPr>
        <a:xfrm rot="2142401">
          <a:off x="3501122" y="1739548"/>
          <a:ext cx="127144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71443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05058" y="1727976"/>
        <a:ext cx="63572" cy="63572"/>
      </dsp:txXfrm>
    </dsp:sp>
    <dsp:sp modelId="{4411F12C-F9EC-4FD3-873A-7444768010C7}">
      <dsp:nvSpPr>
        <dsp:cNvPr id="0" name=""/>
        <dsp:cNvSpPr/>
      </dsp:nvSpPr>
      <dsp:spPr>
        <a:xfrm>
          <a:off x="4653060" y="1485523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Automatic / Semi automatic digitizing</a:t>
          </a:r>
          <a:endParaRPr lang="en-IN" sz="2300" kern="1200" dirty="0"/>
        </a:p>
      </dsp:txBody>
      <dsp:txXfrm>
        <a:off x="4690859" y="1523322"/>
        <a:ext cx="2505481" cy="1214941"/>
      </dsp:txXfrm>
    </dsp:sp>
    <dsp:sp modelId="{E9270C1A-B980-46A9-98D4-CC8458E84CAD}">
      <dsp:nvSpPr>
        <dsp:cNvPr id="0" name=""/>
        <dsp:cNvSpPr/>
      </dsp:nvSpPr>
      <dsp:spPr>
        <a:xfrm>
          <a:off x="7234139" y="2110578"/>
          <a:ext cx="10324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2431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724544" y="2104982"/>
        <a:ext cx="51621" cy="51621"/>
      </dsp:txXfrm>
    </dsp:sp>
    <dsp:sp modelId="{0BE5CEED-C00E-4D01-9A1B-C02F5210E900}">
      <dsp:nvSpPr>
        <dsp:cNvPr id="0" name=""/>
        <dsp:cNvSpPr/>
      </dsp:nvSpPr>
      <dsp:spPr>
        <a:xfrm>
          <a:off x="8266571" y="1485523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Scanner,  line-following software</a:t>
          </a:r>
          <a:endParaRPr lang="en-IN" sz="2300" kern="1200" dirty="0"/>
        </a:p>
      </dsp:txBody>
      <dsp:txXfrm>
        <a:off x="8304370" y="1523322"/>
        <a:ext cx="2505481" cy="1214941"/>
      </dsp:txXfrm>
    </dsp:sp>
    <dsp:sp modelId="{5A1892C5-6BDD-46FE-B64D-4A6CB7801427}">
      <dsp:nvSpPr>
        <dsp:cNvPr id="0" name=""/>
        <dsp:cNvSpPr/>
      </dsp:nvSpPr>
      <dsp:spPr>
        <a:xfrm>
          <a:off x="1039549" y="2969643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Real time data</a:t>
          </a:r>
          <a:endParaRPr lang="en-IN" sz="2300" kern="1200" dirty="0"/>
        </a:p>
      </dsp:txBody>
      <dsp:txXfrm>
        <a:off x="1077348" y="3007442"/>
        <a:ext cx="2505481" cy="1214941"/>
      </dsp:txXfrm>
    </dsp:sp>
    <dsp:sp modelId="{F6B6CE8A-BA58-4CD1-9A9B-04869031EB97}">
      <dsp:nvSpPr>
        <dsp:cNvPr id="0" name=""/>
        <dsp:cNvSpPr/>
      </dsp:nvSpPr>
      <dsp:spPr>
        <a:xfrm>
          <a:off x="3620628" y="3594698"/>
          <a:ext cx="10324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24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11033" y="3589103"/>
        <a:ext cx="51621" cy="51621"/>
      </dsp:txXfrm>
    </dsp:sp>
    <dsp:sp modelId="{7161FACC-E07E-464E-AEF8-FE042EFC0BFC}">
      <dsp:nvSpPr>
        <dsp:cNvPr id="0" name=""/>
        <dsp:cNvSpPr/>
      </dsp:nvSpPr>
      <dsp:spPr>
        <a:xfrm>
          <a:off x="4653060" y="2969643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GPS, Surveying</a:t>
          </a:r>
          <a:endParaRPr lang="en-IN" sz="2300" kern="1200" dirty="0"/>
        </a:p>
      </dsp:txBody>
      <dsp:txXfrm>
        <a:off x="4690859" y="3007442"/>
        <a:ext cx="2505481" cy="1214941"/>
      </dsp:txXfrm>
    </dsp:sp>
    <dsp:sp modelId="{A0F55654-AAE8-45D0-B96D-C9C0CABF3162}">
      <dsp:nvSpPr>
        <dsp:cNvPr id="0" name=""/>
        <dsp:cNvSpPr/>
      </dsp:nvSpPr>
      <dsp:spPr>
        <a:xfrm>
          <a:off x="1039549" y="4453764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Existing digital data</a:t>
          </a:r>
          <a:endParaRPr lang="en-IN" sz="2300" kern="1200" dirty="0"/>
        </a:p>
      </dsp:txBody>
      <dsp:txXfrm>
        <a:off x="1077348" y="4491563"/>
        <a:ext cx="2505481" cy="1214941"/>
      </dsp:txXfrm>
    </dsp:sp>
    <dsp:sp modelId="{369E8134-BCD7-41D1-984D-4E8CAB2F14B8}">
      <dsp:nvSpPr>
        <dsp:cNvPr id="0" name=""/>
        <dsp:cNvSpPr/>
      </dsp:nvSpPr>
      <dsp:spPr>
        <a:xfrm>
          <a:off x="3620628" y="5078819"/>
          <a:ext cx="10324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324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11033" y="5073223"/>
        <a:ext cx="51621" cy="51621"/>
      </dsp:txXfrm>
    </dsp:sp>
    <dsp:sp modelId="{A1277041-432F-4BA4-ADCF-A86D8429CD3C}">
      <dsp:nvSpPr>
        <dsp:cNvPr id="0" name=""/>
        <dsp:cNvSpPr/>
      </dsp:nvSpPr>
      <dsp:spPr>
        <a:xfrm>
          <a:off x="4653060" y="4453764"/>
          <a:ext cx="2581079" cy="129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Topographic maps, road network, Census data</a:t>
          </a:r>
          <a:endParaRPr lang="en-IN" sz="2300" kern="1200" dirty="0"/>
        </a:p>
      </dsp:txBody>
      <dsp:txXfrm>
        <a:off x="4690859" y="4491563"/>
        <a:ext cx="2505481" cy="1214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69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533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484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6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435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623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036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982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075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02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59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A85E0-5638-48CB-858C-00FDCCC6DF90}" type="datetimeFigureOut">
              <a:rPr lang="en-IN" smtClean="0"/>
              <a:t>18-01-2019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188B0-0020-417E-B9B2-5571B4179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657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Unit 2</a:t>
            </a:r>
            <a:br>
              <a:rPr lang="en-IN" dirty="0" smtClean="0"/>
            </a:br>
            <a:r>
              <a:rPr lang="en-IN" dirty="0" smtClean="0"/>
              <a:t>Data Processing &amp; Management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TYIT SEM VI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305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Basic software components of SDI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Software client: to display, query &amp; analyse spatial data ( web or desktop </a:t>
            </a:r>
            <a:r>
              <a:rPr lang="en-IN" dirty="0" err="1" smtClean="0"/>
              <a:t>gis</a:t>
            </a:r>
            <a:r>
              <a:rPr lang="en-IN" dirty="0" smtClean="0"/>
              <a:t>)</a:t>
            </a:r>
          </a:p>
          <a:p>
            <a:r>
              <a:rPr lang="en-IN" dirty="0" smtClean="0"/>
              <a:t>Catalogue service: discovering, browsing &amp; querying of metadata or spatial data (datasets)</a:t>
            </a:r>
          </a:p>
          <a:p>
            <a:r>
              <a:rPr lang="en-IN" dirty="0" smtClean="0"/>
              <a:t>Spatial data service: allows delivery of data via internet</a:t>
            </a:r>
          </a:p>
          <a:p>
            <a:r>
              <a:rPr lang="en-IN" dirty="0" smtClean="0"/>
              <a:t>Processing service: data, projection and scale transformation</a:t>
            </a:r>
          </a:p>
          <a:p>
            <a:r>
              <a:rPr lang="en-IN" dirty="0" smtClean="0"/>
              <a:t>Spatial data repository: to store data </a:t>
            </a:r>
          </a:p>
          <a:p>
            <a:r>
              <a:rPr lang="en-IN" dirty="0" smtClean="0"/>
              <a:t>GIS software: to create &amp; update data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6367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Stages of spatial data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Spatial data capture and </a:t>
            </a:r>
            <a:r>
              <a:rPr lang="en-IN" dirty="0" smtClean="0"/>
              <a:t>preparation</a:t>
            </a:r>
          </a:p>
          <a:p>
            <a:r>
              <a:rPr lang="en-IN" dirty="0"/>
              <a:t>Spatial data storage and </a:t>
            </a:r>
            <a:r>
              <a:rPr lang="en-IN" dirty="0" smtClean="0"/>
              <a:t>maintenance</a:t>
            </a:r>
          </a:p>
          <a:p>
            <a:r>
              <a:rPr lang="en-IN" dirty="0"/>
              <a:t>Spatial query and </a:t>
            </a:r>
            <a:r>
              <a:rPr lang="en-IN" dirty="0" smtClean="0"/>
              <a:t>analysis</a:t>
            </a:r>
          </a:p>
          <a:p>
            <a:r>
              <a:rPr lang="en-IN" dirty="0"/>
              <a:t>Spatial data </a:t>
            </a:r>
            <a:r>
              <a:rPr lang="en-IN" dirty="0" smtClean="0"/>
              <a:t>presentation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7894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Spatial data capture and preparation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Data can be collected through :</a:t>
            </a:r>
          </a:p>
          <a:p>
            <a:pPr lvl="1"/>
            <a:r>
              <a:rPr lang="en-IN" dirty="0" smtClean="0"/>
              <a:t>First hand observation </a:t>
            </a:r>
            <a:r>
              <a:rPr lang="en-IN" dirty="0" smtClean="0">
                <a:sym typeface="Wingdings" panose="05000000000000000000" pitchFamily="2" charset="2"/>
              </a:rPr>
              <a:t> primary source</a:t>
            </a:r>
          </a:p>
          <a:p>
            <a:r>
              <a:rPr lang="en-IN" dirty="0" smtClean="0">
                <a:sym typeface="Wingdings" panose="05000000000000000000" pitchFamily="2" charset="2"/>
              </a:rPr>
              <a:t>Published data  secondary source</a:t>
            </a:r>
          </a:p>
          <a:p>
            <a:r>
              <a:rPr lang="en-IN" dirty="0" smtClean="0">
                <a:sym typeface="Wingdings" panose="05000000000000000000" pitchFamily="2" charset="2"/>
              </a:rPr>
              <a:t>Capturing can be done through scanning, photogrammetric, remote sensing, digitization of </a:t>
            </a:r>
            <a:r>
              <a:rPr lang="en-IN" dirty="0" err="1" smtClean="0">
                <a:sym typeface="Wingdings" panose="05000000000000000000" pitchFamily="2" charset="2"/>
              </a:rPr>
              <a:t>analog</a:t>
            </a:r>
            <a:r>
              <a:rPr lang="en-IN" dirty="0" smtClean="0">
                <a:sym typeface="Wingdings" panose="05000000000000000000" pitchFamily="2" charset="2"/>
              </a:rPr>
              <a:t> map, field survey </a:t>
            </a:r>
            <a:r>
              <a:rPr lang="en-IN" dirty="0" err="1" smtClean="0">
                <a:sym typeface="Wingdings" panose="05000000000000000000" pitchFamily="2" charset="2"/>
              </a:rPr>
              <a:t>etc</a:t>
            </a:r>
            <a:endParaRPr lang="en-IN" dirty="0" smtClean="0">
              <a:sym typeface="Wingdings" panose="05000000000000000000" pitchFamily="2" charset="2"/>
            </a:endParaRPr>
          </a:p>
          <a:p>
            <a:r>
              <a:rPr lang="en-IN" dirty="0" smtClean="0">
                <a:sym typeface="Wingdings" panose="05000000000000000000" pitchFamily="2" charset="2"/>
              </a:rPr>
              <a:t>From raw base data spatial data sets are derived</a:t>
            </a:r>
          </a:p>
          <a:p>
            <a:r>
              <a:rPr lang="en-IN" dirty="0" smtClean="0">
                <a:sym typeface="Wingdings" panose="05000000000000000000" pitchFamily="2" charset="2"/>
              </a:rPr>
              <a:t>Data conversion can be </a:t>
            </a:r>
            <a:r>
              <a:rPr lang="en-IN" dirty="0" err="1" smtClean="0">
                <a:sym typeface="Wingdings" panose="05000000000000000000" pitchFamily="2" charset="2"/>
              </a:rPr>
              <a:t>requied</a:t>
            </a:r>
            <a:r>
              <a:rPr lang="en-IN" dirty="0" smtClean="0">
                <a:sym typeface="Wingdings" panose="05000000000000000000" pitchFamily="2" charset="2"/>
              </a:rPr>
              <a:t> sometimes.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1918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36316580"/>
              </p:ext>
            </p:extLst>
          </p:nvPr>
        </p:nvGraphicFramePr>
        <p:xfrm>
          <a:off x="0" y="914400"/>
          <a:ext cx="11887200" cy="5745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327546" y="532263"/>
            <a:ext cx="3370997" cy="136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67533" y="518615"/>
            <a:ext cx="6892119" cy="409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39587" y="156107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Data Acquisition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6591868" y="148441"/>
            <a:ext cx="304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Data input methods &amp; devices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2752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Spatial data storage and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S</a:t>
            </a:r>
            <a:r>
              <a:rPr lang="en-IN" dirty="0" smtClean="0"/>
              <a:t>patial </a:t>
            </a:r>
            <a:r>
              <a:rPr lang="en-IN" dirty="0"/>
              <a:t>data is </a:t>
            </a:r>
            <a:r>
              <a:rPr lang="en-IN" dirty="0" smtClean="0"/>
              <a:t>organized in layers</a:t>
            </a:r>
          </a:p>
          <a:p>
            <a:pPr algn="just"/>
            <a:r>
              <a:rPr lang="en-IN" dirty="0"/>
              <a:t>R</a:t>
            </a:r>
            <a:r>
              <a:rPr lang="en-IN" dirty="0" smtClean="0"/>
              <a:t>epresentation </a:t>
            </a:r>
            <a:r>
              <a:rPr lang="en-IN" dirty="0"/>
              <a:t>of the real </a:t>
            </a:r>
            <a:r>
              <a:rPr lang="en-IN" dirty="0" smtClean="0"/>
              <a:t>world has </a:t>
            </a:r>
            <a:r>
              <a:rPr lang="en-IN" dirty="0"/>
              <a:t>to be designed to reflect phenomena </a:t>
            </a:r>
            <a:r>
              <a:rPr lang="en-IN" dirty="0" smtClean="0"/>
              <a:t>and </a:t>
            </a:r>
            <a:r>
              <a:rPr lang="en-IN" dirty="0"/>
              <a:t>their relationships as naturally as </a:t>
            </a:r>
            <a:r>
              <a:rPr lang="en-IN" dirty="0" smtClean="0"/>
              <a:t>possible</a:t>
            </a:r>
          </a:p>
          <a:p>
            <a:pPr algn="just"/>
            <a:r>
              <a:rPr lang="en-IN" dirty="0"/>
              <a:t>V</a:t>
            </a:r>
            <a:r>
              <a:rPr lang="en-IN" dirty="0" smtClean="0"/>
              <a:t>ector </a:t>
            </a:r>
            <a:r>
              <a:rPr lang="en-IN" dirty="0"/>
              <a:t>data types describe an object through its </a:t>
            </a:r>
            <a:r>
              <a:rPr lang="en-IN" dirty="0" smtClean="0"/>
              <a:t>boundary, thus </a:t>
            </a:r>
            <a:r>
              <a:rPr lang="en-IN" dirty="0"/>
              <a:t>dividing the space into parts that are occupied by the respective objects.</a:t>
            </a:r>
          </a:p>
          <a:p>
            <a:pPr algn="just"/>
            <a:r>
              <a:rPr lang="en-IN" dirty="0"/>
              <a:t>The raster approach subdivides space into </a:t>
            </a:r>
            <a:r>
              <a:rPr lang="en-IN" dirty="0" smtClean="0"/>
              <a:t>cells</a:t>
            </a:r>
            <a:r>
              <a:rPr lang="en-IN" dirty="0"/>
              <a:t>, mostly as </a:t>
            </a:r>
            <a:r>
              <a:rPr lang="en-IN" dirty="0" smtClean="0"/>
              <a:t>a tessellation. These </a:t>
            </a:r>
            <a:r>
              <a:rPr lang="en-IN" dirty="0"/>
              <a:t>cells are called either cells or pixels in </a:t>
            </a:r>
            <a:r>
              <a:rPr lang="en-IN" dirty="0" smtClean="0"/>
              <a:t>2D</a:t>
            </a:r>
            <a:r>
              <a:rPr lang="en-IN" dirty="0"/>
              <a:t>, and voxels in 3D.</a:t>
            </a:r>
          </a:p>
        </p:txBody>
      </p:sp>
    </p:spTree>
    <p:extLst>
      <p:ext uri="{BB962C8B-B14F-4D97-AF65-F5344CB8AC3E}">
        <p14:creationId xmlns:p14="http://schemas.microsoft.com/office/powerpoint/2010/main" val="4148963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Raster storage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It is stored in a file as </a:t>
            </a:r>
            <a:r>
              <a:rPr lang="en-IN" dirty="0" smtClean="0"/>
              <a:t>a long </a:t>
            </a:r>
            <a:r>
              <a:rPr lang="en-IN" dirty="0"/>
              <a:t>list of </a:t>
            </a:r>
            <a:r>
              <a:rPr lang="en-IN" dirty="0" smtClean="0"/>
              <a:t>values, preceded </a:t>
            </a:r>
            <a:r>
              <a:rPr lang="en-IN" dirty="0"/>
              <a:t>by a small list of extra data (</a:t>
            </a:r>
            <a:r>
              <a:rPr lang="en-IN" dirty="0" smtClean="0"/>
              <a:t>the so-called </a:t>
            </a:r>
            <a:r>
              <a:rPr lang="en-IN" dirty="0"/>
              <a:t>‘file header’) that informs how to interpret the long list.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order </a:t>
            </a:r>
            <a:r>
              <a:rPr lang="en-IN" dirty="0" smtClean="0"/>
              <a:t>of the </a:t>
            </a:r>
            <a:r>
              <a:rPr lang="en-IN" dirty="0"/>
              <a:t>cell values in the list can be—but need not be—left-to-right, </a:t>
            </a:r>
            <a:r>
              <a:rPr lang="en-IN" dirty="0" smtClean="0"/>
              <a:t>top-to-bottom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header of the </a:t>
            </a:r>
            <a:r>
              <a:rPr lang="en-IN" dirty="0" smtClean="0"/>
              <a:t>raster file </a:t>
            </a:r>
            <a:r>
              <a:rPr lang="en-IN" dirty="0"/>
              <a:t>will typically inform how many rows and columns the raster has, </a:t>
            </a:r>
            <a:r>
              <a:rPr lang="en-IN" dirty="0" smtClean="0"/>
              <a:t>which encoding </a:t>
            </a:r>
            <a:r>
              <a:rPr lang="en-IN" dirty="0"/>
              <a:t>scheme is used, and what sort of values are stored for each cell. </a:t>
            </a:r>
            <a:endParaRPr lang="en-IN" dirty="0" smtClean="0"/>
          </a:p>
          <a:p>
            <a:pPr algn="just"/>
            <a:r>
              <a:rPr lang="en-IN" dirty="0" smtClean="0"/>
              <a:t>Raster files </a:t>
            </a:r>
            <a:r>
              <a:rPr lang="en-IN" dirty="0"/>
              <a:t>can be quite big data sets. For computational reasons, it is wise to </a:t>
            </a:r>
            <a:r>
              <a:rPr lang="en-IN" dirty="0" smtClean="0"/>
              <a:t>organize the </a:t>
            </a:r>
            <a:r>
              <a:rPr lang="en-IN" dirty="0"/>
              <a:t>long list of cell values in such a way that spatially nearby cells are also </a:t>
            </a:r>
            <a:r>
              <a:rPr lang="en-IN" dirty="0" smtClean="0"/>
              <a:t>near to </a:t>
            </a:r>
            <a:r>
              <a:rPr lang="en-IN" dirty="0"/>
              <a:t>each other in the list. This is why other encoding schemes have been devised.</a:t>
            </a:r>
          </a:p>
        </p:txBody>
      </p:sp>
    </p:spTree>
    <p:extLst>
      <p:ext uri="{BB962C8B-B14F-4D97-AF65-F5344CB8AC3E}">
        <p14:creationId xmlns:p14="http://schemas.microsoft.com/office/powerpoint/2010/main" val="212932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Vector storage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Boundary model for polygon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3702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GIS software packages provide support for both spatial and attribute </a:t>
            </a:r>
            <a:r>
              <a:rPr lang="en-IN" dirty="0" smtClean="0"/>
              <a:t>data</a:t>
            </a:r>
          </a:p>
          <a:p>
            <a:r>
              <a:rPr lang="en-IN" dirty="0"/>
              <a:t>GIS applications have been able to link to an external database to </a:t>
            </a:r>
            <a:r>
              <a:rPr lang="en-IN" dirty="0" smtClean="0"/>
              <a:t>store attribute </a:t>
            </a:r>
            <a:r>
              <a:rPr lang="en-IN" dirty="0"/>
              <a:t>data</a:t>
            </a:r>
          </a:p>
          <a:p>
            <a:r>
              <a:rPr lang="en-IN" dirty="0" smtClean="0"/>
              <a:t>All </a:t>
            </a:r>
            <a:r>
              <a:rPr lang="en-IN" dirty="0"/>
              <a:t>major GIS packages provide facilities to link with a DBMS and </a:t>
            </a:r>
            <a:r>
              <a:rPr lang="en-IN" dirty="0" smtClean="0"/>
              <a:t>exchange attribute </a:t>
            </a:r>
            <a:r>
              <a:rPr lang="en-IN" dirty="0"/>
              <a:t>data with it. </a:t>
            </a:r>
            <a:endParaRPr lang="en-IN" dirty="0" smtClean="0"/>
          </a:p>
          <a:p>
            <a:r>
              <a:rPr lang="en-IN" dirty="0" smtClean="0"/>
              <a:t>Spatial and </a:t>
            </a:r>
            <a:r>
              <a:rPr lang="en-IN" dirty="0"/>
              <a:t>attribute data are </a:t>
            </a:r>
            <a:r>
              <a:rPr lang="en-IN" dirty="0" smtClean="0"/>
              <a:t>stored </a:t>
            </a:r>
            <a:r>
              <a:rPr lang="en-IN" dirty="0"/>
              <a:t>in separate structures, although they can now be stored directly </a:t>
            </a:r>
            <a:r>
              <a:rPr lang="en-IN" dirty="0" smtClean="0"/>
              <a:t>in a </a:t>
            </a:r>
            <a:r>
              <a:rPr lang="en-IN" dirty="0"/>
              <a:t>spatial database.</a:t>
            </a:r>
          </a:p>
        </p:txBody>
      </p:sp>
    </p:spTree>
    <p:extLst>
      <p:ext uri="{BB962C8B-B14F-4D97-AF65-F5344CB8AC3E}">
        <p14:creationId xmlns:p14="http://schemas.microsoft.com/office/powerpoint/2010/main" val="3171515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To keep </a:t>
            </a:r>
            <a:r>
              <a:rPr lang="en-IN" dirty="0"/>
              <a:t>the data set up-to-date and as supportive as possible to the user </a:t>
            </a:r>
            <a:r>
              <a:rPr lang="en-IN" dirty="0" smtClean="0"/>
              <a:t>community</a:t>
            </a:r>
            <a:endParaRPr lang="en-IN" dirty="0"/>
          </a:p>
          <a:p>
            <a:r>
              <a:rPr lang="en-IN" dirty="0"/>
              <a:t>It deals with obtaining new data, and entering them into the system, </a:t>
            </a:r>
            <a:r>
              <a:rPr lang="en-IN" dirty="0" smtClean="0"/>
              <a:t>possibly replacing </a:t>
            </a:r>
            <a:r>
              <a:rPr lang="en-IN" dirty="0"/>
              <a:t>outdated </a:t>
            </a:r>
            <a:r>
              <a:rPr lang="en-IN" dirty="0" smtClean="0"/>
              <a:t>data</a:t>
            </a:r>
            <a:r>
              <a:rPr lang="en-IN" dirty="0"/>
              <a:t>. The purpose is to have an up-to-date stored data </a:t>
            </a:r>
            <a:r>
              <a:rPr lang="en-IN" dirty="0" smtClean="0"/>
              <a:t>set available</a:t>
            </a:r>
            <a:endParaRPr lang="en-IN" dirty="0"/>
          </a:p>
          <a:p>
            <a:r>
              <a:rPr lang="en-IN" dirty="0" smtClean="0"/>
              <a:t>Updation of </a:t>
            </a:r>
            <a:r>
              <a:rPr lang="en-IN" dirty="0"/>
              <a:t>spatial </a:t>
            </a:r>
            <a:r>
              <a:rPr lang="en-IN" dirty="0" smtClean="0"/>
              <a:t>data is required because many </a:t>
            </a:r>
            <a:r>
              <a:rPr lang="en-IN" dirty="0"/>
              <a:t>aspects of the real world </a:t>
            </a:r>
            <a:r>
              <a:rPr lang="en-IN" dirty="0" smtClean="0"/>
              <a:t>changes continuously.</a:t>
            </a:r>
          </a:p>
          <a:p>
            <a:r>
              <a:rPr lang="en-IN" dirty="0"/>
              <a:t>L</a:t>
            </a:r>
            <a:r>
              <a:rPr lang="en-IN" dirty="0" smtClean="0"/>
              <a:t>ocal </a:t>
            </a:r>
            <a:r>
              <a:rPr lang="en-IN" dirty="0"/>
              <a:t>change to the large spatial data </a:t>
            </a:r>
            <a:r>
              <a:rPr lang="en-IN" dirty="0" smtClean="0"/>
              <a:t>set is </a:t>
            </a:r>
            <a:r>
              <a:rPr lang="en-IN" dirty="0"/>
              <a:t>more typically required</a:t>
            </a:r>
            <a:r>
              <a:rPr lang="en-IN" dirty="0" smtClean="0"/>
              <a:t>.</a:t>
            </a:r>
          </a:p>
          <a:p>
            <a:r>
              <a:rPr lang="en-IN" dirty="0"/>
              <a:t>T</a:t>
            </a:r>
            <a:r>
              <a:rPr lang="en-IN" dirty="0" smtClean="0"/>
              <a:t>hey </a:t>
            </a:r>
            <a:r>
              <a:rPr lang="en-IN" dirty="0"/>
              <a:t>should leave other spatial data within the same layer </a:t>
            </a:r>
            <a:r>
              <a:rPr lang="en-IN" dirty="0" smtClean="0"/>
              <a:t>intact and </a:t>
            </a:r>
            <a:r>
              <a:rPr lang="en-IN" dirty="0"/>
              <a:t>correct.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257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Spatial query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</a:t>
            </a:r>
            <a:r>
              <a:rPr lang="en-IN" dirty="0" smtClean="0"/>
              <a:t>patial analysis: GIS operators </a:t>
            </a:r>
            <a:r>
              <a:rPr lang="en-IN" dirty="0"/>
              <a:t>that use spatial data to derive new </a:t>
            </a:r>
            <a:r>
              <a:rPr lang="en-IN" dirty="0" smtClean="0"/>
              <a:t>geo information.</a:t>
            </a:r>
          </a:p>
          <a:p>
            <a:r>
              <a:rPr lang="en-IN" dirty="0" smtClean="0"/>
              <a:t>GIS supports </a:t>
            </a:r>
            <a:r>
              <a:rPr lang="en-IN" dirty="0"/>
              <a:t>spatial decisions. </a:t>
            </a:r>
            <a:endParaRPr lang="en-IN" dirty="0" smtClean="0"/>
          </a:p>
          <a:p>
            <a:r>
              <a:rPr lang="en-IN" dirty="0" smtClean="0"/>
              <a:t>Spatial </a:t>
            </a:r>
            <a:r>
              <a:rPr lang="en-IN" dirty="0"/>
              <a:t>decision support systems (SDSS</a:t>
            </a:r>
            <a:r>
              <a:rPr lang="en-IN" dirty="0" smtClean="0"/>
              <a:t>):</a:t>
            </a:r>
            <a:r>
              <a:rPr lang="en-IN" dirty="0"/>
              <a:t> </a:t>
            </a:r>
            <a:r>
              <a:rPr lang="en-IN" dirty="0" smtClean="0"/>
              <a:t>database</a:t>
            </a:r>
            <a:r>
              <a:rPr lang="en-IN" dirty="0"/>
              <a:t>, GIS </a:t>
            </a:r>
            <a:r>
              <a:rPr lang="en-IN" dirty="0" smtClean="0"/>
              <a:t>software, models and a knowledge engine</a:t>
            </a:r>
          </a:p>
          <a:p>
            <a:r>
              <a:rPr lang="en-IN" dirty="0"/>
              <a:t>GIS use the </a:t>
            </a:r>
            <a:r>
              <a:rPr lang="en-IN" dirty="0" smtClean="0"/>
              <a:t>spatial and </a:t>
            </a:r>
            <a:r>
              <a:rPr lang="en-IN" dirty="0"/>
              <a:t>non-spatial attributes of the data in a spatial database to provide </a:t>
            </a:r>
            <a:r>
              <a:rPr lang="en-IN" dirty="0" smtClean="0"/>
              <a:t>answers to </a:t>
            </a:r>
            <a:r>
              <a:rPr lang="en-IN" dirty="0"/>
              <a:t>user questions</a:t>
            </a:r>
            <a:r>
              <a:rPr lang="en-IN" dirty="0" smtClean="0"/>
              <a:t>.</a:t>
            </a:r>
          </a:p>
          <a:p>
            <a:r>
              <a:rPr lang="en-IN" dirty="0"/>
              <a:t>Analysis of spatial </a:t>
            </a:r>
            <a:r>
              <a:rPr lang="en-IN" dirty="0" smtClean="0"/>
              <a:t>data can </a:t>
            </a:r>
            <a:r>
              <a:rPr lang="en-IN" dirty="0"/>
              <a:t>be defined as computing new information that provides new insight </a:t>
            </a:r>
            <a:r>
              <a:rPr lang="en-IN" dirty="0" smtClean="0"/>
              <a:t>from the </a:t>
            </a:r>
            <a:r>
              <a:rPr lang="en-IN" dirty="0"/>
              <a:t>existing, stored spatial data.</a:t>
            </a:r>
          </a:p>
        </p:txBody>
      </p:sp>
    </p:spTree>
    <p:extLst>
      <p:ext uri="{BB962C8B-B14F-4D97-AF65-F5344CB8AC3E}">
        <p14:creationId xmlns:p14="http://schemas.microsoft.com/office/powerpoint/2010/main" val="235588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</a:t>
            </a:r>
            <a:r>
              <a:rPr lang="en-IN" dirty="0" smtClean="0"/>
              <a:t>ata processing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Refers </a:t>
            </a:r>
            <a:r>
              <a:rPr lang="en-IN" dirty="0"/>
              <a:t>to hardware </a:t>
            </a:r>
            <a:r>
              <a:rPr lang="en-IN" dirty="0" smtClean="0"/>
              <a:t>and software </a:t>
            </a:r>
            <a:r>
              <a:rPr lang="en-IN" dirty="0"/>
              <a:t>components which are able to process, store and transfer </a:t>
            </a:r>
            <a:r>
              <a:rPr lang="en-IN" dirty="0" smtClean="0"/>
              <a:t>data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					OR</a:t>
            </a:r>
            <a:endParaRPr lang="en-IN" dirty="0"/>
          </a:p>
          <a:p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components of systems that facilitate the management </a:t>
            </a:r>
            <a:r>
              <a:rPr lang="en-IN" dirty="0" smtClean="0"/>
              <a:t>and processing </a:t>
            </a:r>
            <a:r>
              <a:rPr lang="en-IN" dirty="0"/>
              <a:t>of </a:t>
            </a:r>
            <a:r>
              <a:rPr lang="en-IN" dirty="0" smtClean="0"/>
              <a:t>geo information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9363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Spatial </a:t>
            </a:r>
            <a:r>
              <a:rPr lang="en-IN" dirty="0"/>
              <a:t>data presentation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presentation </a:t>
            </a:r>
            <a:r>
              <a:rPr lang="en-IN" dirty="0" smtClean="0"/>
              <a:t>of spatial data: in </a:t>
            </a:r>
            <a:r>
              <a:rPr lang="en-IN" dirty="0"/>
              <a:t>print or on-screen, in maps or in </a:t>
            </a:r>
            <a:r>
              <a:rPr lang="en-IN" dirty="0" smtClean="0"/>
              <a:t>tabular displays</a:t>
            </a:r>
            <a:r>
              <a:rPr lang="en-IN" dirty="0"/>
              <a:t>, or as </a:t>
            </a:r>
            <a:r>
              <a:rPr lang="en-IN" dirty="0" smtClean="0"/>
              <a:t>raw data</a:t>
            </a:r>
          </a:p>
          <a:p>
            <a:r>
              <a:rPr lang="en-IN" dirty="0" smtClean="0"/>
              <a:t>The </a:t>
            </a:r>
            <a:r>
              <a:rPr lang="en-IN" dirty="0"/>
              <a:t>presentation may either be an end-product, for </a:t>
            </a:r>
            <a:r>
              <a:rPr lang="en-IN" dirty="0" smtClean="0"/>
              <a:t>example as </a:t>
            </a:r>
            <a:r>
              <a:rPr lang="en-IN" dirty="0"/>
              <a:t>a printed atlas, or an intermediate product, as in spatial data </a:t>
            </a:r>
            <a:r>
              <a:rPr lang="en-IN" dirty="0" smtClean="0"/>
              <a:t>made available </a:t>
            </a:r>
            <a:r>
              <a:rPr lang="en-IN" dirty="0"/>
              <a:t>through the </a:t>
            </a:r>
            <a:r>
              <a:rPr lang="en-IN" dirty="0" smtClean="0"/>
              <a:t>internet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188" y="4221210"/>
            <a:ext cx="7165075" cy="227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2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Hardware and software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Hand-held </a:t>
            </a:r>
            <a:r>
              <a:rPr lang="en-IN" dirty="0" smtClean="0"/>
              <a:t>computers</a:t>
            </a:r>
          </a:p>
          <a:p>
            <a:r>
              <a:rPr lang="en-IN" dirty="0"/>
              <a:t>field </a:t>
            </a:r>
            <a:r>
              <a:rPr lang="en-IN" dirty="0" smtClean="0"/>
              <a:t>surveyors with </a:t>
            </a:r>
            <a:r>
              <a:rPr lang="en-IN" dirty="0"/>
              <a:t>powerful tools, complete with GPS capabilities for instantaneous </a:t>
            </a:r>
            <a:r>
              <a:rPr lang="en-IN" dirty="0" err="1" smtClean="0"/>
              <a:t>georeferencing</a:t>
            </a:r>
            <a:endParaRPr lang="en-IN" dirty="0" smtClean="0"/>
          </a:p>
          <a:p>
            <a:r>
              <a:rPr lang="en-IN" dirty="0"/>
              <a:t>To support these hardware trends, software providers continue to </a:t>
            </a:r>
            <a:r>
              <a:rPr lang="en-IN" dirty="0" smtClean="0"/>
              <a:t>produce application </a:t>
            </a:r>
            <a:r>
              <a:rPr lang="en-IN" dirty="0"/>
              <a:t>programs and operating </a:t>
            </a:r>
            <a:r>
              <a:rPr lang="en-IN" dirty="0" smtClean="0"/>
              <a:t>systems</a:t>
            </a:r>
          </a:p>
          <a:p>
            <a:r>
              <a:rPr lang="en-IN" dirty="0"/>
              <a:t>significantly more </a:t>
            </a:r>
            <a:r>
              <a:rPr lang="en-IN" dirty="0" smtClean="0"/>
              <a:t>memory</a:t>
            </a:r>
          </a:p>
          <a:p>
            <a:r>
              <a:rPr lang="en-IN" dirty="0" smtClean="0"/>
              <a:t>Computer networks </a:t>
            </a:r>
            <a:r>
              <a:rPr lang="en-IN" dirty="0"/>
              <a:t>allowing fast </a:t>
            </a:r>
            <a:r>
              <a:rPr lang="en-IN" dirty="0" smtClean="0"/>
              <a:t>and reliable </a:t>
            </a:r>
            <a:r>
              <a:rPr lang="en-IN" dirty="0"/>
              <a:t>exchange of (spatial) </a:t>
            </a:r>
            <a:r>
              <a:rPr lang="en-IN" dirty="0" smtClean="0"/>
              <a:t>data</a:t>
            </a:r>
          </a:p>
          <a:p>
            <a:r>
              <a:rPr lang="en-IN" dirty="0" smtClean="0"/>
              <a:t>Mobile phones with data connection</a:t>
            </a:r>
          </a:p>
          <a:p>
            <a:r>
              <a:rPr lang="en-IN" dirty="0" smtClean="0"/>
              <a:t>Bluetooth , wireless LAN , copper and </a:t>
            </a:r>
            <a:r>
              <a:rPr lang="en-IN" dirty="0" err="1" smtClean="0"/>
              <a:t>fiber</a:t>
            </a:r>
            <a:r>
              <a:rPr lang="en-IN" dirty="0" smtClean="0"/>
              <a:t> optic networks, dial-up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162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Geographic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GIS provides a range of capabilities to </a:t>
            </a:r>
            <a:r>
              <a:rPr lang="en-IN" dirty="0" smtClean="0"/>
              <a:t>handle geo referenced </a:t>
            </a:r>
            <a:r>
              <a:rPr lang="en-IN" dirty="0"/>
              <a:t>data, including:</a:t>
            </a:r>
          </a:p>
          <a:p>
            <a:pPr lvl="1"/>
            <a:r>
              <a:rPr lang="en-IN" dirty="0" smtClean="0"/>
              <a:t>Data </a:t>
            </a:r>
            <a:r>
              <a:rPr lang="en-IN" dirty="0"/>
              <a:t>capture and preparation,</a:t>
            </a:r>
          </a:p>
          <a:p>
            <a:pPr lvl="1"/>
            <a:r>
              <a:rPr lang="en-IN" dirty="0" smtClean="0"/>
              <a:t>Data </a:t>
            </a:r>
            <a:r>
              <a:rPr lang="en-IN" dirty="0"/>
              <a:t>management (storage and maintenance),</a:t>
            </a:r>
          </a:p>
          <a:p>
            <a:pPr lvl="1"/>
            <a:r>
              <a:rPr lang="en-IN" dirty="0" smtClean="0"/>
              <a:t>Data </a:t>
            </a:r>
            <a:r>
              <a:rPr lang="en-IN" dirty="0"/>
              <a:t>manipulation and analysis, and</a:t>
            </a:r>
          </a:p>
          <a:p>
            <a:pPr lvl="1"/>
            <a:r>
              <a:rPr lang="en-IN" dirty="0" smtClean="0"/>
              <a:t>Data </a:t>
            </a:r>
            <a:r>
              <a:rPr lang="en-IN" dirty="0"/>
              <a:t>presentation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Earlier : analogue </a:t>
            </a:r>
            <a:r>
              <a:rPr lang="en-IN" dirty="0"/>
              <a:t>data sources were used, processing was done </a:t>
            </a:r>
            <a:r>
              <a:rPr lang="en-IN" dirty="0" smtClean="0"/>
              <a:t>manually, and </a:t>
            </a:r>
            <a:r>
              <a:rPr lang="en-IN" dirty="0"/>
              <a:t>paper maps were </a:t>
            </a:r>
            <a:r>
              <a:rPr lang="en-IN" dirty="0" smtClean="0"/>
              <a:t>produced</a:t>
            </a:r>
          </a:p>
          <a:p>
            <a:r>
              <a:rPr lang="en-IN" dirty="0" smtClean="0"/>
              <a:t>Now : increased </a:t>
            </a:r>
            <a:r>
              <a:rPr lang="en-IN" dirty="0"/>
              <a:t>use of </a:t>
            </a:r>
            <a:r>
              <a:rPr lang="en-IN" dirty="0" smtClean="0"/>
              <a:t>computers, digital information, software </a:t>
            </a:r>
            <a:r>
              <a:rPr lang="en-IN" dirty="0"/>
              <a:t>technology </a:t>
            </a:r>
            <a:r>
              <a:rPr lang="en-IN" dirty="0" smtClean="0"/>
              <a:t>= geographic </a:t>
            </a:r>
            <a:r>
              <a:rPr lang="en-IN" dirty="0"/>
              <a:t>information </a:t>
            </a:r>
            <a:r>
              <a:rPr lang="en-IN" dirty="0" smtClean="0"/>
              <a:t>systems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40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Data </a:t>
            </a:r>
            <a:r>
              <a:rPr lang="en-IN" dirty="0"/>
              <a:t>sources, both spatial and non-spatial, </a:t>
            </a:r>
            <a:r>
              <a:rPr lang="en-IN" dirty="0" smtClean="0"/>
              <a:t>from different </a:t>
            </a:r>
            <a:r>
              <a:rPr lang="en-IN" dirty="0"/>
              <a:t>national institutes, like national mapping agencies, geological, soil, </a:t>
            </a:r>
            <a:r>
              <a:rPr lang="en-IN" dirty="0" smtClean="0"/>
              <a:t>and forest </a:t>
            </a:r>
            <a:r>
              <a:rPr lang="en-IN" dirty="0"/>
              <a:t>survey institutes, and national census bureaus.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data sources </a:t>
            </a:r>
            <a:r>
              <a:rPr lang="en-IN" dirty="0" smtClean="0"/>
              <a:t>obtained may </a:t>
            </a:r>
            <a:r>
              <a:rPr lang="en-IN" dirty="0"/>
              <a:t>be from different time periods, and the spatial data may be in </a:t>
            </a:r>
            <a:r>
              <a:rPr lang="en-IN" dirty="0" smtClean="0"/>
              <a:t>different scales </a:t>
            </a:r>
            <a:r>
              <a:rPr lang="en-IN" dirty="0"/>
              <a:t>or projections. </a:t>
            </a:r>
            <a:endParaRPr lang="en-IN" dirty="0" smtClean="0"/>
          </a:p>
          <a:p>
            <a:r>
              <a:rPr lang="en-IN" dirty="0" smtClean="0"/>
              <a:t>With </a:t>
            </a:r>
            <a:r>
              <a:rPr lang="en-IN" dirty="0"/>
              <a:t>the help of a GIS, the spatial data can be stored in </a:t>
            </a:r>
            <a:r>
              <a:rPr lang="en-IN" dirty="0" smtClean="0"/>
              <a:t>digital </a:t>
            </a:r>
            <a:r>
              <a:rPr lang="en-IN" dirty="0"/>
              <a:t>form in world coordinates. </a:t>
            </a:r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makes scale transformations </a:t>
            </a:r>
            <a:r>
              <a:rPr lang="en-IN" dirty="0" smtClean="0"/>
              <a:t>unnecessary, and </a:t>
            </a:r>
            <a:r>
              <a:rPr lang="en-IN" dirty="0"/>
              <a:t>the conversion between map projections can be done easily with </a:t>
            </a:r>
            <a:r>
              <a:rPr lang="en-IN" dirty="0" smtClean="0"/>
              <a:t>the software</a:t>
            </a:r>
            <a:r>
              <a:rPr lang="en-IN" dirty="0"/>
              <a:t>. With the spatial data thus prepared, spatial analysis functions of </a:t>
            </a:r>
            <a:r>
              <a:rPr lang="en-IN" dirty="0" smtClean="0"/>
              <a:t>the GIS </a:t>
            </a:r>
            <a:r>
              <a:rPr lang="en-IN" dirty="0"/>
              <a:t>can then be applied to perform the planning tasks.</a:t>
            </a:r>
          </a:p>
        </p:txBody>
      </p:sp>
    </p:spTree>
    <p:extLst>
      <p:ext uri="{BB962C8B-B14F-4D97-AF65-F5344CB8AC3E}">
        <p14:creationId xmlns:p14="http://schemas.microsoft.com/office/powerpoint/2010/main" val="99746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GIS software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main characteristics </a:t>
            </a:r>
            <a:r>
              <a:rPr lang="en-IN" dirty="0" smtClean="0"/>
              <a:t>: analytical functions </a:t>
            </a:r>
            <a:r>
              <a:rPr lang="en-IN" dirty="0"/>
              <a:t>that provide means for deriving new </a:t>
            </a:r>
            <a:r>
              <a:rPr lang="en-IN" dirty="0" smtClean="0"/>
              <a:t>geo information </a:t>
            </a:r>
            <a:r>
              <a:rPr lang="en-IN" dirty="0"/>
              <a:t>from </a:t>
            </a:r>
            <a:r>
              <a:rPr lang="en-IN" dirty="0" smtClean="0"/>
              <a:t>existing spatial </a:t>
            </a:r>
            <a:r>
              <a:rPr lang="en-IN" dirty="0"/>
              <a:t>and attribute </a:t>
            </a:r>
            <a:r>
              <a:rPr lang="en-IN" dirty="0" smtClean="0"/>
              <a:t>data</a:t>
            </a:r>
          </a:p>
          <a:p>
            <a:r>
              <a:rPr lang="en-IN" dirty="0"/>
              <a:t>any package that provides support for only </a:t>
            </a:r>
            <a:r>
              <a:rPr lang="en-IN" dirty="0" err="1"/>
              <a:t>rasters</a:t>
            </a:r>
            <a:r>
              <a:rPr lang="en-IN" dirty="0"/>
              <a:t> </a:t>
            </a:r>
            <a:r>
              <a:rPr lang="en-IN" dirty="0" smtClean="0"/>
              <a:t>or only </a:t>
            </a:r>
            <a:r>
              <a:rPr lang="en-IN" dirty="0"/>
              <a:t>objects, is not a complete </a:t>
            </a:r>
            <a:r>
              <a:rPr lang="en-IN" dirty="0" smtClean="0"/>
              <a:t>GIS</a:t>
            </a:r>
          </a:p>
          <a:p>
            <a:r>
              <a:rPr lang="en-IN" dirty="0"/>
              <a:t>Well-known, full-fledged GIS packages </a:t>
            </a:r>
            <a:r>
              <a:rPr lang="en-IN" dirty="0" smtClean="0"/>
              <a:t>include </a:t>
            </a:r>
            <a:r>
              <a:rPr lang="en-IN" dirty="0"/>
              <a:t>ILWIS, </a:t>
            </a:r>
            <a:r>
              <a:rPr lang="en-IN" dirty="0" smtClean="0"/>
              <a:t>Intergraph’s </a:t>
            </a:r>
            <a:r>
              <a:rPr lang="en-IN" dirty="0" err="1" smtClean="0"/>
              <a:t>GeoMedia</a:t>
            </a:r>
            <a:r>
              <a:rPr lang="en-IN" dirty="0"/>
              <a:t>, ESRI’s ArcGIS, and MapInfo from Map- </a:t>
            </a:r>
            <a:r>
              <a:rPr lang="en-IN" dirty="0" smtClean="0"/>
              <a:t>packages Info </a:t>
            </a:r>
            <a:r>
              <a:rPr lang="en-IN" dirty="0"/>
              <a:t>Corp</a:t>
            </a:r>
            <a:r>
              <a:rPr lang="en-IN" dirty="0" smtClean="0"/>
              <a:t>., QGIS 2.2, 2.8 &amp; 3.14.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578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Software development in GIS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0857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192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GIS architecture and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IN" dirty="0"/>
              <a:t>G</a:t>
            </a:r>
            <a:r>
              <a:rPr lang="en-IN" dirty="0" smtClean="0"/>
              <a:t>eographic information </a:t>
            </a:r>
            <a:r>
              <a:rPr lang="en-IN" dirty="0"/>
              <a:t>system in the wider </a:t>
            </a:r>
            <a:r>
              <a:rPr lang="en-IN" dirty="0" smtClean="0"/>
              <a:t>sense consists </a:t>
            </a:r>
            <a:r>
              <a:rPr lang="en-IN" dirty="0"/>
              <a:t>of software, data, people, and an organization in which it is used</a:t>
            </a:r>
            <a:r>
              <a:rPr lang="en-IN" dirty="0" smtClean="0"/>
              <a:t>.</a:t>
            </a:r>
          </a:p>
          <a:p>
            <a:r>
              <a:rPr lang="en-IN" dirty="0" smtClean="0"/>
              <a:t>Functional components of GIS: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315" y="3251540"/>
            <a:ext cx="3686628" cy="327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91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Spatial Data Infrastructure (SDI)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Framework for sharing and integration of spatial data</a:t>
            </a:r>
          </a:p>
          <a:p>
            <a:r>
              <a:rPr lang="en-IN" dirty="0" smtClean="0"/>
              <a:t>It depends on data, services, policies and application used</a:t>
            </a:r>
          </a:p>
          <a:p>
            <a:r>
              <a:rPr lang="en-IN" dirty="0" smtClean="0"/>
              <a:t>Framework describes data, metadata, users and tools</a:t>
            </a:r>
          </a:p>
          <a:p>
            <a:r>
              <a:rPr lang="en-IN" dirty="0" smtClean="0"/>
              <a:t>Standards for capturing, sharing and presentation have been developed by International Organization </a:t>
            </a:r>
            <a:r>
              <a:rPr lang="en-IN" dirty="0"/>
              <a:t>for Standardisation (ISO) and the Open Geospatial </a:t>
            </a:r>
            <a:r>
              <a:rPr lang="en-IN" dirty="0" smtClean="0"/>
              <a:t>Consortium (OGC)</a:t>
            </a:r>
          </a:p>
          <a:p>
            <a:r>
              <a:rPr lang="en-IN" dirty="0"/>
              <a:t>G</a:t>
            </a:r>
            <a:r>
              <a:rPr lang="en-IN" dirty="0" smtClean="0"/>
              <a:t>eo-</a:t>
            </a:r>
            <a:r>
              <a:rPr lang="en-IN" dirty="0" err="1" smtClean="0"/>
              <a:t>webservices</a:t>
            </a:r>
            <a:r>
              <a:rPr lang="en-IN" dirty="0" smtClean="0"/>
              <a:t>:  </a:t>
            </a:r>
            <a:r>
              <a:rPr lang="en-IN" dirty="0"/>
              <a:t>software </a:t>
            </a:r>
            <a:r>
              <a:rPr lang="en-IN" dirty="0" smtClean="0"/>
              <a:t>programs </a:t>
            </a:r>
            <a:r>
              <a:rPr lang="en-IN" dirty="0"/>
              <a:t>that act as an intermediate between geographic data(bases) and </a:t>
            </a:r>
            <a:r>
              <a:rPr lang="en-IN" dirty="0" smtClean="0"/>
              <a:t>the </a:t>
            </a:r>
            <a:r>
              <a:rPr lang="en-IN" dirty="0"/>
              <a:t>users of the web</a:t>
            </a:r>
          </a:p>
        </p:txBody>
      </p:sp>
    </p:spTree>
    <p:extLst>
      <p:ext uri="{BB962C8B-B14F-4D97-AF65-F5344CB8AC3E}">
        <p14:creationId xmlns:p14="http://schemas.microsoft.com/office/powerpoint/2010/main" val="79981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1201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Unit 2 Data Processing &amp; Management </vt:lpstr>
      <vt:lpstr>Data processing system</vt:lpstr>
      <vt:lpstr>Hardware and software trends</vt:lpstr>
      <vt:lpstr>Geographic information systems</vt:lpstr>
      <vt:lpstr>Data requirements</vt:lpstr>
      <vt:lpstr>GIS software </vt:lpstr>
      <vt:lpstr>Software development in GIS</vt:lpstr>
      <vt:lpstr>GIS architecture and functionality</vt:lpstr>
      <vt:lpstr>Spatial Data Infrastructure (SDI)</vt:lpstr>
      <vt:lpstr>Basic software components of SDI </vt:lpstr>
      <vt:lpstr>Stages of spatial data handling</vt:lpstr>
      <vt:lpstr> Spatial data capture and preparation </vt:lpstr>
      <vt:lpstr>PowerPoint Presentation</vt:lpstr>
      <vt:lpstr>Spatial data storage and maintenance</vt:lpstr>
      <vt:lpstr>Raster storage</vt:lpstr>
      <vt:lpstr>Vector storage</vt:lpstr>
      <vt:lpstr>DBMS</vt:lpstr>
      <vt:lpstr>Data maintenance</vt:lpstr>
      <vt:lpstr>Spatial query and analysis</vt:lpstr>
      <vt:lpstr> Spatial data presentation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Data Processing &amp; Management </dc:title>
  <dc:creator>Gauri</dc:creator>
  <cp:lastModifiedBy>Gauri</cp:lastModifiedBy>
  <cp:revision>36</cp:revision>
  <dcterms:created xsi:type="dcterms:W3CDTF">2019-01-15T12:27:37Z</dcterms:created>
  <dcterms:modified xsi:type="dcterms:W3CDTF">2019-01-18T12:33:42Z</dcterms:modified>
</cp:coreProperties>
</file>