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8" r:id="rId4"/>
    <p:sldId id="260" r:id="rId5"/>
    <p:sldId id="257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1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7EDC215-4666-4A3D-B6E2-B958F9F7D2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D485A4B-B78E-4427-92ED-53CFA6CD8FB0}" type="datetimeFigureOut">
              <a:rPr lang="en-US" smtClean="0"/>
              <a:t>18/07/2020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 </a:t>
            </a:r>
            <a:r>
              <a:rPr lang="en-US" dirty="0"/>
              <a:t>P</a:t>
            </a:r>
            <a:r>
              <a:rPr lang="en-US" dirty="0" smtClean="0"/>
              <a:t>roject Preparation and Presentation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  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Pallavi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Shah</a:t>
            </a:r>
          </a:p>
          <a:p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NKTT College , Thane (W)</a:t>
            </a:r>
          </a:p>
          <a:p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71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students will get 5 min</a:t>
            </a:r>
          </a:p>
          <a:p>
            <a:r>
              <a:rPr lang="en-US" dirty="0" smtClean="0"/>
              <a:t>Minimum 5 slides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Study</a:t>
            </a:r>
          </a:p>
          <a:p>
            <a:r>
              <a:rPr lang="en-US" dirty="0" smtClean="0"/>
              <a:t>Problems or challenges</a:t>
            </a:r>
          </a:p>
          <a:p>
            <a:r>
              <a:rPr lang="en-US" dirty="0" smtClean="0"/>
              <a:t>Finding</a:t>
            </a:r>
          </a:p>
          <a:p>
            <a:r>
              <a:rPr lang="en-US" dirty="0" smtClean="0"/>
              <a:t>Suggestions</a:t>
            </a:r>
          </a:p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</a:t>
            </a:r>
            <a:r>
              <a:rPr lang="en-US" dirty="0"/>
              <a:t>g</a:t>
            </a:r>
            <a:r>
              <a:rPr lang="en-US" dirty="0" smtClean="0"/>
              <a:t>uide for effective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note</a:t>
            </a:r>
          </a:p>
          <a:p>
            <a:r>
              <a:rPr lang="en-US" dirty="0" smtClean="0"/>
              <a:t>Say loud</a:t>
            </a:r>
          </a:p>
          <a:p>
            <a:r>
              <a:rPr lang="en-US" dirty="0" smtClean="0"/>
              <a:t>Be confident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Add case/ Pictures</a:t>
            </a:r>
          </a:p>
          <a:p>
            <a:r>
              <a:rPr lang="en-US" dirty="0" smtClean="0"/>
              <a:t>With less info speak more</a:t>
            </a:r>
          </a:p>
          <a:p>
            <a:r>
              <a:rPr lang="en-US" dirty="0" smtClean="0"/>
              <a:t>Don’t know , don’t </a:t>
            </a:r>
            <a:r>
              <a:rPr lang="en-US" dirty="0" err="1" smtClean="0"/>
              <a:t>ans</a:t>
            </a:r>
            <a:endParaRPr lang="en-US" dirty="0" smtClean="0"/>
          </a:p>
          <a:p>
            <a:r>
              <a:rPr lang="en-US" dirty="0" smtClean="0"/>
              <a:t>Thank you note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993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967335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7848600" cy="541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62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 as per University guidelines F.C- III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Module 1	Human Rights Provisions, Violations and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Redressal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Scheduled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Castes- Constitutional and legal rights, Forms of violations,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mechanisms.Scheduled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tribes- Constitutional and legal rights, Forms of violations,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mechanisms</a:t>
            </a:r>
          </a:p>
          <a:p>
            <a:pPr>
              <a:buSzPct val="120000"/>
              <a:buFont typeface="Wingdings" pitchFamily="2" charset="2"/>
              <a:buChar char="Ø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Women-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Constitutional and legal rights, Forms of violations,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mechanisms.</a:t>
            </a:r>
          </a:p>
          <a:p>
            <a:pPr>
              <a:buSzPct val="120000"/>
              <a:buFont typeface="Wingdings" pitchFamily="2" charset="2"/>
              <a:buChar char="Ø"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Children-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Constitutional and legal rights, Forms of violations,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mechanisms.</a:t>
            </a:r>
          </a:p>
          <a:p>
            <a:pPr>
              <a:buSzPct val="120000"/>
              <a:buFont typeface="Wingdings" pitchFamily="2" charset="2"/>
              <a:buChar char="Ø"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20000"/>
              <a:buFont typeface="Wingdings" pitchFamily="2" charset="2"/>
              <a:buChar char="Ø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with Disabilities, Minorities, and the Elderly population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Constitutional and legal rights, Forms of violations,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Redressal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mechanisms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Module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2	Dealing With Environmental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Concerns</a:t>
            </a: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of Disaster and general effects of Disasters on human life- physical, psychological, economic and social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effects. Some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locally relevant case studies of environmental disasters.	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Dealing with Disasters - Factors to be considered in Prevention, Mitigation (Relief and Rehabilitation) and disaster Preparedness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Human Rights issues in addressing disasters- issues related to compensation, equitable and fair distribution of relief and humanitarian approach to resettlement and rehabilitation.</a:t>
            </a:r>
          </a:p>
          <a:p>
            <a:pPr mar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Syllabus as per University guidelines F.C. -III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Module 3	Science and Technology I	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Development of Science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- the ancient cultures, the Classical era, the Middle Ages, the Renaissance, the Age of Reason and Enlightenment.	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Nature of science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- its principles and characteristics; Science as empirical, practical, theoretical, validated knowledge.	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Science and Superstition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- the role of science in exploding myths, blind beliefs and prejudices; Science and scientific temper- scientific temper as a fundamental duty of the Indian citizen.	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Science in everyday life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- technology, its meaning and role in development; Interrelation and distinction between science and technology. </a:t>
            </a: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Module 4   Soft Skills for Effective Interpersonal Communication	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	Part A	</a:t>
            </a:r>
          </a:p>
          <a:p>
            <a:pPr marL="457200" lvl="1" indent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Effective Listening - Importance and Features.</a:t>
            </a:r>
          </a:p>
          <a:p>
            <a:pPr marL="457200" lvl="1" indent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Verbal and Non-Verbal Communication; Public-Speaking and Presentation Skills.</a:t>
            </a:r>
          </a:p>
          <a:p>
            <a:pPr marL="457200" lvl="1" indent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Barriers to Effective Communication; Importance of Self-Awareness and Body Language.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Part B	</a:t>
            </a:r>
          </a:p>
          <a:p>
            <a:pPr marL="0" indent="0">
              <a:buNone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Formal and Informal Communication - Purpose and Types.</a:t>
            </a:r>
          </a:p>
          <a:p>
            <a:pPr marL="0" indent="0"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Writing Formal Applications, Statement of Purpose (SOP) and Resume.</a:t>
            </a:r>
          </a:p>
          <a:p>
            <a:pPr marL="0" lvl="0" indent="0">
              <a:buNone/>
            </a:pPr>
            <a:r>
              <a:rPr lang="en-US" sz="6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         Preparing for Group Discussions, Interviews and Presentations.</a:t>
            </a:r>
          </a:p>
          <a:p>
            <a:pPr>
              <a:buFont typeface="Wingdings" pitchFamily="2" charset="2"/>
              <a:buChar char="Ø"/>
            </a:pPr>
            <a:r>
              <a:rPr lang="en-US" sz="6400" b="1" dirty="0" smtClean="0">
                <a:latin typeface="Times New Roman" pitchFamily="18" charset="0"/>
                <a:cs typeface="Times New Roman" pitchFamily="18" charset="0"/>
              </a:rPr>
              <a:t>	Part C</a:t>
            </a:r>
          </a:p>
          <a:p>
            <a:pPr marL="457200" lvl="1" indent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Leadership Skills and Self-Improvement - Characteristics of Effective Leadership.</a:t>
            </a:r>
          </a:p>
          <a:p>
            <a:pPr marL="457200" lvl="1" indent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Styles of Leadership and Team-Building.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Projects / Assignments(for Internal Assessment)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b="1" dirty="0"/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Projects/Assignments should be drawn for the component on Internal Assessment from the topics in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Module 1 to Module 4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Students should be given a list of possible topics - at least 3 from each Module at the beginning of the semester.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The Project/Assignment can take the form of Street-Plays / Power-Point Presentations / Poster Exhibitions and similar other modes of presentation appropriate to the topic.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Students can work in groups of not more than 8 per topic.</a:t>
            </a:r>
          </a:p>
          <a:p>
            <a:pPr lvl="0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Students must submit a hard / soft copy of the Project / Assignment before appearing for the semester end examination.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94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tx1"/>
                </a:solidFill>
              </a:rPr>
              <a:t>Marks Allocation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20642"/>
              </p:ext>
            </p:extLst>
          </p:nvPr>
        </p:nvGraphicFramePr>
        <p:xfrm>
          <a:off x="457200" y="1600200"/>
          <a:ext cx="7619999" cy="438016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705556"/>
                <a:gridCol w="3104443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Sr. No.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9060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Particulars 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Marks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Project to be prepared by individual learner or group learners </a:t>
                      </a:r>
                      <a:r>
                        <a:rPr lang="en-US" sz="1400" dirty="0" smtClean="0">
                          <a:effectLst/>
                        </a:rPr>
                        <a:t>in </a:t>
                      </a:r>
                      <a:r>
                        <a:rPr lang="en-US" sz="1400" dirty="0">
                          <a:effectLst/>
                        </a:rPr>
                        <a:t>a group. It is to be evaluated by teacher concerned.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 marks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Hard copy of the project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marks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Presentation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marks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Viva/Interaction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marks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6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Active participation in routine class instruction deliveries and overall conduct as responsible learner, mannerism, and articulation and exhibit of leadership qualities in organizing related academic activities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05 marks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63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7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Topics for Project/ Presentation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/>
              <a:t>1. Right to Information Act 2005</a:t>
            </a:r>
          </a:p>
          <a:p>
            <a:pPr marL="114300" indent="0">
              <a:buNone/>
            </a:pPr>
            <a:r>
              <a:rPr lang="en-US" dirty="0"/>
              <a:t>2. Report Writing</a:t>
            </a:r>
          </a:p>
          <a:p>
            <a:pPr marL="114300" indent="0">
              <a:buNone/>
            </a:pPr>
            <a:r>
              <a:rPr lang="en-US" dirty="0"/>
              <a:t>3. Citizen Charter</a:t>
            </a:r>
          </a:p>
          <a:p>
            <a:pPr marL="114300" indent="0">
              <a:buNone/>
            </a:pPr>
            <a:r>
              <a:rPr lang="en-US" dirty="0"/>
              <a:t>4. Violations of Consumers Rights</a:t>
            </a:r>
          </a:p>
          <a:p>
            <a:pPr marL="114300" indent="0">
              <a:buNone/>
            </a:pPr>
            <a:r>
              <a:rPr lang="en-US" dirty="0"/>
              <a:t>5. Environmental Principles</a:t>
            </a:r>
          </a:p>
          <a:p>
            <a:pPr marL="114300" indent="0">
              <a:buNone/>
            </a:pPr>
            <a:r>
              <a:rPr lang="en-US" dirty="0"/>
              <a:t>6. Sustainable Development</a:t>
            </a:r>
          </a:p>
          <a:p>
            <a:pPr marL="114300" indent="0">
              <a:buNone/>
            </a:pPr>
            <a:r>
              <a:rPr lang="en-US" dirty="0"/>
              <a:t>7. Misuse of Technology</a:t>
            </a:r>
          </a:p>
          <a:p>
            <a:pPr marL="114300" indent="0">
              <a:buNone/>
            </a:pPr>
            <a:r>
              <a:rPr lang="en-US" dirty="0"/>
              <a:t>8. GPS</a:t>
            </a:r>
          </a:p>
          <a:p>
            <a:pPr marL="114300" indent="0">
              <a:buNone/>
            </a:pPr>
            <a:r>
              <a:rPr lang="en-US" dirty="0"/>
              <a:t>9. Information and Communication Technology</a:t>
            </a:r>
          </a:p>
          <a:p>
            <a:pPr marL="114300" indent="0">
              <a:buNone/>
            </a:pPr>
            <a:r>
              <a:rPr lang="en-US" dirty="0"/>
              <a:t>10. Time Management</a:t>
            </a:r>
          </a:p>
          <a:p>
            <a:pPr marL="114300" indent="0">
              <a:buNone/>
            </a:pPr>
            <a:r>
              <a:rPr lang="en-US" dirty="0"/>
              <a:t>11. Various Technologies in Modern Era</a:t>
            </a:r>
          </a:p>
          <a:p>
            <a:pPr marL="114300" indent="0">
              <a:buNone/>
            </a:pPr>
            <a:r>
              <a:rPr lang="en-US" dirty="0"/>
              <a:t>12. Consumer Movement</a:t>
            </a:r>
          </a:p>
          <a:p>
            <a:pPr marL="114300" indent="0">
              <a:buNone/>
            </a:pPr>
            <a:r>
              <a:rPr lang="en-US" dirty="0"/>
              <a:t>13. Human Rights Principles of Environment</a:t>
            </a:r>
          </a:p>
          <a:p>
            <a:pPr marL="114300" indent="0">
              <a:buNone/>
            </a:pPr>
            <a:r>
              <a:rPr lang="en-US" dirty="0"/>
              <a:t>14. Public Interest Litigation</a:t>
            </a:r>
          </a:p>
          <a:p>
            <a:pPr marL="114300" indent="0">
              <a:buNone/>
            </a:pPr>
            <a:r>
              <a:rPr lang="en-US" dirty="0"/>
              <a:t>15. Global Warming and Environmental </a:t>
            </a:r>
            <a:r>
              <a:rPr lang="en-US" dirty="0" smtClean="0"/>
              <a:t>Effects</a:t>
            </a:r>
          </a:p>
          <a:p>
            <a:pPr marL="114300" indent="0">
              <a:buNone/>
            </a:pPr>
            <a:r>
              <a:rPr lang="en-US" dirty="0" smtClean="0"/>
              <a:t>16. Case study on any of above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5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Rules for Project submission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project</a:t>
            </a:r>
          </a:p>
          <a:p>
            <a:r>
              <a:rPr lang="en-US" dirty="0" smtClean="0"/>
              <a:t>20 pages</a:t>
            </a:r>
          </a:p>
          <a:p>
            <a:r>
              <a:rPr lang="en-US" dirty="0" err="1" smtClean="0"/>
              <a:t>Ppt</a:t>
            </a:r>
            <a:r>
              <a:rPr lang="en-US" dirty="0" smtClean="0"/>
              <a:t> presentation 5 minimum slides</a:t>
            </a:r>
          </a:p>
          <a:p>
            <a:r>
              <a:rPr lang="en-US" dirty="0" smtClean="0"/>
              <a:t>Viva by zoom</a:t>
            </a:r>
          </a:p>
          <a:p>
            <a:r>
              <a:rPr lang="en-US" dirty="0" smtClean="0"/>
              <a:t>Topics will be given to all</a:t>
            </a:r>
          </a:p>
        </p:txBody>
      </p:sp>
    </p:spTree>
    <p:extLst>
      <p:ext uri="{BB962C8B-B14F-4D97-AF65-F5344CB8AC3E}">
        <p14:creationId xmlns:p14="http://schemas.microsoft.com/office/powerpoint/2010/main" val="286566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word document</a:t>
            </a:r>
          </a:p>
          <a:p>
            <a:r>
              <a:rPr lang="en-US" dirty="0" smtClean="0"/>
              <a:t>Font size 12 and heading 14</a:t>
            </a:r>
          </a:p>
          <a:p>
            <a:r>
              <a:rPr lang="en-US" dirty="0" smtClean="0"/>
              <a:t>Spacing 1.5</a:t>
            </a:r>
          </a:p>
          <a:p>
            <a:r>
              <a:rPr lang="en-US" dirty="0" smtClean="0"/>
              <a:t>Page number is essential</a:t>
            </a:r>
          </a:p>
          <a:p>
            <a:r>
              <a:rPr lang="en-US" dirty="0" smtClean="0"/>
              <a:t>Header and footer can be added</a:t>
            </a:r>
          </a:p>
          <a:p>
            <a:r>
              <a:rPr lang="en-US" dirty="0" smtClean="0"/>
              <a:t>Margin 1.5 left side other 3 sides 1</a:t>
            </a:r>
          </a:p>
          <a:p>
            <a:r>
              <a:rPr lang="en-US" dirty="0" smtClean="0"/>
              <a:t>Font type :  </a:t>
            </a:r>
            <a:r>
              <a:rPr lang="en-US" dirty="0"/>
              <a:t>T</a:t>
            </a:r>
            <a:r>
              <a:rPr lang="en-US" dirty="0" smtClean="0"/>
              <a:t>imes new Roman</a:t>
            </a:r>
          </a:p>
          <a:p>
            <a:r>
              <a:rPr lang="en-US" dirty="0" smtClean="0"/>
              <a:t>First Page </a:t>
            </a:r>
          </a:p>
          <a:p>
            <a:pPr marL="114300" indent="0">
              <a:buNone/>
            </a:pPr>
            <a:r>
              <a:rPr lang="en-US" b="1" dirty="0" smtClean="0"/>
              <a:t>Name. Class , Division , Roll no, year, Name of the Topic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Guidance for project preparation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Current information</a:t>
            </a:r>
          </a:p>
          <a:p>
            <a:r>
              <a:rPr lang="en-US" dirty="0" smtClean="0"/>
              <a:t>Problems / challenges</a:t>
            </a:r>
          </a:p>
          <a:p>
            <a:r>
              <a:rPr lang="en-US" dirty="0" smtClean="0"/>
              <a:t>Statistical analysis</a:t>
            </a:r>
          </a:p>
          <a:p>
            <a:r>
              <a:rPr lang="en-US" dirty="0" smtClean="0"/>
              <a:t>Case study</a:t>
            </a:r>
          </a:p>
          <a:p>
            <a:r>
              <a:rPr lang="en-US" dirty="0" smtClean="0"/>
              <a:t>Finding </a:t>
            </a:r>
          </a:p>
          <a:p>
            <a:r>
              <a:rPr lang="en-US" dirty="0" smtClean="0"/>
              <a:t>Suggestions and recommendations</a:t>
            </a:r>
          </a:p>
          <a:p>
            <a:r>
              <a:rPr lang="en-US" dirty="0" smtClean="0"/>
              <a:t>Bibliography and </a:t>
            </a:r>
            <a:r>
              <a:rPr lang="en-US" dirty="0" err="1" smtClean="0"/>
              <a:t>Wibliography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168</TotalTime>
  <Words>449</Words>
  <Application>Microsoft Office PowerPoint</Application>
  <PresentationFormat>On-screen Show (4:3)</PresentationFormat>
  <Paragraphs>133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FC Project Preparation and Presentation skills</vt:lpstr>
      <vt:lpstr> Syllabus as per University guidelines F.C- III </vt:lpstr>
      <vt:lpstr>Syllabus as per University guidelines F.C. -III</vt:lpstr>
      <vt:lpstr>Projects / Assignments(for Internal Assessment)</vt:lpstr>
      <vt:lpstr>  Marks Allocation</vt:lpstr>
      <vt:lpstr>Topics for Project/ Presentation</vt:lpstr>
      <vt:lpstr>Rules for Project submission </vt:lpstr>
      <vt:lpstr>Project Instructions</vt:lpstr>
      <vt:lpstr> Guidance for project preparation </vt:lpstr>
      <vt:lpstr>Presentation guidance</vt:lpstr>
      <vt:lpstr>Quick guide for effective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Project Preparation and Presentation skills</dc:title>
  <dc:creator>DR.Pallavi</dc:creator>
  <cp:lastModifiedBy>DR.Pallavi</cp:lastModifiedBy>
  <cp:revision>19</cp:revision>
  <dcterms:created xsi:type="dcterms:W3CDTF">2020-07-14T09:15:21Z</dcterms:created>
  <dcterms:modified xsi:type="dcterms:W3CDTF">2020-07-18T13:07:55Z</dcterms:modified>
</cp:coreProperties>
</file>