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DEFA-7E77-8B43-8674-5459265704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/>
              <a:t>AUGUST COMTE (1798-1857)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4046E8F-E070-1644-8954-F2DC59D7C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420194"/>
            <a:ext cx="9070848" cy="95547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LIFE AND TIMES OF AUGUST COMET (BIOGRAPHY)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LAWS OF THREE STAGES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POSITIVISM</a:t>
            </a:r>
          </a:p>
          <a:p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274642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48B7A56-1C89-3846-AC85-BA3FA202B1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6525" y="1123950"/>
            <a:ext cx="6838950" cy="4610100"/>
          </a:xfrm>
        </p:spPr>
      </p:pic>
    </p:spTree>
    <p:extLst>
      <p:ext uri="{BB962C8B-B14F-4D97-AF65-F5344CB8AC3E}">
        <p14:creationId xmlns:p14="http://schemas.microsoft.com/office/powerpoint/2010/main" val="3919406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91E081-FA05-A14F-A395-98CA55D81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234" y="625078"/>
            <a:ext cx="11215688" cy="5947172"/>
          </a:xfrm>
        </p:spPr>
        <p:txBody>
          <a:bodyPr/>
          <a:lstStyle/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basic affirmations of positivism are .</a:t>
            </a:r>
          </a:p>
          <a:p>
            <a:endParaRPr lang="en-US" b="1"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(1) that all knowledge regarding matters of fact is based on the “positive” data of experience and ,</a:t>
            </a:r>
          </a:p>
          <a:p>
            <a:endParaRPr lang="en-US" b="1"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E61B6A3-2220-B34C-8C51-ABBB77DD5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468" y="2500313"/>
            <a:ext cx="3393281" cy="37326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71E90C-E727-7F43-8347-3120B255C329}"/>
              </a:ext>
            </a:extLst>
          </p:cNvPr>
          <p:cNvSpPr txBox="1"/>
          <p:nvPr/>
        </p:nvSpPr>
        <p:spPr>
          <a:xfrm>
            <a:off x="1281112" y="2177147"/>
            <a:ext cx="60989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(2) that beyond the realm of fact is that of pure logic and pure mathematics. 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D0CE4-8087-AA42-B5EC-DC7A20CEFD97}"/>
              </a:ext>
            </a:extLst>
          </p:cNvPr>
          <p:cNvSpPr txBox="1"/>
          <p:nvPr/>
        </p:nvSpPr>
        <p:spPr>
          <a:xfrm>
            <a:off x="1322784" y="3711357"/>
            <a:ext cx="60989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Comte’s Positivism was posited on the assertion a so called law of the Three chases(or stages)of intellectual development.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542FA-9DCD-404B-B3C7-852817647ECF}"/>
              </a:ext>
            </a:extLst>
          </p:cNvPr>
          <p:cNvSpPr txBox="1"/>
          <p:nvPr/>
        </p:nvSpPr>
        <p:spPr>
          <a:xfrm>
            <a:off x="1322784" y="4986427"/>
            <a:ext cx="60989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There is a parallel,as Comte saw it,between the evolution of thought patterns in the entire history of humankind, on the one hand , and in the history of individuals development.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12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6D0DB-E22A-6447-AA99-323D66BF6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767" y="732949"/>
            <a:ext cx="10202466" cy="5392102"/>
          </a:xfrm>
        </p:spPr>
        <p:txBody>
          <a:bodyPr/>
          <a:lstStyle/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 the first,  or so called Theological stage natural phenomena are explained as the results of supernatural or divine powers. It matters not whether the religion is polytheistic or monotheistic;. In either case miraculous powers or will are believed to produced the observed event. </a:t>
            </a:r>
          </a:p>
          <a:p>
            <a:endParaRPr lang="en-US" b="1"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second phase, called metaphysical, is in some cases marely a depersonalized theology: the observable process of nature are assumed to arise from impersonal power occurred qualities vital forces or entelechies .</a:t>
            </a: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CECD66D-7A9B-A345-90E0-16BDC3EDB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608" y="3285410"/>
            <a:ext cx="3476625" cy="28396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A327BB-5916-BB4F-B3B4-9C3BD46EA6A9}"/>
              </a:ext>
            </a:extLst>
          </p:cNvPr>
          <p:cNvSpPr txBox="1"/>
          <p:nvPr/>
        </p:nvSpPr>
        <p:spPr>
          <a:xfrm>
            <a:off x="994767" y="3781900"/>
            <a:ext cx="60989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 other instances, the realm of observable facts  is considered as an imperfect copy or imitation of external ideas, aa in Plato’s metaphysics of pure forms 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906C-786D-1D47-BCAD-10A1B59DD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Thoughts by Auguste Comte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621B46-5BB2-D548-B13E-159EE42532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62125"/>
            <a:ext cx="5638800" cy="3988594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A5E5E7B-CCF2-1B47-8E25-AAA13DCE3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7962" y="1804986"/>
            <a:ext cx="4567238" cy="360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8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1E74-86D9-ED4C-A076-6F642ACDD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442119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i="1"/>
              <a:t>* LIFE AND TIMES OF AUGUST COMTE: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928F676-F359-A549-9484-EC3A0B7F84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799" y="1835547"/>
            <a:ext cx="3719513" cy="454025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97B947-48BD-C347-B717-778EEC0CBE84}"/>
              </a:ext>
            </a:extLst>
          </p:cNvPr>
          <p:cNvSpPr txBox="1"/>
          <p:nvPr/>
        </p:nvSpPr>
        <p:spPr>
          <a:xfrm>
            <a:off x="5278935" y="1903122"/>
            <a:ext cx="6098976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August Comte was the first social thinker who gave the name 'sociology' to a science of human behaviour.</a:t>
            </a:r>
            <a:endParaRPr lang="en-US" sz="1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E4B23C-50E6-6745-9E6C-762897CB7118}"/>
              </a:ext>
            </a:extLst>
          </p:cNvPr>
          <p:cNvSpPr txBox="1"/>
          <p:nvPr/>
        </p:nvSpPr>
        <p:spPr>
          <a:xfrm>
            <a:off x="5026223" y="3244334"/>
            <a:ext cx="60989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Comte was born in Montpellier, Herault on ' 19 January 1798’. 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2060ED-A6C6-AF43-A477-5F15DA0AA69E}"/>
              </a:ext>
            </a:extLst>
          </p:cNvPr>
          <p:cNvSpPr txBox="1"/>
          <p:nvPr/>
        </p:nvSpPr>
        <p:spPr>
          <a:xfrm>
            <a:off x="5422691" y="4397950"/>
            <a:ext cx="60972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3407FC3-BBD4-5D4E-B984-8304D16D2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0610" y="535781"/>
            <a:ext cx="4389407" cy="208954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301FD0-A4FA-AE41-BDB4-1205EC73FCB6}"/>
              </a:ext>
            </a:extLst>
          </p:cNvPr>
          <p:cNvSpPr txBox="1"/>
          <p:nvPr/>
        </p:nvSpPr>
        <p:spPr>
          <a:xfrm>
            <a:off x="361950" y="457795"/>
            <a:ext cx="60989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After attending the Lycee  Joffre  and the university of Montpellier, Comte was admitted to Ecole Politechnique in Paris .</a:t>
            </a:r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90D34B68-DFE0-0B4B-8184-CD050F414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547" y="3232548"/>
            <a:ext cx="5089921" cy="323254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119902-FDD2-884D-8312-08647C7D5BA8}"/>
              </a:ext>
            </a:extLst>
          </p:cNvPr>
          <p:cNvSpPr txBox="1"/>
          <p:nvPr/>
        </p:nvSpPr>
        <p:spPr>
          <a:xfrm>
            <a:off x="562571" y="3663851"/>
            <a:ext cx="60989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Ecole closed in 1916 for reorganization, however, and Comte continued his studies  at the medical School at Montpellier.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2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476B-C437-1D4D-8A26-A18466459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15089"/>
            <a:ext cx="10058400" cy="5427821"/>
          </a:xfrm>
        </p:spPr>
        <p:txBody>
          <a:bodyPr>
            <a:normAutofit/>
          </a:bodyPr>
          <a:lstStyle/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After 1822 he became a student and secretary to Henride Saint- Simon, who brought Comte into contact with intellectual society. </a:t>
            </a:r>
          </a:p>
          <a:p>
            <a:endParaRPr lang="en-US" sz="2800" b="1"/>
          </a:p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During that time Comte Published his first eassay in  the various publications. Headed by Saint- Simon, L' Industries , Le politique , and L'organisateur ( Charles Dunoyer and Charles Comte's Conseur European), although he  would not published under his own name until 1819’s. 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/>
          </a:p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 1824, Comte left Saint.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68706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CC63C-F644-B346-A5FF-293CA94F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31520"/>
            <a:ext cx="10058400" cy="1371600"/>
          </a:xfrm>
        </p:spPr>
        <p:txBody>
          <a:bodyPr/>
          <a:lstStyle/>
          <a:p>
            <a:r>
              <a:rPr lang="en-US" b="1" i="1"/>
              <a:t>August Comte married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F328699-A71B-1441-B5BC-D8D9F9A19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2984" y="1853407"/>
            <a:ext cx="4982766" cy="457596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5B762B-8B56-3A42-AF71-E9E6D9B32FF2}"/>
              </a:ext>
            </a:extLst>
          </p:cNvPr>
          <p:cNvSpPr txBox="1"/>
          <p:nvPr/>
        </p:nvSpPr>
        <p:spPr>
          <a:xfrm>
            <a:off x="634008" y="2103120"/>
            <a:ext cx="6098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Comte married ‘Caroline Masson' in 1825.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11EEB1-B122-7F4F-85A1-DEE84CAB19A9}"/>
              </a:ext>
            </a:extLst>
          </p:cNvPr>
          <p:cNvSpPr txBox="1"/>
          <p:nvPr/>
        </p:nvSpPr>
        <p:spPr>
          <a:xfrm>
            <a:off x="634008" y="2842399"/>
            <a:ext cx="6092926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 1826 he was taken to mental hospital, but left without being cured. He would later attempt Suicide in 1827 by jumping off the pont des Art . In 1842, he published the six volume of his cours.</a:t>
            </a:r>
            <a:endParaRPr lang="en-US" sz="1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0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EBA30-37A8-E34C-9FA4-F8AE4B97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*</a:t>
            </a:r>
            <a:r>
              <a:rPr lang="en-US" b="1"/>
              <a:t> Books Published by August Comte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951B-B249-9441-8801-CA5E34777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He published four volumer of system de politique positive (1851-1854).</a:t>
            </a:r>
          </a:p>
          <a:p>
            <a:endParaRPr lang="en-US" b="1"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His final work, the first volume of La Synthese  subjective (“ the subjective synthesis”), was published in 1856.</a:t>
            </a:r>
          </a:p>
          <a:p>
            <a:endParaRPr lang="en-US" b="1"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Comte died in Paris on 5 September 1857 from stomach cancer. </a:t>
            </a:r>
          </a:p>
          <a:p>
            <a:r>
              <a:rPr lang="en-US" b="1"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His apartment from 1841-1857 is now conserved as the Maison d’ August Comte and is located at 10 rue Monsieur-le-Prince, in Paris 6</a:t>
            </a:r>
            <a:r>
              <a:rPr lang="en-US" sz="1800" b="1" baseline="30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</a:t>
            </a: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arrondissement. 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3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D321-3B32-864A-B1BA-0449F47B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*LAWS OF THREE STAGES OR THEORY OF HUMAN PROGRESS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F7B9E1A-61A2-BF49-9AD9-33CA3DF8EF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900949"/>
              </p:ext>
            </p:extLst>
          </p:nvPr>
        </p:nvGraphicFramePr>
        <p:xfrm>
          <a:off x="1066800" y="1971913"/>
          <a:ext cx="10058396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599">
                  <a:extLst>
                    <a:ext uri="{9D8B030D-6E8A-4147-A177-3AD203B41FA5}">
                      <a16:colId xmlns:a16="http://schemas.microsoft.com/office/drawing/2014/main" val="1920987174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390290533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1282842014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2440970788"/>
                    </a:ext>
                  </a:extLst>
                </a:gridCol>
              </a:tblGrid>
              <a:tr h="781951">
                <a:tc>
                  <a:txBody>
                    <a:bodyPr/>
                    <a:lstStyle/>
                    <a:p>
                      <a:r>
                        <a:rPr lang="en-US" sz="2400"/>
                        <a:t>STAGES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RULED DOMINATED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PREDOMINATED SOCIAL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591896"/>
                  </a:ext>
                </a:extLst>
              </a:tr>
              <a:tr h="89779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/>
                        <a:t>THEOLOGICAL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Early Humankind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Priests and military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The Family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06547"/>
                  </a:ext>
                </a:extLst>
              </a:tr>
              <a:tr h="11294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/>
                        <a:t>METAPHYSICAL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Middle ages to beginning of Renaissance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Churches and Lawyers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The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741402"/>
                  </a:ext>
                </a:extLst>
              </a:tr>
              <a:tr h="14770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/>
                        <a:t>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Industrialization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Industry Leaders, science moral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The entire human 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01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15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0625-4239-B84E-93B0-FBD1C4C6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* </a:t>
            </a:r>
            <a:r>
              <a:rPr lang="en-US" b="1" i="1"/>
              <a:t>THEOLOGICAL STAGE HAVE THREE TYPES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97FF0-E2E6-C249-AB1F-522B787F4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3437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/>
              <a:t>FETISHISM: Belief in some living spirit Spirit is the non Living objects.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/>
              <a:t>POLYTHEISM: Belief in several God’s as well as Natural and Human forces.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/>
              <a:t>MONOTHEISM: Belief one God who is Supreme .</a:t>
            </a:r>
          </a:p>
        </p:txBody>
      </p:sp>
    </p:spTree>
    <p:extLst>
      <p:ext uri="{BB962C8B-B14F-4D97-AF65-F5344CB8AC3E}">
        <p14:creationId xmlns:p14="http://schemas.microsoft.com/office/powerpoint/2010/main" val="414225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2D75-C3F5-AA47-8444-60AC57DC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* POSITIVISM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63576BA-7A15-DB4E-AADA-AC66CEEAA4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079" y="2228507"/>
            <a:ext cx="4697015" cy="366712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CF08D4-A060-0843-B5A1-F3A45B576046}"/>
              </a:ext>
            </a:extLst>
          </p:cNvPr>
          <p:cNvSpPr txBox="1"/>
          <p:nvPr/>
        </p:nvSpPr>
        <p:spPr>
          <a:xfrm>
            <a:off x="5622727" y="2377208"/>
            <a:ext cx="60989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A philosophical ideology and movement , positivism first assumed its distinctive features in the work of Comte, who also named and systematized the science of sociology. 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548D2-E7CD-9345-91B5-E0EA6B22F7E5}"/>
              </a:ext>
            </a:extLst>
          </p:cNvPr>
          <p:cNvSpPr txBox="1"/>
          <p:nvPr/>
        </p:nvSpPr>
        <p:spPr>
          <a:xfrm>
            <a:off x="5622727" y="3749402"/>
            <a:ext cx="60989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It then developed through several stages known by various names, such as empiriocriticism, logical positivism, and logical empiricism, finally merging, in the mid-20</a:t>
            </a:r>
            <a:r>
              <a:rPr lang="en-US" sz="1800" b="1" baseline="30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</a:t>
            </a: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century, into the already existing tradition known as analytic philosophy.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51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Savon</vt:lpstr>
      <vt:lpstr>AUGUST COMTE (1798-1857)</vt:lpstr>
      <vt:lpstr>* LIFE AND TIMES OF AUGUST COMTE: </vt:lpstr>
      <vt:lpstr>PowerPoint Presentation</vt:lpstr>
      <vt:lpstr>PowerPoint Presentation</vt:lpstr>
      <vt:lpstr>August Comte married</vt:lpstr>
      <vt:lpstr>* Books Published by August Comte</vt:lpstr>
      <vt:lpstr>*LAWS OF THREE STAGES OR THEORY OF HUMAN PROGRESS</vt:lpstr>
      <vt:lpstr>* THEOLOGICAL STAGE HAVE THREE TYPES</vt:lpstr>
      <vt:lpstr>* POSITIVISM</vt:lpstr>
      <vt:lpstr>PowerPoint Presentation</vt:lpstr>
      <vt:lpstr>PowerPoint Presentation</vt:lpstr>
      <vt:lpstr>PowerPoint Presentation</vt:lpstr>
      <vt:lpstr>Thoughts by Auguste Comte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COMTE (1798-1857)</dc:title>
  <dc:creator>vaishnavidubey78831@gmail.com</dc:creator>
  <cp:lastModifiedBy>kiranraja gudipati</cp:lastModifiedBy>
  <cp:revision>11</cp:revision>
  <dcterms:created xsi:type="dcterms:W3CDTF">2020-06-16T17:58:11Z</dcterms:created>
  <dcterms:modified xsi:type="dcterms:W3CDTF">2020-07-19T07:53:50Z</dcterms:modified>
</cp:coreProperties>
</file>